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94" r:id="rId3"/>
    <p:sldId id="296" r:id="rId4"/>
    <p:sldId id="322" r:id="rId5"/>
    <p:sldId id="258" r:id="rId6"/>
    <p:sldId id="256" r:id="rId7"/>
    <p:sldId id="333" r:id="rId8"/>
    <p:sldId id="257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58FA0FDF-7CFD-4C5D-AA4B-815BE8500885}">
          <p14:sldIdLst>
            <p14:sldId id="266"/>
            <p14:sldId id="294"/>
          </p14:sldIdLst>
        </p14:section>
        <p14:section name="opening" id="{3428FA12-E9E1-4507-B133-071B1FDBCCA3}">
          <p14:sldIdLst/>
        </p14:section>
        <p14:section name="Text Paragraph" id="{860F3B5B-A4AA-4103-A25B-8924A57BDA68}">
          <p14:sldIdLst>
            <p14:sldId id="296"/>
          </p14:sldIdLst>
        </p14:section>
        <p14:section name="Plan/Strategy" id="{F2C75B23-CA69-4608-97A3-2AF9373685A9}">
          <p14:sldIdLst>
            <p14:sldId id="322"/>
          </p14:sldIdLst>
        </p14:section>
        <p14:section name="Image Placeholder" id="{D3889D45-9825-4AA3-B73C-F1A65B2FC308}">
          <p14:sldIdLst>
            <p14:sldId id="258"/>
            <p14:sldId id="256"/>
            <p14:sldId id="333"/>
            <p14:sldId id="257"/>
          </p14:sldIdLst>
        </p14:section>
        <p14:section name="Table" id="{0D6DD495-FC8B-4055-9D48-855B59E66806}">
          <p14:sldIdLst/>
        </p14:section>
        <p14:section name="Agenda" id="{3015CA7A-61EB-4B7A-B9E0-37C116F0A23C}">
          <p14:sldIdLst/>
        </p14:section>
        <p14:section name="Mockup" id="{E41538AA-8061-485B-B029-5966EF1B8790}">
          <p14:sldIdLst/>
        </p14:section>
        <p14:section name="Team" id="{C68ECCB5-FBA0-451B-A015-DB8E86110262}">
          <p14:sldIdLst/>
        </p14:section>
        <p14:section name="section slide" id="{5CFDB1B2-171F-443E-9470-160C71079B03}">
          <p14:sldIdLst/>
        </p14:section>
        <p14:section name="Pricing Table" id="{89935DD9-407B-45B4-BB32-D98FED3F5988}">
          <p14:sldIdLst/>
        </p14:section>
        <p14:section name="Social Media" id="{D991D25E-942A-4385-B81B-38CDB1ED5A53}">
          <p14:sldIdLst/>
        </p14:section>
        <p14:section name="Timeline" id="{A2728EB0-39D4-4066-99D2-8DE4AF6AE0D1}">
          <p14:sldIdLst/>
        </p14:section>
        <p14:section name="Chart Custom and Office" id="{44CBD568-398E-4712-98B5-5747F8163DC3}">
          <p14:sldIdLst/>
        </p14:section>
        <p14:section name="Infographic" id="{F410C1C3-E1C0-40D3-B21C-32D3DEB921FD}">
          <p14:sldIdLst/>
        </p14:section>
        <p14:section name="SWOT" id="{3E45F66E-1B7E-4645-8AF3-9A10AEDC3178}">
          <p14:sldIdLst/>
        </p14:section>
        <p14:section name="Maps" id="{9BCB496A-11B1-4A0D-A7EB-020CED93F0A4}">
          <p14:sldIdLst/>
        </p14:section>
        <p14:section name="End section" id="{0C796E63-45BA-410D-99FA-6900182B21ED}">
          <p14:sldIdLst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1C8"/>
    <a:srgbClr val="016196"/>
    <a:srgbClr val="FFD900"/>
    <a:srgbClr val="FFE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3910" autoAdjust="0"/>
  </p:normalViewPr>
  <p:slideViewPr>
    <p:cSldViewPr snapToGrid="0">
      <p:cViewPr varScale="1">
        <p:scale>
          <a:sx n="105" d="100"/>
          <a:sy n="105" d="100"/>
        </p:scale>
        <p:origin x="74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468D-6BAF-4C39-B6E6-F333BF17D55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EF724-F4DA-4D5F-9751-BBD8E9157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7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00793EB-80C6-425F-B8F9-CCEE661EEF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56000" y="1296087"/>
            <a:ext cx="4265828" cy="4265828"/>
          </a:xfrm>
          <a:custGeom>
            <a:avLst/>
            <a:gdLst>
              <a:gd name="connsiteX0" fmla="*/ 2132914 w 4265828"/>
              <a:gd name="connsiteY0" fmla="*/ 0 h 4265828"/>
              <a:gd name="connsiteX1" fmla="*/ 4265828 w 4265828"/>
              <a:gd name="connsiteY1" fmla="*/ 2132914 h 4265828"/>
              <a:gd name="connsiteX2" fmla="*/ 2132914 w 4265828"/>
              <a:gd name="connsiteY2" fmla="*/ 4265828 h 4265828"/>
              <a:gd name="connsiteX3" fmla="*/ 0 w 4265828"/>
              <a:gd name="connsiteY3" fmla="*/ 2132914 h 4265828"/>
              <a:gd name="connsiteX4" fmla="*/ 2132914 w 4265828"/>
              <a:gd name="connsiteY4" fmla="*/ 0 h 426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5828" h="4265828">
                <a:moveTo>
                  <a:pt x="2132914" y="0"/>
                </a:moveTo>
                <a:cubicBezTo>
                  <a:pt x="3310890" y="0"/>
                  <a:pt x="4265828" y="954938"/>
                  <a:pt x="4265828" y="2132914"/>
                </a:cubicBezTo>
                <a:cubicBezTo>
                  <a:pt x="4265828" y="3310890"/>
                  <a:pt x="3310890" y="4265828"/>
                  <a:pt x="2132914" y="4265828"/>
                </a:cubicBezTo>
                <a:cubicBezTo>
                  <a:pt x="954938" y="4265828"/>
                  <a:pt x="0" y="3310890"/>
                  <a:pt x="0" y="2132914"/>
                </a:cubicBezTo>
                <a:cubicBezTo>
                  <a:pt x="0" y="954938"/>
                  <a:pt x="954938" y="0"/>
                  <a:pt x="213291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7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3B418E-F9A4-4446-A0D5-9FE98E7CD9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63127" y="1308008"/>
            <a:ext cx="2724150" cy="3333750"/>
          </a:xfrm>
          <a:custGeom>
            <a:avLst/>
            <a:gdLst>
              <a:gd name="connsiteX0" fmla="*/ 0 w 2724150"/>
              <a:gd name="connsiteY0" fmla="*/ 0 h 3333750"/>
              <a:gd name="connsiteX1" fmla="*/ 2724150 w 2724150"/>
              <a:gd name="connsiteY1" fmla="*/ 0 h 3333750"/>
              <a:gd name="connsiteX2" fmla="*/ 2724150 w 2724150"/>
              <a:gd name="connsiteY2" fmla="*/ 3333750 h 3333750"/>
              <a:gd name="connsiteX3" fmla="*/ 0 w 2724150"/>
              <a:gd name="connsiteY3" fmla="*/ 3333750 h 333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150" h="3333750">
                <a:moveTo>
                  <a:pt x="0" y="0"/>
                </a:moveTo>
                <a:lnTo>
                  <a:pt x="2724150" y="0"/>
                </a:lnTo>
                <a:lnTo>
                  <a:pt x="2724150" y="3333750"/>
                </a:lnTo>
                <a:lnTo>
                  <a:pt x="0" y="33337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71D69CD-29A9-418D-8AED-925C717783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38449" y="1308008"/>
            <a:ext cx="2724150" cy="3333750"/>
          </a:xfrm>
          <a:custGeom>
            <a:avLst/>
            <a:gdLst>
              <a:gd name="connsiteX0" fmla="*/ 0 w 2724150"/>
              <a:gd name="connsiteY0" fmla="*/ 0 h 3333750"/>
              <a:gd name="connsiteX1" fmla="*/ 2724150 w 2724150"/>
              <a:gd name="connsiteY1" fmla="*/ 0 h 3333750"/>
              <a:gd name="connsiteX2" fmla="*/ 2724150 w 2724150"/>
              <a:gd name="connsiteY2" fmla="*/ 3333750 h 3333750"/>
              <a:gd name="connsiteX3" fmla="*/ 0 w 2724150"/>
              <a:gd name="connsiteY3" fmla="*/ 3333750 h 333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150" h="3333750">
                <a:moveTo>
                  <a:pt x="0" y="0"/>
                </a:moveTo>
                <a:lnTo>
                  <a:pt x="2724150" y="0"/>
                </a:lnTo>
                <a:lnTo>
                  <a:pt x="2724150" y="3333750"/>
                </a:lnTo>
                <a:lnTo>
                  <a:pt x="0" y="33337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41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5B4B47F-71BF-45CF-A9CA-DA393D565B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84275" y="1889125"/>
            <a:ext cx="2098675" cy="1724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1A2091-C3C7-4281-B121-471D7F2A48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84275" y="3806115"/>
            <a:ext cx="2098675" cy="1724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F47D7FBB-FFE2-4170-B95F-1A4A0FE0D4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14116" y="1889125"/>
            <a:ext cx="2098675" cy="1724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7A9644A6-1262-419C-B2F8-06F7F83E2F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14116" y="3806115"/>
            <a:ext cx="2098675" cy="1724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7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193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2BFC5B8-38D0-46FE-AE97-2E56C71568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5888" y="3340100"/>
            <a:ext cx="2885912" cy="19558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E237D7E-7547-4A57-9B33-D8C8DE984A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60695" y="3340100"/>
            <a:ext cx="2885912" cy="19558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8EB4F35-566D-4736-A88D-C38CE7C10B5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35486" y="3340100"/>
            <a:ext cx="2885912" cy="195580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16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6EA2800-6CAF-4251-8793-57A21EF2BD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18026" y="1438275"/>
            <a:ext cx="2240874" cy="310356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646A104-AF9A-4524-9FA4-FAAE151F40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68942" y="1438275"/>
            <a:ext cx="2240874" cy="310356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3B64DF1A-BDF6-4B6C-B054-E4F7B0BE14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34436" y="1438275"/>
            <a:ext cx="2240874" cy="310356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4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0A76AE9-6212-4323-9FA1-AFAC17F348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58963" y="685800"/>
            <a:ext cx="3744912" cy="548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9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16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089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580AE3-D667-45E9-A642-6532264BBC2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13492" y="2346202"/>
            <a:ext cx="2035276" cy="2035276"/>
          </a:xfrm>
          <a:custGeom>
            <a:avLst/>
            <a:gdLst>
              <a:gd name="connsiteX0" fmla="*/ 1017638 w 2035276"/>
              <a:gd name="connsiteY0" fmla="*/ 0 h 2035276"/>
              <a:gd name="connsiteX1" fmla="*/ 2035276 w 2035276"/>
              <a:gd name="connsiteY1" fmla="*/ 1017638 h 2035276"/>
              <a:gd name="connsiteX2" fmla="*/ 1017638 w 2035276"/>
              <a:gd name="connsiteY2" fmla="*/ 2035276 h 2035276"/>
              <a:gd name="connsiteX3" fmla="*/ 0 w 2035276"/>
              <a:gd name="connsiteY3" fmla="*/ 1017638 h 2035276"/>
              <a:gd name="connsiteX4" fmla="*/ 1017638 w 2035276"/>
              <a:gd name="connsiteY4" fmla="*/ 0 h 20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276" h="2035276">
                <a:moveTo>
                  <a:pt x="1017638" y="0"/>
                </a:moveTo>
                <a:cubicBezTo>
                  <a:pt x="1579664" y="0"/>
                  <a:pt x="2035276" y="455612"/>
                  <a:pt x="2035276" y="1017638"/>
                </a:cubicBezTo>
                <a:cubicBezTo>
                  <a:pt x="2035276" y="1579664"/>
                  <a:pt x="1579664" y="2035276"/>
                  <a:pt x="1017638" y="2035276"/>
                </a:cubicBezTo>
                <a:cubicBezTo>
                  <a:pt x="455612" y="2035276"/>
                  <a:pt x="0" y="1579664"/>
                  <a:pt x="0" y="1017638"/>
                </a:cubicBezTo>
                <a:cubicBezTo>
                  <a:pt x="0" y="455612"/>
                  <a:pt x="455612" y="0"/>
                  <a:pt x="101763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0B6C6BE-4893-4F1D-A7F4-67415A7E605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68413" y="2346202"/>
            <a:ext cx="2035276" cy="2035276"/>
          </a:xfrm>
          <a:custGeom>
            <a:avLst/>
            <a:gdLst>
              <a:gd name="connsiteX0" fmla="*/ 1017638 w 2035276"/>
              <a:gd name="connsiteY0" fmla="*/ 0 h 2035276"/>
              <a:gd name="connsiteX1" fmla="*/ 2035276 w 2035276"/>
              <a:gd name="connsiteY1" fmla="*/ 1017638 h 2035276"/>
              <a:gd name="connsiteX2" fmla="*/ 1017638 w 2035276"/>
              <a:gd name="connsiteY2" fmla="*/ 2035276 h 2035276"/>
              <a:gd name="connsiteX3" fmla="*/ 0 w 2035276"/>
              <a:gd name="connsiteY3" fmla="*/ 1017638 h 2035276"/>
              <a:gd name="connsiteX4" fmla="*/ 1017638 w 2035276"/>
              <a:gd name="connsiteY4" fmla="*/ 0 h 20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276" h="2035276">
                <a:moveTo>
                  <a:pt x="1017638" y="0"/>
                </a:moveTo>
                <a:cubicBezTo>
                  <a:pt x="1579664" y="0"/>
                  <a:pt x="2035276" y="455612"/>
                  <a:pt x="2035276" y="1017638"/>
                </a:cubicBezTo>
                <a:cubicBezTo>
                  <a:pt x="2035276" y="1579664"/>
                  <a:pt x="1579664" y="2035276"/>
                  <a:pt x="1017638" y="2035276"/>
                </a:cubicBezTo>
                <a:cubicBezTo>
                  <a:pt x="455612" y="2035276"/>
                  <a:pt x="0" y="1579664"/>
                  <a:pt x="0" y="1017638"/>
                </a:cubicBezTo>
                <a:cubicBezTo>
                  <a:pt x="0" y="455612"/>
                  <a:pt x="455612" y="0"/>
                  <a:pt x="101763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E408CA0-D2F8-4B22-976B-313E167A8A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05212" y="2346202"/>
            <a:ext cx="2035276" cy="2035276"/>
          </a:xfrm>
          <a:custGeom>
            <a:avLst/>
            <a:gdLst>
              <a:gd name="connsiteX0" fmla="*/ 1017638 w 2035276"/>
              <a:gd name="connsiteY0" fmla="*/ 0 h 2035276"/>
              <a:gd name="connsiteX1" fmla="*/ 2035276 w 2035276"/>
              <a:gd name="connsiteY1" fmla="*/ 1017638 h 2035276"/>
              <a:gd name="connsiteX2" fmla="*/ 1017638 w 2035276"/>
              <a:gd name="connsiteY2" fmla="*/ 2035276 h 2035276"/>
              <a:gd name="connsiteX3" fmla="*/ 0 w 2035276"/>
              <a:gd name="connsiteY3" fmla="*/ 1017638 h 2035276"/>
              <a:gd name="connsiteX4" fmla="*/ 1017638 w 2035276"/>
              <a:gd name="connsiteY4" fmla="*/ 0 h 20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276" h="2035276">
                <a:moveTo>
                  <a:pt x="1017638" y="0"/>
                </a:moveTo>
                <a:cubicBezTo>
                  <a:pt x="1579664" y="0"/>
                  <a:pt x="2035276" y="455612"/>
                  <a:pt x="2035276" y="1017638"/>
                </a:cubicBezTo>
                <a:cubicBezTo>
                  <a:pt x="2035276" y="1579664"/>
                  <a:pt x="1579664" y="2035276"/>
                  <a:pt x="1017638" y="2035276"/>
                </a:cubicBezTo>
                <a:cubicBezTo>
                  <a:pt x="455612" y="2035276"/>
                  <a:pt x="0" y="1579664"/>
                  <a:pt x="0" y="1017638"/>
                </a:cubicBezTo>
                <a:cubicBezTo>
                  <a:pt x="0" y="455612"/>
                  <a:pt x="455612" y="0"/>
                  <a:pt x="101763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00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05C5AB5-D280-471C-8C5B-1552FD2681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51550" y="1165224"/>
            <a:ext cx="2057400" cy="36417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832413A-E34D-4612-8363-986B44D385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95513" y="1751969"/>
            <a:ext cx="2057400" cy="36417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87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5A5932A-5845-4F8B-93F7-9A414AB228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04007" y="903068"/>
            <a:ext cx="4747234" cy="4747234"/>
          </a:xfrm>
          <a:custGeom>
            <a:avLst/>
            <a:gdLst>
              <a:gd name="connsiteX0" fmla="*/ 2373617 w 4747234"/>
              <a:gd name="connsiteY0" fmla="*/ 0 h 4747234"/>
              <a:gd name="connsiteX1" fmla="*/ 4747234 w 4747234"/>
              <a:gd name="connsiteY1" fmla="*/ 2373617 h 4747234"/>
              <a:gd name="connsiteX2" fmla="*/ 2373617 w 4747234"/>
              <a:gd name="connsiteY2" fmla="*/ 4747234 h 4747234"/>
              <a:gd name="connsiteX3" fmla="*/ 0 w 4747234"/>
              <a:gd name="connsiteY3" fmla="*/ 2373617 h 4747234"/>
              <a:gd name="connsiteX4" fmla="*/ 2373617 w 4747234"/>
              <a:gd name="connsiteY4" fmla="*/ 0 h 474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7234" h="4747234">
                <a:moveTo>
                  <a:pt x="2373617" y="0"/>
                </a:moveTo>
                <a:cubicBezTo>
                  <a:pt x="3684529" y="0"/>
                  <a:pt x="4747234" y="1062705"/>
                  <a:pt x="4747234" y="2373617"/>
                </a:cubicBezTo>
                <a:cubicBezTo>
                  <a:pt x="4747234" y="3684529"/>
                  <a:pt x="3684529" y="4747234"/>
                  <a:pt x="2373617" y="4747234"/>
                </a:cubicBezTo>
                <a:cubicBezTo>
                  <a:pt x="1062705" y="4747234"/>
                  <a:pt x="0" y="3684529"/>
                  <a:pt x="0" y="2373617"/>
                </a:cubicBezTo>
                <a:cubicBezTo>
                  <a:pt x="0" y="1062705"/>
                  <a:pt x="1062705" y="0"/>
                  <a:pt x="237361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1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667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418148-D1B1-43B8-91B8-3BB342FD5C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53923" y="1592905"/>
            <a:ext cx="7386654" cy="4150595"/>
          </a:xfrm>
          <a:custGeom>
            <a:avLst/>
            <a:gdLst>
              <a:gd name="connsiteX0" fmla="*/ 0 w 7386654"/>
              <a:gd name="connsiteY0" fmla="*/ 0 h 4150595"/>
              <a:gd name="connsiteX1" fmla="*/ 7386654 w 7386654"/>
              <a:gd name="connsiteY1" fmla="*/ 0 h 4150595"/>
              <a:gd name="connsiteX2" fmla="*/ 7386654 w 7386654"/>
              <a:gd name="connsiteY2" fmla="*/ 4150595 h 4150595"/>
              <a:gd name="connsiteX3" fmla="*/ 0 w 7386654"/>
              <a:gd name="connsiteY3" fmla="*/ 4150595 h 41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6654" h="4150595">
                <a:moveTo>
                  <a:pt x="0" y="0"/>
                </a:moveTo>
                <a:lnTo>
                  <a:pt x="7386654" y="0"/>
                </a:lnTo>
                <a:lnTo>
                  <a:pt x="7386654" y="4150595"/>
                </a:lnTo>
                <a:lnTo>
                  <a:pt x="0" y="41505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875">
            <a:noFill/>
          </a:ln>
          <a:effectLst>
            <a:outerShdw blurRad="203200" dist="266700" dir="5400000" sx="94000" sy="94000" algn="tl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01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270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5376BDA-652C-464A-813B-09B41FC8B9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4289" y="2032052"/>
            <a:ext cx="2330245" cy="2956837"/>
          </a:xfrm>
          <a:custGeom>
            <a:avLst/>
            <a:gdLst>
              <a:gd name="connsiteX0" fmla="*/ 0 w 2330245"/>
              <a:gd name="connsiteY0" fmla="*/ 0 h 2956837"/>
              <a:gd name="connsiteX1" fmla="*/ 2330245 w 2330245"/>
              <a:gd name="connsiteY1" fmla="*/ 0 h 2956837"/>
              <a:gd name="connsiteX2" fmla="*/ 2330245 w 2330245"/>
              <a:gd name="connsiteY2" fmla="*/ 2956837 h 2956837"/>
              <a:gd name="connsiteX3" fmla="*/ 0 w 2330245"/>
              <a:gd name="connsiteY3" fmla="*/ 2956837 h 295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0245" h="2956837">
                <a:moveTo>
                  <a:pt x="0" y="0"/>
                </a:moveTo>
                <a:lnTo>
                  <a:pt x="2330245" y="0"/>
                </a:lnTo>
                <a:lnTo>
                  <a:pt x="2330245" y="2956837"/>
                </a:lnTo>
                <a:lnTo>
                  <a:pt x="0" y="2956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0114948-5506-4D07-B67A-10AF98FF80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02525" y="2032052"/>
            <a:ext cx="2330245" cy="2956837"/>
          </a:xfrm>
          <a:custGeom>
            <a:avLst/>
            <a:gdLst>
              <a:gd name="connsiteX0" fmla="*/ 0 w 2330245"/>
              <a:gd name="connsiteY0" fmla="*/ 0 h 2956837"/>
              <a:gd name="connsiteX1" fmla="*/ 2330245 w 2330245"/>
              <a:gd name="connsiteY1" fmla="*/ 0 h 2956837"/>
              <a:gd name="connsiteX2" fmla="*/ 2330245 w 2330245"/>
              <a:gd name="connsiteY2" fmla="*/ 2956837 h 2956837"/>
              <a:gd name="connsiteX3" fmla="*/ 0 w 2330245"/>
              <a:gd name="connsiteY3" fmla="*/ 2956837 h 295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0245" h="2956837">
                <a:moveTo>
                  <a:pt x="0" y="0"/>
                </a:moveTo>
                <a:lnTo>
                  <a:pt x="2330245" y="0"/>
                </a:lnTo>
                <a:lnTo>
                  <a:pt x="2330245" y="2956837"/>
                </a:lnTo>
                <a:lnTo>
                  <a:pt x="0" y="2956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F70D025-415E-468D-85DC-5101E7AAC9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85251" y="2032052"/>
            <a:ext cx="2330245" cy="2956837"/>
          </a:xfrm>
          <a:custGeom>
            <a:avLst/>
            <a:gdLst>
              <a:gd name="connsiteX0" fmla="*/ 0 w 2330245"/>
              <a:gd name="connsiteY0" fmla="*/ 0 h 2956837"/>
              <a:gd name="connsiteX1" fmla="*/ 2330245 w 2330245"/>
              <a:gd name="connsiteY1" fmla="*/ 0 h 2956837"/>
              <a:gd name="connsiteX2" fmla="*/ 2330245 w 2330245"/>
              <a:gd name="connsiteY2" fmla="*/ 2956837 h 2956837"/>
              <a:gd name="connsiteX3" fmla="*/ 0 w 2330245"/>
              <a:gd name="connsiteY3" fmla="*/ 2956837 h 295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0245" h="2956837">
                <a:moveTo>
                  <a:pt x="0" y="0"/>
                </a:moveTo>
                <a:lnTo>
                  <a:pt x="2330245" y="0"/>
                </a:lnTo>
                <a:lnTo>
                  <a:pt x="2330245" y="2956837"/>
                </a:lnTo>
                <a:lnTo>
                  <a:pt x="0" y="2956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26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00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577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60DEE1-B017-45B5-AD20-5FD3E4BD14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54027" y="2351450"/>
            <a:ext cx="1603940" cy="1603935"/>
          </a:xfrm>
          <a:custGeom>
            <a:avLst/>
            <a:gdLst>
              <a:gd name="connsiteX0" fmla="*/ 801971 w 1603940"/>
              <a:gd name="connsiteY0" fmla="*/ 0 h 1603935"/>
              <a:gd name="connsiteX1" fmla="*/ 1603940 w 1603940"/>
              <a:gd name="connsiteY1" fmla="*/ 801968 h 1603935"/>
              <a:gd name="connsiteX2" fmla="*/ 801971 w 1603940"/>
              <a:gd name="connsiteY2" fmla="*/ 1603935 h 1603935"/>
              <a:gd name="connsiteX3" fmla="*/ 0 w 1603940"/>
              <a:gd name="connsiteY3" fmla="*/ 801968 h 1603935"/>
              <a:gd name="connsiteX4" fmla="*/ 801971 w 1603940"/>
              <a:gd name="connsiteY4" fmla="*/ 0 h 160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940" h="1603935">
                <a:moveTo>
                  <a:pt x="801971" y="0"/>
                </a:moveTo>
                <a:cubicBezTo>
                  <a:pt x="1244886" y="0"/>
                  <a:pt x="1603940" y="359053"/>
                  <a:pt x="1603940" y="801968"/>
                </a:cubicBezTo>
                <a:cubicBezTo>
                  <a:pt x="1603940" y="1244883"/>
                  <a:pt x="1244886" y="1603935"/>
                  <a:pt x="801971" y="1603935"/>
                </a:cubicBezTo>
                <a:cubicBezTo>
                  <a:pt x="359054" y="1603935"/>
                  <a:pt x="0" y="1244883"/>
                  <a:pt x="0" y="801968"/>
                </a:cubicBezTo>
                <a:cubicBezTo>
                  <a:pt x="0" y="359053"/>
                  <a:pt x="359054" y="0"/>
                  <a:pt x="80197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4D299C-8C43-4ABB-A178-439817536E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0259" y="2351450"/>
            <a:ext cx="1603940" cy="1603935"/>
          </a:xfrm>
          <a:custGeom>
            <a:avLst/>
            <a:gdLst>
              <a:gd name="connsiteX0" fmla="*/ 801971 w 1603940"/>
              <a:gd name="connsiteY0" fmla="*/ 0 h 1603935"/>
              <a:gd name="connsiteX1" fmla="*/ 1603940 w 1603940"/>
              <a:gd name="connsiteY1" fmla="*/ 801968 h 1603935"/>
              <a:gd name="connsiteX2" fmla="*/ 801971 w 1603940"/>
              <a:gd name="connsiteY2" fmla="*/ 1603935 h 1603935"/>
              <a:gd name="connsiteX3" fmla="*/ 0 w 1603940"/>
              <a:gd name="connsiteY3" fmla="*/ 801968 h 1603935"/>
              <a:gd name="connsiteX4" fmla="*/ 801971 w 1603940"/>
              <a:gd name="connsiteY4" fmla="*/ 0 h 160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940" h="1603935">
                <a:moveTo>
                  <a:pt x="801971" y="0"/>
                </a:moveTo>
                <a:cubicBezTo>
                  <a:pt x="1244886" y="0"/>
                  <a:pt x="1603940" y="359053"/>
                  <a:pt x="1603940" y="801968"/>
                </a:cubicBezTo>
                <a:cubicBezTo>
                  <a:pt x="1603940" y="1244883"/>
                  <a:pt x="1244886" y="1603935"/>
                  <a:pt x="801971" y="1603935"/>
                </a:cubicBezTo>
                <a:cubicBezTo>
                  <a:pt x="359054" y="1603935"/>
                  <a:pt x="0" y="1244883"/>
                  <a:pt x="0" y="801968"/>
                </a:cubicBezTo>
                <a:cubicBezTo>
                  <a:pt x="0" y="359053"/>
                  <a:pt x="359054" y="0"/>
                  <a:pt x="80197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7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5152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9A629AC-6E5A-4357-AF34-271BCDAD04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80281" y="3686027"/>
            <a:ext cx="2111536" cy="2111536"/>
          </a:xfrm>
          <a:custGeom>
            <a:avLst/>
            <a:gdLst>
              <a:gd name="connsiteX0" fmla="*/ 1055768 w 2111536"/>
              <a:gd name="connsiteY0" fmla="*/ 0 h 2111536"/>
              <a:gd name="connsiteX1" fmla="*/ 2111536 w 2111536"/>
              <a:gd name="connsiteY1" fmla="*/ 1055768 h 2111536"/>
              <a:gd name="connsiteX2" fmla="*/ 1055768 w 2111536"/>
              <a:gd name="connsiteY2" fmla="*/ 2111536 h 2111536"/>
              <a:gd name="connsiteX3" fmla="*/ 0 w 2111536"/>
              <a:gd name="connsiteY3" fmla="*/ 1055768 h 2111536"/>
              <a:gd name="connsiteX4" fmla="*/ 1055768 w 2111536"/>
              <a:gd name="connsiteY4" fmla="*/ 0 h 211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1536" h="2111536">
                <a:moveTo>
                  <a:pt x="1055768" y="0"/>
                </a:moveTo>
                <a:cubicBezTo>
                  <a:pt x="1638853" y="0"/>
                  <a:pt x="2111536" y="472683"/>
                  <a:pt x="2111536" y="1055768"/>
                </a:cubicBezTo>
                <a:cubicBezTo>
                  <a:pt x="2111536" y="1638853"/>
                  <a:pt x="1638853" y="2111536"/>
                  <a:pt x="1055768" y="2111536"/>
                </a:cubicBezTo>
                <a:cubicBezTo>
                  <a:pt x="472683" y="2111536"/>
                  <a:pt x="0" y="1638853"/>
                  <a:pt x="0" y="1055768"/>
                </a:cubicBezTo>
                <a:cubicBezTo>
                  <a:pt x="0" y="472683"/>
                  <a:pt x="472683" y="0"/>
                  <a:pt x="1055768" y="0"/>
                </a:cubicBezTo>
                <a:close/>
              </a:path>
            </a:pathLst>
          </a:custGeom>
          <a:solidFill>
            <a:schemeClr val="bg1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B459AD0-DB66-47C1-A57D-F0DA9AA019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36049" y="685800"/>
            <a:ext cx="3000228" cy="3000228"/>
          </a:xfrm>
          <a:custGeom>
            <a:avLst/>
            <a:gdLst>
              <a:gd name="connsiteX0" fmla="*/ 1500114 w 3000228"/>
              <a:gd name="connsiteY0" fmla="*/ 0 h 3000228"/>
              <a:gd name="connsiteX1" fmla="*/ 3000228 w 3000228"/>
              <a:gd name="connsiteY1" fmla="*/ 1500114 h 3000228"/>
              <a:gd name="connsiteX2" fmla="*/ 1500114 w 3000228"/>
              <a:gd name="connsiteY2" fmla="*/ 3000228 h 3000228"/>
              <a:gd name="connsiteX3" fmla="*/ 0 w 3000228"/>
              <a:gd name="connsiteY3" fmla="*/ 1500114 h 3000228"/>
              <a:gd name="connsiteX4" fmla="*/ 1500114 w 3000228"/>
              <a:gd name="connsiteY4" fmla="*/ 0 h 30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0228" h="3000228">
                <a:moveTo>
                  <a:pt x="1500114" y="0"/>
                </a:moveTo>
                <a:cubicBezTo>
                  <a:pt x="2328604" y="0"/>
                  <a:pt x="3000228" y="671624"/>
                  <a:pt x="3000228" y="1500114"/>
                </a:cubicBezTo>
                <a:cubicBezTo>
                  <a:pt x="3000228" y="2328604"/>
                  <a:pt x="2328604" y="3000228"/>
                  <a:pt x="1500114" y="3000228"/>
                </a:cubicBezTo>
                <a:cubicBezTo>
                  <a:pt x="671624" y="3000228"/>
                  <a:pt x="0" y="2328604"/>
                  <a:pt x="0" y="1500114"/>
                </a:cubicBezTo>
                <a:cubicBezTo>
                  <a:pt x="0" y="671624"/>
                  <a:pt x="671624" y="0"/>
                  <a:pt x="1500114" y="0"/>
                </a:cubicBezTo>
                <a:close/>
              </a:path>
            </a:pathLst>
          </a:custGeom>
          <a:solidFill>
            <a:schemeClr val="bg1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67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D5A6A6-451F-496F-907E-41481C875B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7776" y="0"/>
            <a:ext cx="3816949" cy="6858000"/>
          </a:xfrm>
          <a:custGeom>
            <a:avLst/>
            <a:gdLst>
              <a:gd name="connsiteX0" fmla="*/ 0 w 3400233"/>
              <a:gd name="connsiteY0" fmla="*/ 0 h 6858000"/>
              <a:gd name="connsiteX1" fmla="*/ 3400233 w 3400233"/>
              <a:gd name="connsiteY1" fmla="*/ 0 h 6858000"/>
              <a:gd name="connsiteX2" fmla="*/ 3400233 w 3400233"/>
              <a:gd name="connsiteY2" fmla="*/ 6858000 h 6858000"/>
              <a:gd name="connsiteX3" fmla="*/ 0 w 34002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0233" h="6858000">
                <a:moveTo>
                  <a:pt x="0" y="0"/>
                </a:moveTo>
                <a:lnTo>
                  <a:pt x="3400233" y="0"/>
                </a:lnTo>
                <a:lnTo>
                  <a:pt x="34002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5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300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BC027-BB71-4A23-8B62-88BF996CBE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69355" y="1525084"/>
            <a:ext cx="3807832" cy="3807832"/>
          </a:xfrm>
          <a:custGeom>
            <a:avLst/>
            <a:gdLst>
              <a:gd name="connsiteX0" fmla="*/ 1903916 w 3807832"/>
              <a:gd name="connsiteY0" fmla="*/ 0 h 3807832"/>
              <a:gd name="connsiteX1" fmla="*/ 3807832 w 3807832"/>
              <a:gd name="connsiteY1" fmla="*/ 1903916 h 3807832"/>
              <a:gd name="connsiteX2" fmla="*/ 1903916 w 3807832"/>
              <a:gd name="connsiteY2" fmla="*/ 3807832 h 3807832"/>
              <a:gd name="connsiteX3" fmla="*/ 0 w 3807832"/>
              <a:gd name="connsiteY3" fmla="*/ 1903916 h 3807832"/>
              <a:gd name="connsiteX4" fmla="*/ 1903916 w 3807832"/>
              <a:gd name="connsiteY4" fmla="*/ 0 h 38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832" h="3807832">
                <a:moveTo>
                  <a:pt x="1903916" y="0"/>
                </a:moveTo>
                <a:cubicBezTo>
                  <a:pt x="2955420" y="0"/>
                  <a:pt x="3807832" y="852412"/>
                  <a:pt x="3807832" y="1903916"/>
                </a:cubicBezTo>
                <a:cubicBezTo>
                  <a:pt x="3807832" y="2955420"/>
                  <a:pt x="2955420" y="3807832"/>
                  <a:pt x="1903916" y="3807832"/>
                </a:cubicBezTo>
                <a:cubicBezTo>
                  <a:pt x="852412" y="3807832"/>
                  <a:pt x="0" y="2955420"/>
                  <a:pt x="0" y="1903916"/>
                </a:cubicBezTo>
                <a:cubicBezTo>
                  <a:pt x="0" y="852412"/>
                  <a:pt x="852412" y="0"/>
                  <a:pt x="19039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44CE3DD-35A7-4CEA-A93C-10DD35A9CD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50124" y="1333955"/>
            <a:ext cx="2111536" cy="2111536"/>
          </a:xfrm>
          <a:custGeom>
            <a:avLst/>
            <a:gdLst>
              <a:gd name="connsiteX0" fmla="*/ 1055768 w 2111536"/>
              <a:gd name="connsiteY0" fmla="*/ 0 h 2111536"/>
              <a:gd name="connsiteX1" fmla="*/ 2111536 w 2111536"/>
              <a:gd name="connsiteY1" fmla="*/ 1055768 h 2111536"/>
              <a:gd name="connsiteX2" fmla="*/ 1055768 w 2111536"/>
              <a:gd name="connsiteY2" fmla="*/ 2111536 h 2111536"/>
              <a:gd name="connsiteX3" fmla="*/ 0 w 2111536"/>
              <a:gd name="connsiteY3" fmla="*/ 1055768 h 2111536"/>
              <a:gd name="connsiteX4" fmla="*/ 1055768 w 2111536"/>
              <a:gd name="connsiteY4" fmla="*/ 0 h 211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1536" h="2111536">
                <a:moveTo>
                  <a:pt x="1055768" y="0"/>
                </a:moveTo>
                <a:cubicBezTo>
                  <a:pt x="1638853" y="0"/>
                  <a:pt x="2111536" y="472683"/>
                  <a:pt x="2111536" y="1055768"/>
                </a:cubicBezTo>
                <a:cubicBezTo>
                  <a:pt x="2111536" y="1638853"/>
                  <a:pt x="1638853" y="2111536"/>
                  <a:pt x="1055768" y="2111536"/>
                </a:cubicBezTo>
                <a:cubicBezTo>
                  <a:pt x="472683" y="2111536"/>
                  <a:pt x="0" y="1638853"/>
                  <a:pt x="0" y="1055768"/>
                </a:cubicBezTo>
                <a:cubicBezTo>
                  <a:pt x="0" y="472683"/>
                  <a:pt x="472683" y="0"/>
                  <a:pt x="10557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45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6F09FF-4D9E-47C8-BB1C-8FE850B5D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59639" y="685800"/>
            <a:ext cx="3732062" cy="4214336"/>
          </a:xfrm>
          <a:custGeom>
            <a:avLst/>
            <a:gdLst>
              <a:gd name="connsiteX0" fmla="*/ 927898 w 3732062"/>
              <a:gd name="connsiteY0" fmla="*/ 0 h 4214336"/>
              <a:gd name="connsiteX1" fmla="*/ 3732062 w 3732062"/>
              <a:gd name="connsiteY1" fmla="*/ 751374 h 4214336"/>
              <a:gd name="connsiteX2" fmla="*/ 2804164 w 3732062"/>
              <a:gd name="connsiteY2" fmla="*/ 4214336 h 4214336"/>
              <a:gd name="connsiteX3" fmla="*/ 0 w 3732062"/>
              <a:gd name="connsiteY3" fmla="*/ 3462962 h 421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062" h="4214336">
                <a:moveTo>
                  <a:pt x="927898" y="0"/>
                </a:moveTo>
                <a:lnTo>
                  <a:pt x="3732062" y="751374"/>
                </a:lnTo>
                <a:lnTo>
                  <a:pt x="2804164" y="4214336"/>
                </a:lnTo>
                <a:lnTo>
                  <a:pt x="0" y="34629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6E8CEA9-0A4C-454E-BCDD-4E3145D745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98539" y="1596435"/>
            <a:ext cx="3554452" cy="4122275"/>
          </a:xfrm>
          <a:custGeom>
            <a:avLst/>
            <a:gdLst>
              <a:gd name="connsiteX0" fmla="*/ 2639392 w 3554452"/>
              <a:gd name="connsiteY0" fmla="*/ 0 h 4122275"/>
              <a:gd name="connsiteX1" fmla="*/ 3554452 w 3554452"/>
              <a:gd name="connsiteY1" fmla="*/ 3415052 h 4122275"/>
              <a:gd name="connsiteX2" fmla="*/ 915060 w 3554452"/>
              <a:gd name="connsiteY2" fmla="*/ 4122275 h 4122275"/>
              <a:gd name="connsiteX3" fmla="*/ 0 w 3554452"/>
              <a:gd name="connsiteY3" fmla="*/ 707223 h 412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452" h="4122275">
                <a:moveTo>
                  <a:pt x="2639392" y="0"/>
                </a:moveTo>
                <a:lnTo>
                  <a:pt x="3554452" y="3415052"/>
                </a:lnTo>
                <a:lnTo>
                  <a:pt x="915060" y="4122275"/>
                </a:lnTo>
                <a:lnTo>
                  <a:pt x="0" y="7072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3351544-E710-4893-A771-5F5FD165CA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63597" y="892179"/>
            <a:ext cx="3554452" cy="4122275"/>
          </a:xfrm>
          <a:custGeom>
            <a:avLst/>
            <a:gdLst>
              <a:gd name="connsiteX0" fmla="*/ 915060 w 3554452"/>
              <a:gd name="connsiteY0" fmla="*/ 0 h 4122275"/>
              <a:gd name="connsiteX1" fmla="*/ 3554452 w 3554452"/>
              <a:gd name="connsiteY1" fmla="*/ 707223 h 4122275"/>
              <a:gd name="connsiteX2" fmla="*/ 2639392 w 3554452"/>
              <a:gd name="connsiteY2" fmla="*/ 4122275 h 4122275"/>
              <a:gd name="connsiteX3" fmla="*/ 0 w 3554452"/>
              <a:gd name="connsiteY3" fmla="*/ 3415052 h 412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452" h="4122275">
                <a:moveTo>
                  <a:pt x="915060" y="0"/>
                </a:moveTo>
                <a:lnTo>
                  <a:pt x="3554452" y="707223"/>
                </a:lnTo>
                <a:lnTo>
                  <a:pt x="2639392" y="4122275"/>
                </a:lnTo>
                <a:lnTo>
                  <a:pt x="0" y="341505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36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8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63B377-7CE5-4FBB-9DA0-C0EC8E80CA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22289" y="900521"/>
            <a:ext cx="4266236" cy="4519157"/>
          </a:xfrm>
          <a:custGeom>
            <a:avLst/>
            <a:gdLst>
              <a:gd name="connsiteX0" fmla="*/ 1780586 w 4266236"/>
              <a:gd name="connsiteY0" fmla="*/ 0 h 4519157"/>
              <a:gd name="connsiteX1" fmla="*/ 4266236 w 4266236"/>
              <a:gd name="connsiteY1" fmla="*/ 1435091 h 4519157"/>
              <a:gd name="connsiteX2" fmla="*/ 2485649 w 4266236"/>
              <a:gd name="connsiteY2" fmla="*/ 4519157 h 4519157"/>
              <a:gd name="connsiteX3" fmla="*/ 0 w 4266236"/>
              <a:gd name="connsiteY3" fmla="*/ 3084067 h 451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236" h="4519157">
                <a:moveTo>
                  <a:pt x="1780586" y="0"/>
                </a:moveTo>
                <a:lnTo>
                  <a:pt x="4266236" y="1435091"/>
                </a:lnTo>
                <a:lnTo>
                  <a:pt x="2485649" y="4519157"/>
                </a:lnTo>
                <a:lnTo>
                  <a:pt x="0" y="30840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3D0309B-0C59-47CA-8F3A-7F9ABCF5D5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68767" y="760135"/>
            <a:ext cx="2869733" cy="2928816"/>
          </a:xfrm>
          <a:custGeom>
            <a:avLst/>
            <a:gdLst>
              <a:gd name="connsiteX0" fmla="*/ 1768171 w 2869733"/>
              <a:gd name="connsiteY0" fmla="*/ 0 h 2928816"/>
              <a:gd name="connsiteX1" fmla="*/ 2869733 w 2869733"/>
              <a:gd name="connsiteY1" fmla="*/ 1907962 h 2928816"/>
              <a:gd name="connsiteX2" fmla="*/ 1101562 w 2869733"/>
              <a:gd name="connsiteY2" fmla="*/ 2928816 h 2928816"/>
              <a:gd name="connsiteX3" fmla="*/ 0 w 2869733"/>
              <a:gd name="connsiteY3" fmla="*/ 1020855 h 292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9733" h="2928816">
                <a:moveTo>
                  <a:pt x="1768171" y="0"/>
                </a:moveTo>
                <a:lnTo>
                  <a:pt x="2869733" y="1907962"/>
                </a:lnTo>
                <a:lnTo>
                  <a:pt x="1101562" y="2928816"/>
                </a:lnTo>
                <a:lnTo>
                  <a:pt x="0" y="10208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0643D86-B5FE-4F05-8DE5-BC945864A2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16966" y="3317736"/>
            <a:ext cx="2697477" cy="2902211"/>
          </a:xfrm>
          <a:custGeom>
            <a:avLst/>
            <a:gdLst>
              <a:gd name="connsiteX0" fmla="*/ 1532828 w 2697477"/>
              <a:gd name="connsiteY0" fmla="*/ 0 h 2902211"/>
              <a:gd name="connsiteX1" fmla="*/ 2697477 w 2697477"/>
              <a:gd name="connsiteY1" fmla="*/ 2017233 h 2902211"/>
              <a:gd name="connsiteX2" fmla="*/ 1164649 w 2697477"/>
              <a:gd name="connsiteY2" fmla="*/ 2902211 h 2902211"/>
              <a:gd name="connsiteX3" fmla="*/ 0 w 2697477"/>
              <a:gd name="connsiteY3" fmla="*/ 884979 h 290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477" h="2902211">
                <a:moveTo>
                  <a:pt x="1532828" y="0"/>
                </a:moveTo>
                <a:lnTo>
                  <a:pt x="2697477" y="2017233"/>
                </a:lnTo>
                <a:lnTo>
                  <a:pt x="1164649" y="2902211"/>
                </a:lnTo>
                <a:lnTo>
                  <a:pt x="0" y="88497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5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9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12ED6E9-14DE-4599-B23E-D9EDF286E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73357" y="817592"/>
            <a:ext cx="4373802" cy="4373802"/>
          </a:xfrm>
          <a:custGeom>
            <a:avLst/>
            <a:gdLst>
              <a:gd name="connsiteX0" fmla="*/ 2186901 w 4373802"/>
              <a:gd name="connsiteY0" fmla="*/ 0 h 4373802"/>
              <a:gd name="connsiteX1" fmla="*/ 4373802 w 4373802"/>
              <a:gd name="connsiteY1" fmla="*/ 2186901 h 4373802"/>
              <a:gd name="connsiteX2" fmla="*/ 2186901 w 4373802"/>
              <a:gd name="connsiteY2" fmla="*/ 4373802 h 4373802"/>
              <a:gd name="connsiteX3" fmla="*/ 0 w 4373802"/>
              <a:gd name="connsiteY3" fmla="*/ 2186901 h 4373802"/>
              <a:gd name="connsiteX4" fmla="*/ 2186901 w 4373802"/>
              <a:gd name="connsiteY4" fmla="*/ 0 h 437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3802" h="4373802">
                <a:moveTo>
                  <a:pt x="2186901" y="0"/>
                </a:moveTo>
                <a:cubicBezTo>
                  <a:pt x="3394693" y="0"/>
                  <a:pt x="4373802" y="979109"/>
                  <a:pt x="4373802" y="2186901"/>
                </a:cubicBezTo>
                <a:cubicBezTo>
                  <a:pt x="4373802" y="3394693"/>
                  <a:pt x="3394693" y="4373802"/>
                  <a:pt x="2186901" y="4373802"/>
                </a:cubicBezTo>
                <a:cubicBezTo>
                  <a:pt x="979109" y="4373802"/>
                  <a:pt x="0" y="3394693"/>
                  <a:pt x="0" y="2186901"/>
                </a:cubicBezTo>
                <a:cubicBezTo>
                  <a:pt x="0" y="979109"/>
                  <a:pt x="979109" y="0"/>
                  <a:pt x="218690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0145E0C-1E00-43B4-A9A8-314173B6D0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55194" y="3508257"/>
            <a:ext cx="2469966" cy="2469966"/>
          </a:xfrm>
          <a:custGeom>
            <a:avLst/>
            <a:gdLst>
              <a:gd name="connsiteX0" fmla="*/ 1234983 w 2469966"/>
              <a:gd name="connsiteY0" fmla="*/ 0 h 2469966"/>
              <a:gd name="connsiteX1" fmla="*/ 2469966 w 2469966"/>
              <a:gd name="connsiteY1" fmla="*/ 1234983 h 2469966"/>
              <a:gd name="connsiteX2" fmla="*/ 1234983 w 2469966"/>
              <a:gd name="connsiteY2" fmla="*/ 2469966 h 2469966"/>
              <a:gd name="connsiteX3" fmla="*/ 0 w 2469966"/>
              <a:gd name="connsiteY3" fmla="*/ 1234983 h 2469966"/>
              <a:gd name="connsiteX4" fmla="*/ 1234983 w 2469966"/>
              <a:gd name="connsiteY4" fmla="*/ 0 h 24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966" h="2469966">
                <a:moveTo>
                  <a:pt x="1234983" y="0"/>
                </a:moveTo>
                <a:cubicBezTo>
                  <a:pt x="1917045" y="0"/>
                  <a:pt x="2469966" y="552921"/>
                  <a:pt x="2469966" y="1234983"/>
                </a:cubicBezTo>
                <a:cubicBezTo>
                  <a:pt x="2469966" y="1917045"/>
                  <a:pt x="1917045" y="2469966"/>
                  <a:pt x="1234983" y="2469966"/>
                </a:cubicBezTo>
                <a:cubicBezTo>
                  <a:pt x="552921" y="2469966"/>
                  <a:pt x="0" y="1917045"/>
                  <a:pt x="0" y="1234983"/>
                </a:cubicBezTo>
                <a:cubicBezTo>
                  <a:pt x="0" y="552921"/>
                  <a:pt x="552921" y="0"/>
                  <a:pt x="123498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86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3">
            <a:extLst>
              <a:ext uri="{FF2B5EF4-FFF2-40B4-BE49-F238E27FC236}">
                <a16:creationId xmlns:a16="http://schemas.microsoft.com/office/drawing/2014/main" id="{BE660513-D0D7-4054-9F14-A09F9B697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560966">
            <a:off x="5539850" y="1130209"/>
            <a:ext cx="2627348" cy="4651885"/>
          </a:xfrm>
          <a:custGeom>
            <a:avLst/>
            <a:gdLst>
              <a:gd name="connsiteX0" fmla="*/ 0 w 1435995"/>
              <a:gd name="connsiteY0" fmla="*/ 0 h 2460520"/>
              <a:gd name="connsiteX1" fmla="*/ 1435995 w 1435995"/>
              <a:gd name="connsiteY1" fmla="*/ 0 h 2460520"/>
              <a:gd name="connsiteX2" fmla="*/ 1435995 w 1435995"/>
              <a:gd name="connsiteY2" fmla="*/ 2460520 h 2460520"/>
              <a:gd name="connsiteX3" fmla="*/ 0 w 1435995"/>
              <a:gd name="connsiteY3" fmla="*/ 2460520 h 2460520"/>
              <a:gd name="connsiteX4" fmla="*/ 0 w 1435995"/>
              <a:gd name="connsiteY4" fmla="*/ 0 h 2460520"/>
              <a:gd name="connsiteX0" fmla="*/ 0 w 1461118"/>
              <a:gd name="connsiteY0" fmla="*/ 35027 h 2460520"/>
              <a:gd name="connsiteX1" fmla="*/ 1461118 w 1461118"/>
              <a:gd name="connsiteY1" fmla="*/ 0 h 2460520"/>
              <a:gd name="connsiteX2" fmla="*/ 1461118 w 1461118"/>
              <a:gd name="connsiteY2" fmla="*/ 2460520 h 2460520"/>
              <a:gd name="connsiteX3" fmla="*/ 25123 w 1461118"/>
              <a:gd name="connsiteY3" fmla="*/ 2460520 h 2460520"/>
              <a:gd name="connsiteX4" fmla="*/ 0 w 1461118"/>
              <a:gd name="connsiteY4" fmla="*/ 35027 h 2460520"/>
              <a:gd name="connsiteX0" fmla="*/ 0 w 1489956"/>
              <a:gd name="connsiteY0" fmla="*/ 47498 h 2460520"/>
              <a:gd name="connsiteX1" fmla="*/ 1489956 w 1489956"/>
              <a:gd name="connsiteY1" fmla="*/ 0 h 2460520"/>
              <a:gd name="connsiteX2" fmla="*/ 1489956 w 1489956"/>
              <a:gd name="connsiteY2" fmla="*/ 2460520 h 2460520"/>
              <a:gd name="connsiteX3" fmla="*/ 53961 w 1489956"/>
              <a:gd name="connsiteY3" fmla="*/ 2460520 h 2460520"/>
              <a:gd name="connsiteX4" fmla="*/ 0 w 1489956"/>
              <a:gd name="connsiteY4" fmla="*/ 47498 h 2460520"/>
              <a:gd name="connsiteX0" fmla="*/ 0 w 1463686"/>
              <a:gd name="connsiteY0" fmla="*/ 66340 h 2460520"/>
              <a:gd name="connsiteX1" fmla="*/ 1463686 w 1463686"/>
              <a:gd name="connsiteY1" fmla="*/ 0 h 2460520"/>
              <a:gd name="connsiteX2" fmla="*/ 1463686 w 1463686"/>
              <a:gd name="connsiteY2" fmla="*/ 2460520 h 2460520"/>
              <a:gd name="connsiteX3" fmla="*/ 27691 w 1463686"/>
              <a:gd name="connsiteY3" fmla="*/ 2460520 h 2460520"/>
              <a:gd name="connsiteX4" fmla="*/ 0 w 1463686"/>
              <a:gd name="connsiteY4" fmla="*/ 66340 h 2460520"/>
              <a:gd name="connsiteX0" fmla="*/ 0 w 1463686"/>
              <a:gd name="connsiteY0" fmla="*/ 66340 h 2460520"/>
              <a:gd name="connsiteX1" fmla="*/ 1463686 w 1463686"/>
              <a:gd name="connsiteY1" fmla="*/ 0 h 2460520"/>
              <a:gd name="connsiteX2" fmla="*/ 1463686 w 1463686"/>
              <a:gd name="connsiteY2" fmla="*/ 2460520 h 2460520"/>
              <a:gd name="connsiteX3" fmla="*/ 117917 w 1463686"/>
              <a:gd name="connsiteY3" fmla="*/ 2445665 h 2460520"/>
              <a:gd name="connsiteX4" fmla="*/ 0 w 1463686"/>
              <a:gd name="connsiteY4" fmla="*/ 66340 h 2460520"/>
              <a:gd name="connsiteX0" fmla="*/ 0 w 1463686"/>
              <a:gd name="connsiteY0" fmla="*/ 66340 h 2460520"/>
              <a:gd name="connsiteX1" fmla="*/ 1463686 w 1463686"/>
              <a:gd name="connsiteY1" fmla="*/ 0 h 2460520"/>
              <a:gd name="connsiteX2" fmla="*/ 1463686 w 1463686"/>
              <a:gd name="connsiteY2" fmla="*/ 2460520 h 2460520"/>
              <a:gd name="connsiteX3" fmla="*/ 57767 w 1463686"/>
              <a:gd name="connsiteY3" fmla="*/ 2455568 h 2460520"/>
              <a:gd name="connsiteX4" fmla="*/ 0 w 1463686"/>
              <a:gd name="connsiteY4" fmla="*/ 66340 h 2460520"/>
              <a:gd name="connsiteX0" fmla="*/ 0 w 1463686"/>
              <a:gd name="connsiteY0" fmla="*/ 66340 h 2587518"/>
              <a:gd name="connsiteX1" fmla="*/ 1463686 w 1463686"/>
              <a:gd name="connsiteY1" fmla="*/ 0 h 2587518"/>
              <a:gd name="connsiteX2" fmla="*/ 1067574 w 1463686"/>
              <a:gd name="connsiteY2" fmla="*/ 2587518 h 2587518"/>
              <a:gd name="connsiteX3" fmla="*/ 57767 w 1463686"/>
              <a:gd name="connsiteY3" fmla="*/ 2455568 h 2587518"/>
              <a:gd name="connsiteX4" fmla="*/ 0 w 1463686"/>
              <a:gd name="connsiteY4" fmla="*/ 66340 h 2587518"/>
              <a:gd name="connsiteX0" fmla="*/ 0 w 1463686"/>
              <a:gd name="connsiteY0" fmla="*/ 66340 h 2580273"/>
              <a:gd name="connsiteX1" fmla="*/ 1463686 w 1463686"/>
              <a:gd name="connsiteY1" fmla="*/ 0 h 2580273"/>
              <a:gd name="connsiteX2" fmla="*/ 1205389 w 1463686"/>
              <a:gd name="connsiteY2" fmla="*/ 2580273 h 2580273"/>
              <a:gd name="connsiteX3" fmla="*/ 57767 w 1463686"/>
              <a:gd name="connsiteY3" fmla="*/ 2455568 h 2580273"/>
              <a:gd name="connsiteX4" fmla="*/ 0 w 1463686"/>
              <a:gd name="connsiteY4" fmla="*/ 66340 h 2580273"/>
              <a:gd name="connsiteX0" fmla="*/ 0 w 1463686"/>
              <a:gd name="connsiteY0" fmla="*/ 66340 h 2596822"/>
              <a:gd name="connsiteX1" fmla="*/ 1463686 w 1463686"/>
              <a:gd name="connsiteY1" fmla="*/ 0 h 2596822"/>
              <a:gd name="connsiteX2" fmla="*/ 1339397 w 1463686"/>
              <a:gd name="connsiteY2" fmla="*/ 2596822 h 2596822"/>
              <a:gd name="connsiteX3" fmla="*/ 57767 w 1463686"/>
              <a:gd name="connsiteY3" fmla="*/ 2455568 h 2596822"/>
              <a:gd name="connsiteX4" fmla="*/ 0 w 1463686"/>
              <a:gd name="connsiteY4" fmla="*/ 66340 h 2596822"/>
              <a:gd name="connsiteX0" fmla="*/ 0 w 1463686"/>
              <a:gd name="connsiteY0" fmla="*/ 66340 h 2579399"/>
              <a:gd name="connsiteX1" fmla="*/ 1463686 w 1463686"/>
              <a:gd name="connsiteY1" fmla="*/ 0 h 2579399"/>
              <a:gd name="connsiteX2" fmla="*/ 1398309 w 1463686"/>
              <a:gd name="connsiteY2" fmla="*/ 2579399 h 2579399"/>
              <a:gd name="connsiteX3" fmla="*/ 57767 w 1463686"/>
              <a:gd name="connsiteY3" fmla="*/ 2455568 h 2579399"/>
              <a:gd name="connsiteX4" fmla="*/ 0 w 1463686"/>
              <a:gd name="connsiteY4" fmla="*/ 66340 h 2579399"/>
              <a:gd name="connsiteX0" fmla="*/ 0 w 1463686"/>
              <a:gd name="connsiteY0" fmla="*/ 66340 h 2606998"/>
              <a:gd name="connsiteX1" fmla="*/ 1463686 w 1463686"/>
              <a:gd name="connsiteY1" fmla="*/ 0 h 2606998"/>
              <a:gd name="connsiteX2" fmla="*/ 1418298 w 1463686"/>
              <a:gd name="connsiteY2" fmla="*/ 2606998 h 2606998"/>
              <a:gd name="connsiteX3" fmla="*/ 57767 w 1463686"/>
              <a:gd name="connsiteY3" fmla="*/ 2455568 h 2606998"/>
              <a:gd name="connsiteX4" fmla="*/ 0 w 1463686"/>
              <a:gd name="connsiteY4" fmla="*/ 66340 h 2606998"/>
              <a:gd name="connsiteX0" fmla="*/ 0 w 1463686"/>
              <a:gd name="connsiteY0" fmla="*/ 66340 h 2584442"/>
              <a:gd name="connsiteX1" fmla="*/ 1463686 w 1463686"/>
              <a:gd name="connsiteY1" fmla="*/ 0 h 2584442"/>
              <a:gd name="connsiteX2" fmla="*/ 1414584 w 1463686"/>
              <a:gd name="connsiteY2" fmla="*/ 2584442 h 2584442"/>
              <a:gd name="connsiteX3" fmla="*/ 57767 w 1463686"/>
              <a:gd name="connsiteY3" fmla="*/ 2455568 h 2584442"/>
              <a:gd name="connsiteX4" fmla="*/ 0 w 1463686"/>
              <a:gd name="connsiteY4" fmla="*/ 66340 h 2584442"/>
              <a:gd name="connsiteX0" fmla="*/ 0 w 1463686"/>
              <a:gd name="connsiteY0" fmla="*/ 66340 h 2580728"/>
              <a:gd name="connsiteX1" fmla="*/ 1463686 w 1463686"/>
              <a:gd name="connsiteY1" fmla="*/ 0 h 2580728"/>
              <a:gd name="connsiteX2" fmla="*/ 1437141 w 1463686"/>
              <a:gd name="connsiteY2" fmla="*/ 2580728 h 2580728"/>
              <a:gd name="connsiteX3" fmla="*/ 57767 w 1463686"/>
              <a:gd name="connsiteY3" fmla="*/ 2455568 h 2580728"/>
              <a:gd name="connsiteX4" fmla="*/ 0 w 1463686"/>
              <a:gd name="connsiteY4" fmla="*/ 66340 h 2580728"/>
              <a:gd name="connsiteX0" fmla="*/ 0 w 1463686"/>
              <a:gd name="connsiteY0" fmla="*/ 66340 h 2584442"/>
              <a:gd name="connsiteX1" fmla="*/ 1463686 w 1463686"/>
              <a:gd name="connsiteY1" fmla="*/ 0 h 2584442"/>
              <a:gd name="connsiteX2" fmla="*/ 1414585 w 1463686"/>
              <a:gd name="connsiteY2" fmla="*/ 2584442 h 2584442"/>
              <a:gd name="connsiteX3" fmla="*/ 57767 w 1463686"/>
              <a:gd name="connsiteY3" fmla="*/ 2455568 h 2584442"/>
              <a:gd name="connsiteX4" fmla="*/ 0 w 1463686"/>
              <a:gd name="connsiteY4" fmla="*/ 66340 h 2584442"/>
              <a:gd name="connsiteX0" fmla="*/ 0 w 1463686"/>
              <a:gd name="connsiteY0" fmla="*/ 66340 h 2597004"/>
              <a:gd name="connsiteX1" fmla="*/ 1463686 w 1463686"/>
              <a:gd name="connsiteY1" fmla="*/ 0 h 2597004"/>
              <a:gd name="connsiteX2" fmla="*/ 1432098 w 1463686"/>
              <a:gd name="connsiteY2" fmla="*/ 2597004 h 2597004"/>
              <a:gd name="connsiteX3" fmla="*/ 57767 w 1463686"/>
              <a:gd name="connsiteY3" fmla="*/ 2455568 h 2597004"/>
              <a:gd name="connsiteX4" fmla="*/ 0 w 1463686"/>
              <a:gd name="connsiteY4" fmla="*/ 66340 h 2597004"/>
              <a:gd name="connsiteX0" fmla="*/ 0 w 1463686"/>
              <a:gd name="connsiteY0" fmla="*/ 66340 h 2597004"/>
              <a:gd name="connsiteX1" fmla="*/ 1463686 w 1463686"/>
              <a:gd name="connsiteY1" fmla="*/ 0 h 2597004"/>
              <a:gd name="connsiteX2" fmla="*/ 1432098 w 1463686"/>
              <a:gd name="connsiteY2" fmla="*/ 2597004 h 2597004"/>
              <a:gd name="connsiteX3" fmla="*/ 30259 w 1463686"/>
              <a:gd name="connsiteY3" fmla="*/ 2429207 h 2597004"/>
              <a:gd name="connsiteX4" fmla="*/ 0 w 1463686"/>
              <a:gd name="connsiteY4" fmla="*/ 66340 h 2597004"/>
              <a:gd name="connsiteX0" fmla="*/ 0 w 1463686"/>
              <a:gd name="connsiteY0" fmla="*/ 66340 h 2597004"/>
              <a:gd name="connsiteX1" fmla="*/ 1463686 w 1463686"/>
              <a:gd name="connsiteY1" fmla="*/ 0 h 2597004"/>
              <a:gd name="connsiteX2" fmla="*/ 1432098 w 1463686"/>
              <a:gd name="connsiteY2" fmla="*/ 2597004 h 2597004"/>
              <a:gd name="connsiteX3" fmla="*/ 23978 w 1463686"/>
              <a:gd name="connsiteY3" fmla="*/ 2437964 h 2597004"/>
              <a:gd name="connsiteX4" fmla="*/ 0 w 1463686"/>
              <a:gd name="connsiteY4" fmla="*/ 66340 h 2597004"/>
              <a:gd name="connsiteX0" fmla="*/ 0 w 1463686"/>
              <a:gd name="connsiteY0" fmla="*/ 66340 h 2597004"/>
              <a:gd name="connsiteX1" fmla="*/ 1463686 w 1463686"/>
              <a:gd name="connsiteY1" fmla="*/ 0 h 2597004"/>
              <a:gd name="connsiteX2" fmla="*/ 1432098 w 1463686"/>
              <a:gd name="connsiteY2" fmla="*/ 2597004 h 2597004"/>
              <a:gd name="connsiteX3" fmla="*/ 17697 w 1463686"/>
              <a:gd name="connsiteY3" fmla="*/ 2446720 h 2597004"/>
              <a:gd name="connsiteX4" fmla="*/ 0 w 1463686"/>
              <a:gd name="connsiteY4" fmla="*/ 66340 h 2597004"/>
              <a:gd name="connsiteX0" fmla="*/ 0 w 1463686"/>
              <a:gd name="connsiteY0" fmla="*/ 66340 h 2580728"/>
              <a:gd name="connsiteX1" fmla="*/ 1463686 w 1463686"/>
              <a:gd name="connsiteY1" fmla="*/ 0 h 2580728"/>
              <a:gd name="connsiteX2" fmla="*/ 1437140 w 1463686"/>
              <a:gd name="connsiteY2" fmla="*/ 2580728 h 2580728"/>
              <a:gd name="connsiteX3" fmla="*/ 17697 w 1463686"/>
              <a:gd name="connsiteY3" fmla="*/ 2446720 h 2580728"/>
              <a:gd name="connsiteX4" fmla="*/ 0 w 1463686"/>
              <a:gd name="connsiteY4" fmla="*/ 66340 h 2580728"/>
              <a:gd name="connsiteX0" fmla="*/ 0 w 1463686"/>
              <a:gd name="connsiteY0" fmla="*/ 66340 h 2568165"/>
              <a:gd name="connsiteX1" fmla="*/ 1463686 w 1463686"/>
              <a:gd name="connsiteY1" fmla="*/ 0 h 2568165"/>
              <a:gd name="connsiteX2" fmla="*/ 1419626 w 1463686"/>
              <a:gd name="connsiteY2" fmla="*/ 2568165 h 2568165"/>
              <a:gd name="connsiteX3" fmla="*/ 17697 w 1463686"/>
              <a:gd name="connsiteY3" fmla="*/ 2446720 h 2568165"/>
              <a:gd name="connsiteX4" fmla="*/ 0 w 1463686"/>
              <a:gd name="connsiteY4" fmla="*/ 66340 h 2568165"/>
              <a:gd name="connsiteX0" fmla="*/ 0 w 1463686"/>
              <a:gd name="connsiteY0" fmla="*/ 66340 h 2576863"/>
              <a:gd name="connsiteX1" fmla="*/ 1463686 w 1463686"/>
              <a:gd name="connsiteY1" fmla="*/ 0 h 2576863"/>
              <a:gd name="connsiteX2" fmla="*/ 1448079 w 1463686"/>
              <a:gd name="connsiteY2" fmla="*/ 2576863 h 2576863"/>
              <a:gd name="connsiteX3" fmla="*/ 17697 w 1463686"/>
              <a:gd name="connsiteY3" fmla="*/ 2446720 h 2576863"/>
              <a:gd name="connsiteX4" fmla="*/ 0 w 1463686"/>
              <a:gd name="connsiteY4" fmla="*/ 66340 h 2576863"/>
              <a:gd name="connsiteX0" fmla="*/ 0 w 1469955"/>
              <a:gd name="connsiteY0" fmla="*/ 66340 h 2580145"/>
              <a:gd name="connsiteX1" fmla="*/ 1463686 w 1469955"/>
              <a:gd name="connsiteY1" fmla="*/ 0 h 2580145"/>
              <a:gd name="connsiteX2" fmla="*/ 1468878 w 1469955"/>
              <a:gd name="connsiteY2" fmla="*/ 2580145 h 2580145"/>
              <a:gd name="connsiteX3" fmla="*/ 17697 w 1469955"/>
              <a:gd name="connsiteY3" fmla="*/ 2446720 h 2580145"/>
              <a:gd name="connsiteX4" fmla="*/ 0 w 1469955"/>
              <a:gd name="connsiteY4" fmla="*/ 66340 h 2580145"/>
              <a:gd name="connsiteX0" fmla="*/ 0 w 1463686"/>
              <a:gd name="connsiteY0" fmla="*/ 66340 h 2577931"/>
              <a:gd name="connsiteX1" fmla="*/ 1463686 w 1463686"/>
              <a:gd name="connsiteY1" fmla="*/ 0 h 2577931"/>
              <a:gd name="connsiteX2" fmla="*/ 1441508 w 1463686"/>
              <a:gd name="connsiteY2" fmla="*/ 2577931 h 2577931"/>
              <a:gd name="connsiteX3" fmla="*/ 17697 w 1463686"/>
              <a:gd name="connsiteY3" fmla="*/ 2446720 h 2577931"/>
              <a:gd name="connsiteX4" fmla="*/ 0 w 1463686"/>
              <a:gd name="connsiteY4" fmla="*/ 66340 h 2577931"/>
              <a:gd name="connsiteX0" fmla="*/ 0 w 1463686"/>
              <a:gd name="connsiteY0" fmla="*/ 66340 h 2575796"/>
              <a:gd name="connsiteX1" fmla="*/ 1463686 w 1463686"/>
              <a:gd name="connsiteY1" fmla="*/ 0 h 2575796"/>
              <a:gd name="connsiteX2" fmla="*/ 1454652 w 1463686"/>
              <a:gd name="connsiteY2" fmla="*/ 2575796 h 2575796"/>
              <a:gd name="connsiteX3" fmla="*/ 17697 w 1463686"/>
              <a:gd name="connsiteY3" fmla="*/ 2446720 h 2575796"/>
              <a:gd name="connsiteX4" fmla="*/ 0 w 1463686"/>
              <a:gd name="connsiteY4" fmla="*/ 66340 h 2575796"/>
              <a:gd name="connsiteX0" fmla="*/ 0 w 1463686"/>
              <a:gd name="connsiteY0" fmla="*/ 66340 h 2574728"/>
              <a:gd name="connsiteX1" fmla="*/ 1463686 w 1463686"/>
              <a:gd name="connsiteY1" fmla="*/ 0 h 2574728"/>
              <a:gd name="connsiteX2" fmla="*/ 1461224 w 1463686"/>
              <a:gd name="connsiteY2" fmla="*/ 2574728 h 2574728"/>
              <a:gd name="connsiteX3" fmla="*/ 17697 w 1463686"/>
              <a:gd name="connsiteY3" fmla="*/ 2446720 h 2574728"/>
              <a:gd name="connsiteX4" fmla="*/ 0 w 1463686"/>
              <a:gd name="connsiteY4" fmla="*/ 66340 h 2574728"/>
              <a:gd name="connsiteX0" fmla="*/ 0 w 1463686"/>
              <a:gd name="connsiteY0" fmla="*/ 66340 h 2568243"/>
              <a:gd name="connsiteX1" fmla="*/ 1463686 w 1463686"/>
              <a:gd name="connsiteY1" fmla="*/ 0 h 2568243"/>
              <a:gd name="connsiteX2" fmla="*/ 1460142 w 1463686"/>
              <a:gd name="connsiteY2" fmla="*/ 2568243 h 2568243"/>
              <a:gd name="connsiteX3" fmla="*/ 17697 w 1463686"/>
              <a:gd name="connsiteY3" fmla="*/ 2446720 h 2568243"/>
              <a:gd name="connsiteX4" fmla="*/ 0 w 1463686"/>
              <a:gd name="connsiteY4" fmla="*/ 66340 h 2568243"/>
              <a:gd name="connsiteX0" fmla="*/ 0 w 1469408"/>
              <a:gd name="connsiteY0" fmla="*/ 53284 h 2568243"/>
              <a:gd name="connsiteX1" fmla="*/ 1469408 w 1469408"/>
              <a:gd name="connsiteY1" fmla="*/ 0 h 2568243"/>
              <a:gd name="connsiteX2" fmla="*/ 1465864 w 1469408"/>
              <a:gd name="connsiteY2" fmla="*/ 2568243 h 2568243"/>
              <a:gd name="connsiteX3" fmla="*/ 23419 w 1469408"/>
              <a:gd name="connsiteY3" fmla="*/ 2446720 h 2568243"/>
              <a:gd name="connsiteX4" fmla="*/ 0 w 1469408"/>
              <a:gd name="connsiteY4" fmla="*/ 53284 h 2568243"/>
              <a:gd name="connsiteX0" fmla="*/ 0 w 1476877"/>
              <a:gd name="connsiteY0" fmla="*/ 51000 h 2568243"/>
              <a:gd name="connsiteX1" fmla="*/ 1476877 w 1476877"/>
              <a:gd name="connsiteY1" fmla="*/ 0 h 2568243"/>
              <a:gd name="connsiteX2" fmla="*/ 1473333 w 1476877"/>
              <a:gd name="connsiteY2" fmla="*/ 2568243 h 2568243"/>
              <a:gd name="connsiteX3" fmla="*/ 30888 w 1476877"/>
              <a:gd name="connsiteY3" fmla="*/ 2446720 h 2568243"/>
              <a:gd name="connsiteX4" fmla="*/ 0 w 1476877"/>
              <a:gd name="connsiteY4" fmla="*/ 51000 h 2568243"/>
              <a:gd name="connsiteX0" fmla="*/ 0 w 1469408"/>
              <a:gd name="connsiteY0" fmla="*/ 53284 h 2568243"/>
              <a:gd name="connsiteX1" fmla="*/ 1469408 w 1469408"/>
              <a:gd name="connsiteY1" fmla="*/ 0 h 2568243"/>
              <a:gd name="connsiteX2" fmla="*/ 1465864 w 1469408"/>
              <a:gd name="connsiteY2" fmla="*/ 2568243 h 2568243"/>
              <a:gd name="connsiteX3" fmla="*/ 23419 w 1469408"/>
              <a:gd name="connsiteY3" fmla="*/ 2446720 h 2568243"/>
              <a:gd name="connsiteX4" fmla="*/ 0 w 1469408"/>
              <a:gd name="connsiteY4" fmla="*/ 53284 h 256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408" h="2568243">
                <a:moveTo>
                  <a:pt x="0" y="53284"/>
                </a:moveTo>
                <a:lnTo>
                  <a:pt x="1469408" y="0"/>
                </a:lnTo>
                <a:cubicBezTo>
                  <a:pt x="1464206" y="858954"/>
                  <a:pt x="1471066" y="1709289"/>
                  <a:pt x="1465864" y="2568243"/>
                </a:cubicBezTo>
                <a:lnTo>
                  <a:pt x="23419" y="2446720"/>
                </a:lnTo>
                <a:lnTo>
                  <a:pt x="0" y="53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241300" dist="63500" dir="13500000">
              <a:prstClr val="black">
                <a:alpha val="43000"/>
              </a:prstClr>
            </a:innerShdw>
          </a:effectLst>
          <a:scene3d>
            <a:camera prst="perspectiveContrastingLeftFacing" fov="1200000">
              <a:rot lat="20757778" lon="2938460" rev="2076767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5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8A7E5DC-6457-48B2-A054-2890025E8D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38020" y="990856"/>
            <a:ext cx="2778874" cy="2778874"/>
          </a:xfrm>
          <a:custGeom>
            <a:avLst/>
            <a:gdLst>
              <a:gd name="connsiteX0" fmla="*/ 1389437 w 2778874"/>
              <a:gd name="connsiteY0" fmla="*/ 0 h 2778874"/>
              <a:gd name="connsiteX1" fmla="*/ 2778874 w 2778874"/>
              <a:gd name="connsiteY1" fmla="*/ 1389437 h 2778874"/>
              <a:gd name="connsiteX2" fmla="*/ 1389437 w 2778874"/>
              <a:gd name="connsiteY2" fmla="*/ 2778874 h 2778874"/>
              <a:gd name="connsiteX3" fmla="*/ 0 w 2778874"/>
              <a:gd name="connsiteY3" fmla="*/ 1389437 h 2778874"/>
              <a:gd name="connsiteX4" fmla="*/ 1389437 w 2778874"/>
              <a:gd name="connsiteY4" fmla="*/ 0 h 277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8874" h="2778874">
                <a:moveTo>
                  <a:pt x="1389437" y="0"/>
                </a:moveTo>
                <a:cubicBezTo>
                  <a:pt x="2156802" y="0"/>
                  <a:pt x="2778874" y="622072"/>
                  <a:pt x="2778874" y="1389437"/>
                </a:cubicBezTo>
                <a:cubicBezTo>
                  <a:pt x="2778874" y="2156802"/>
                  <a:pt x="2156802" y="2778874"/>
                  <a:pt x="1389437" y="2778874"/>
                </a:cubicBezTo>
                <a:cubicBezTo>
                  <a:pt x="622072" y="2778874"/>
                  <a:pt x="0" y="2156802"/>
                  <a:pt x="0" y="1389437"/>
                </a:cubicBezTo>
                <a:cubicBezTo>
                  <a:pt x="0" y="622072"/>
                  <a:pt x="622072" y="0"/>
                  <a:pt x="13894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0709A39-BD62-4CC7-A655-F3305A3A5A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9216" y="1819978"/>
            <a:ext cx="3575220" cy="3575220"/>
          </a:xfrm>
          <a:custGeom>
            <a:avLst/>
            <a:gdLst>
              <a:gd name="connsiteX0" fmla="*/ 1787610 w 3575220"/>
              <a:gd name="connsiteY0" fmla="*/ 0 h 3575220"/>
              <a:gd name="connsiteX1" fmla="*/ 3575220 w 3575220"/>
              <a:gd name="connsiteY1" fmla="*/ 1787610 h 3575220"/>
              <a:gd name="connsiteX2" fmla="*/ 1787610 w 3575220"/>
              <a:gd name="connsiteY2" fmla="*/ 3575220 h 3575220"/>
              <a:gd name="connsiteX3" fmla="*/ 0 w 3575220"/>
              <a:gd name="connsiteY3" fmla="*/ 1787610 h 3575220"/>
              <a:gd name="connsiteX4" fmla="*/ 1787610 w 3575220"/>
              <a:gd name="connsiteY4" fmla="*/ 0 h 357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220" h="3575220">
                <a:moveTo>
                  <a:pt x="1787610" y="0"/>
                </a:moveTo>
                <a:cubicBezTo>
                  <a:pt x="2774880" y="0"/>
                  <a:pt x="3575220" y="800340"/>
                  <a:pt x="3575220" y="1787610"/>
                </a:cubicBezTo>
                <a:cubicBezTo>
                  <a:pt x="3575220" y="2774880"/>
                  <a:pt x="2774880" y="3575220"/>
                  <a:pt x="1787610" y="3575220"/>
                </a:cubicBezTo>
                <a:cubicBezTo>
                  <a:pt x="800340" y="3575220"/>
                  <a:pt x="0" y="2774880"/>
                  <a:pt x="0" y="1787610"/>
                </a:cubicBezTo>
                <a:cubicBezTo>
                  <a:pt x="0" y="800340"/>
                  <a:pt x="800340" y="0"/>
                  <a:pt x="178761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0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1854A02-1A0F-4B9F-B94B-3BB979A1D5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74869" y="861869"/>
            <a:ext cx="4348150" cy="4348150"/>
          </a:xfrm>
          <a:custGeom>
            <a:avLst/>
            <a:gdLst>
              <a:gd name="connsiteX0" fmla="*/ 2174075 w 4348150"/>
              <a:gd name="connsiteY0" fmla="*/ 0 h 4348150"/>
              <a:gd name="connsiteX1" fmla="*/ 4348150 w 4348150"/>
              <a:gd name="connsiteY1" fmla="*/ 2174075 h 4348150"/>
              <a:gd name="connsiteX2" fmla="*/ 2174075 w 4348150"/>
              <a:gd name="connsiteY2" fmla="*/ 4348150 h 4348150"/>
              <a:gd name="connsiteX3" fmla="*/ 0 w 4348150"/>
              <a:gd name="connsiteY3" fmla="*/ 2174075 h 4348150"/>
              <a:gd name="connsiteX4" fmla="*/ 2174075 w 4348150"/>
              <a:gd name="connsiteY4" fmla="*/ 0 h 43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8150" h="4348150">
                <a:moveTo>
                  <a:pt x="2174075" y="0"/>
                </a:moveTo>
                <a:cubicBezTo>
                  <a:pt x="3374783" y="0"/>
                  <a:pt x="4348150" y="973367"/>
                  <a:pt x="4348150" y="2174075"/>
                </a:cubicBezTo>
                <a:cubicBezTo>
                  <a:pt x="4348150" y="3374783"/>
                  <a:pt x="3374783" y="4348150"/>
                  <a:pt x="2174075" y="4348150"/>
                </a:cubicBezTo>
                <a:cubicBezTo>
                  <a:pt x="973367" y="4348150"/>
                  <a:pt x="0" y="3374783"/>
                  <a:pt x="0" y="2174075"/>
                </a:cubicBezTo>
                <a:cubicBezTo>
                  <a:pt x="0" y="973367"/>
                  <a:pt x="973367" y="0"/>
                  <a:pt x="21740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A0246BC-9D73-446D-B2E1-3822892AA3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03807" y="3431517"/>
            <a:ext cx="2390822" cy="2390822"/>
          </a:xfrm>
          <a:custGeom>
            <a:avLst/>
            <a:gdLst>
              <a:gd name="connsiteX0" fmla="*/ 1195411 w 2390822"/>
              <a:gd name="connsiteY0" fmla="*/ 0 h 2390822"/>
              <a:gd name="connsiteX1" fmla="*/ 2390822 w 2390822"/>
              <a:gd name="connsiteY1" fmla="*/ 1195411 h 2390822"/>
              <a:gd name="connsiteX2" fmla="*/ 1195411 w 2390822"/>
              <a:gd name="connsiteY2" fmla="*/ 2390822 h 2390822"/>
              <a:gd name="connsiteX3" fmla="*/ 0 w 2390822"/>
              <a:gd name="connsiteY3" fmla="*/ 1195411 h 2390822"/>
              <a:gd name="connsiteX4" fmla="*/ 1195411 w 2390822"/>
              <a:gd name="connsiteY4" fmla="*/ 0 h 239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0822" h="2390822">
                <a:moveTo>
                  <a:pt x="1195411" y="0"/>
                </a:moveTo>
                <a:cubicBezTo>
                  <a:pt x="1855618" y="0"/>
                  <a:pt x="2390822" y="535204"/>
                  <a:pt x="2390822" y="1195411"/>
                </a:cubicBezTo>
                <a:cubicBezTo>
                  <a:pt x="2390822" y="1855618"/>
                  <a:pt x="1855618" y="2390822"/>
                  <a:pt x="1195411" y="2390822"/>
                </a:cubicBezTo>
                <a:cubicBezTo>
                  <a:pt x="535204" y="2390822"/>
                  <a:pt x="0" y="1855618"/>
                  <a:pt x="0" y="1195411"/>
                </a:cubicBezTo>
                <a:cubicBezTo>
                  <a:pt x="0" y="535204"/>
                  <a:pt x="535204" y="0"/>
                  <a:pt x="11954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51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8D2F12A-0926-4404-B486-FCDC984FD1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61097" y="3097745"/>
            <a:ext cx="4013756" cy="4013756"/>
          </a:xfrm>
          <a:custGeom>
            <a:avLst/>
            <a:gdLst>
              <a:gd name="connsiteX0" fmla="*/ 2006878 w 4013756"/>
              <a:gd name="connsiteY0" fmla="*/ 0 h 4013756"/>
              <a:gd name="connsiteX1" fmla="*/ 4013756 w 4013756"/>
              <a:gd name="connsiteY1" fmla="*/ 2006878 h 4013756"/>
              <a:gd name="connsiteX2" fmla="*/ 2006878 w 4013756"/>
              <a:gd name="connsiteY2" fmla="*/ 4013756 h 4013756"/>
              <a:gd name="connsiteX3" fmla="*/ 0 w 4013756"/>
              <a:gd name="connsiteY3" fmla="*/ 2006878 h 4013756"/>
              <a:gd name="connsiteX4" fmla="*/ 2006878 w 4013756"/>
              <a:gd name="connsiteY4" fmla="*/ 0 h 40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3756" h="4013756">
                <a:moveTo>
                  <a:pt x="2006878" y="0"/>
                </a:moveTo>
                <a:cubicBezTo>
                  <a:pt x="3115246" y="0"/>
                  <a:pt x="4013756" y="898510"/>
                  <a:pt x="4013756" y="2006878"/>
                </a:cubicBezTo>
                <a:cubicBezTo>
                  <a:pt x="4013756" y="3115246"/>
                  <a:pt x="3115246" y="4013756"/>
                  <a:pt x="2006878" y="4013756"/>
                </a:cubicBezTo>
                <a:cubicBezTo>
                  <a:pt x="898510" y="4013756"/>
                  <a:pt x="0" y="3115246"/>
                  <a:pt x="0" y="2006878"/>
                </a:cubicBezTo>
                <a:cubicBezTo>
                  <a:pt x="0" y="898510"/>
                  <a:pt x="898510" y="0"/>
                  <a:pt x="200687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42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1A81CAF-7580-4F82-BFE5-7955517AB8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1469" y="1422123"/>
            <a:ext cx="4013756" cy="4013756"/>
          </a:xfrm>
          <a:custGeom>
            <a:avLst/>
            <a:gdLst>
              <a:gd name="connsiteX0" fmla="*/ 2006878 w 4013756"/>
              <a:gd name="connsiteY0" fmla="*/ 0 h 4013756"/>
              <a:gd name="connsiteX1" fmla="*/ 4013756 w 4013756"/>
              <a:gd name="connsiteY1" fmla="*/ 2006878 h 4013756"/>
              <a:gd name="connsiteX2" fmla="*/ 2006878 w 4013756"/>
              <a:gd name="connsiteY2" fmla="*/ 4013756 h 4013756"/>
              <a:gd name="connsiteX3" fmla="*/ 0 w 4013756"/>
              <a:gd name="connsiteY3" fmla="*/ 2006878 h 4013756"/>
              <a:gd name="connsiteX4" fmla="*/ 2006878 w 4013756"/>
              <a:gd name="connsiteY4" fmla="*/ 0 h 40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3756" h="4013756">
                <a:moveTo>
                  <a:pt x="2006878" y="0"/>
                </a:moveTo>
                <a:cubicBezTo>
                  <a:pt x="3115246" y="0"/>
                  <a:pt x="4013756" y="898510"/>
                  <a:pt x="4013756" y="2006878"/>
                </a:cubicBezTo>
                <a:cubicBezTo>
                  <a:pt x="4013756" y="3115246"/>
                  <a:pt x="3115246" y="4013756"/>
                  <a:pt x="2006878" y="4013756"/>
                </a:cubicBezTo>
                <a:cubicBezTo>
                  <a:pt x="898510" y="4013756"/>
                  <a:pt x="0" y="3115246"/>
                  <a:pt x="0" y="2006878"/>
                </a:cubicBezTo>
                <a:cubicBezTo>
                  <a:pt x="0" y="898510"/>
                  <a:pt x="898510" y="0"/>
                  <a:pt x="200687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42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BEB6064-B991-48D1-8668-44CCD9D39F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78158" y="515489"/>
            <a:ext cx="5166462" cy="5166462"/>
          </a:xfrm>
          <a:custGeom>
            <a:avLst/>
            <a:gdLst>
              <a:gd name="connsiteX0" fmla="*/ 2583231 w 5166462"/>
              <a:gd name="connsiteY0" fmla="*/ 0 h 5166462"/>
              <a:gd name="connsiteX1" fmla="*/ 5166462 w 5166462"/>
              <a:gd name="connsiteY1" fmla="*/ 2583231 h 5166462"/>
              <a:gd name="connsiteX2" fmla="*/ 2583231 w 5166462"/>
              <a:gd name="connsiteY2" fmla="*/ 5166462 h 5166462"/>
              <a:gd name="connsiteX3" fmla="*/ 0 w 5166462"/>
              <a:gd name="connsiteY3" fmla="*/ 2583231 h 5166462"/>
              <a:gd name="connsiteX4" fmla="*/ 2583231 w 5166462"/>
              <a:gd name="connsiteY4" fmla="*/ 0 h 516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6462" h="5166462">
                <a:moveTo>
                  <a:pt x="2583231" y="0"/>
                </a:moveTo>
                <a:cubicBezTo>
                  <a:pt x="4009910" y="0"/>
                  <a:pt x="5166462" y="1156552"/>
                  <a:pt x="5166462" y="2583231"/>
                </a:cubicBezTo>
                <a:cubicBezTo>
                  <a:pt x="5166462" y="4009910"/>
                  <a:pt x="4009910" y="5166462"/>
                  <a:pt x="2583231" y="5166462"/>
                </a:cubicBezTo>
                <a:cubicBezTo>
                  <a:pt x="1156552" y="5166462"/>
                  <a:pt x="0" y="4009910"/>
                  <a:pt x="0" y="2583231"/>
                </a:cubicBezTo>
                <a:cubicBezTo>
                  <a:pt x="0" y="1156552"/>
                  <a:pt x="1156552" y="0"/>
                  <a:pt x="258323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3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C7CFD7-ECDD-488D-82E3-C31371138F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80490" y="4133145"/>
            <a:ext cx="3788396" cy="3788396"/>
          </a:xfrm>
          <a:custGeom>
            <a:avLst/>
            <a:gdLst>
              <a:gd name="connsiteX0" fmla="*/ 1894198 w 3788396"/>
              <a:gd name="connsiteY0" fmla="*/ 0 h 3788396"/>
              <a:gd name="connsiteX1" fmla="*/ 3788396 w 3788396"/>
              <a:gd name="connsiteY1" fmla="*/ 1894198 h 3788396"/>
              <a:gd name="connsiteX2" fmla="*/ 1894198 w 3788396"/>
              <a:gd name="connsiteY2" fmla="*/ 3788396 h 3788396"/>
              <a:gd name="connsiteX3" fmla="*/ 0 w 3788396"/>
              <a:gd name="connsiteY3" fmla="*/ 1894198 h 3788396"/>
              <a:gd name="connsiteX4" fmla="*/ 1894198 w 3788396"/>
              <a:gd name="connsiteY4" fmla="*/ 0 h 378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396" h="3788396">
                <a:moveTo>
                  <a:pt x="1894198" y="0"/>
                </a:moveTo>
                <a:cubicBezTo>
                  <a:pt x="2940335" y="0"/>
                  <a:pt x="3788396" y="848061"/>
                  <a:pt x="3788396" y="1894198"/>
                </a:cubicBezTo>
                <a:cubicBezTo>
                  <a:pt x="3788396" y="2940335"/>
                  <a:pt x="2940335" y="3788396"/>
                  <a:pt x="1894198" y="3788396"/>
                </a:cubicBezTo>
                <a:cubicBezTo>
                  <a:pt x="848061" y="3788396"/>
                  <a:pt x="0" y="2940335"/>
                  <a:pt x="0" y="1894198"/>
                </a:cubicBezTo>
                <a:cubicBezTo>
                  <a:pt x="0" y="848061"/>
                  <a:pt x="848061" y="0"/>
                  <a:pt x="189419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DD212D-9112-4A40-AF53-74C83EBF58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0692" y="1290393"/>
            <a:ext cx="4277214" cy="4277214"/>
          </a:xfrm>
          <a:custGeom>
            <a:avLst/>
            <a:gdLst>
              <a:gd name="connsiteX0" fmla="*/ 2138607 w 4277214"/>
              <a:gd name="connsiteY0" fmla="*/ 0 h 4277214"/>
              <a:gd name="connsiteX1" fmla="*/ 4277214 w 4277214"/>
              <a:gd name="connsiteY1" fmla="*/ 2138607 h 4277214"/>
              <a:gd name="connsiteX2" fmla="*/ 2138607 w 4277214"/>
              <a:gd name="connsiteY2" fmla="*/ 4277214 h 4277214"/>
              <a:gd name="connsiteX3" fmla="*/ 0 w 4277214"/>
              <a:gd name="connsiteY3" fmla="*/ 2138607 h 4277214"/>
              <a:gd name="connsiteX4" fmla="*/ 2138607 w 4277214"/>
              <a:gd name="connsiteY4" fmla="*/ 0 h 427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7214" h="4277214">
                <a:moveTo>
                  <a:pt x="2138607" y="0"/>
                </a:moveTo>
                <a:cubicBezTo>
                  <a:pt x="3319727" y="0"/>
                  <a:pt x="4277214" y="957487"/>
                  <a:pt x="4277214" y="2138607"/>
                </a:cubicBezTo>
                <a:cubicBezTo>
                  <a:pt x="4277214" y="3319727"/>
                  <a:pt x="3319727" y="4277214"/>
                  <a:pt x="2138607" y="4277214"/>
                </a:cubicBezTo>
                <a:cubicBezTo>
                  <a:pt x="957487" y="4277214"/>
                  <a:pt x="0" y="3319727"/>
                  <a:pt x="0" y="2138607"/>
                </a:cubicBezTo>
                <a:cubicBezTo>
                  <a:pt x="0" y="957487"/>
                  <a:pt x="957487" y="0"/>
                  <a:pt x="21386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02683FF-4404-4ADF-BC21-6D146B189C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9390" y="-667391"/>
            <a:ext cx="5846652" cy="8192782"/>
          </a:xfrm>
          <a:custGeom>
            <a:avLst/>
            <a:gdLst>
              <a:gd name="connsiteX0" fmla="*/ 4096391 w 5846652"/>
              <a:gd name="connsiteY0" fmla="*/ 0 h 8192782"/>
              <a:gd name="connsiteX1" fmla="*/ 5690891 w 5846652"/>
              <a:gd name="connsiteY1" fmla="*/ 321915 h 8192782"/>
              <a:gd name="connsiteX2" fmla="*/ 5846652 w 5846652"/>
              <a:gd name="connsiteY2" fmla="*/ 392333 h 8192782"/>
              <a:gd name="connsiteX3" fmla="*/ 5846652 w 5846652"/>
              <a:gd name="connsiteY3" fmla="*/ 7800449 h 8192782"/>
              <a:gd name="connsiteX4" fmla="*/ 5690891 w 5846652"/>
              <a:gd name="connsiteY4" fmla="*/ 7870867 h 8192782"/>
              <a:gd name="connsiteX5" fmla="*/ 4096391 w 5846652"/>
              <a:gd name="connsiteY5" fmla="*/ 8192782 h 8192782"/>
              <a:gd name="connsiteX6" fmla="*/ 0 w 5846652"/>
              <a:gd name="connsiteY6" fmla="*/ 4096391 h 8192782"/>
              <a:gd name="connsiteX7" fmla="*/ 4096391 w 5846652"/>
              <a:gd name="connsiteY7" fmla="*/ 0 h 819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6652" h="8192782">
                <a:moveTo>
                  <a:pt x="4096391" y="0"/>
                </a:moveTo>
                <a:cubicBezTo>
                  <a:pt x="4661984" y="0"/>
                  <a:pt x="5200806" y="114626"/>
                  <a:pt x="5690891" y="321915"/>
                </a:cubicBezTo>
                <a:lnTo>
                  <a:pt x="5846652" y="392333"/>
                </a:lnTo>
                <a:lnTo>
                  <a:pt x="5846652" y="7800449"/>
                </a:lnTo>
                <a:lnTo>
                  <a:pt x="5690891" y="7870867"/>
                </a:lnTo>
                <a:cubicBezTo>
                  <a:pt x="5200806" y="8078156"/>
                  <a:pt x="4661984" y="8192782"/>
                  <a:pt x="4096391" y="8192782"/>
                </a:cubicBezTo>
                <a:cubicBezTo>
                  <a:pt x="1834017" y="8192782"/>
                  <a:pt x="0" y="6358765"/>
                  <a:pt x="0" y="4096391"/>
                </a:cubicBezTo>
                <a:cubicBezTo>
                  <a:pt x="0" y="1834017"/>
                  <a:pt x="1834017" y="0"/>
                  <a:pt x="4096391" y="0"/>
                </a:cubicBezTo>
                <a:close/>
              </a:path>
            </a:pathLst>
          </a:custGeom>
          <a:solidFill>
            <a:schemeClr val="bg1">
              <a:lumMod val="95000"/>
              <a:alpha val="72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34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id="{44F8FF00-3B45-4769-883C-7806A717F5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12517" y="1072423"/>
            <a:ext cx="4952999" cy="4952999"/>
          </a:xfrm>
          <a:custGeom>
            <a:avLst/>
            <a:gdLst>
              <a:gd name="connsiteX0" fmla="*/ 1903916 w 3807832"/>
              <a:gd name="connsiteY0" fmla="*/ 0 h 3807832"/>
              <a:gd name="connsiteX1" fmla="*/ 3807832 w 3807832"/>
              <a:gd name="connsiteY1" fmla="*/ 1903916 h 3807832"/>
              <a:gd name="connsiteX2" fmla="*/ 1903916 w 3807832"/>
              <a:gd name="connsiteY2" fmla="*/ 3807832 h 3807832"/>
              <a:gd name="connsiteX3" fmla="*/ 0 w 3807832"/>
              <a:gd name="connsiteY3" fmla="*/ 1903916 h 3807832"/>
              <a:gd name="connsiteX4" fmla="*/ 1903916 w 3807832"/>
              <a:gd name="connsiteY4" fmla="*/ 0 h 38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832" h="3807832">
                <a:moveTo>
                  <a:pt x="1903916" y="0"/>
                </a:moveTo>
                <a:cubicBezTo>
                  <a:pt x="2955420" y="0"/>
                  <a:pt x="3807832" y="852412"/>
                  <a:pt x="3807832" y="1903916"/>
                </a:cubicBezTo>
                <a:cubicBezTo>
                  <a:pt x="3807832" y="2955420"/>
                  <a:pt x="2955420" y="3807832"/>
                  <a:pt x="1903916" y="3807832"/>
                </a:cubicBezTo>
                <a:cubicBezTo>
                  <a:pt x="852412" y="3807832"/>
                  <a:pt x="0" y="2955420"/>
                  <a:pt x="0" y="1903916"/>
                </a:cubicBezTo>
                <a:cubicBezTo>
                  <a:pt x="0" y="852412"/>
                  <a:pt x="852412" y="0"/>
                  <a:pt x="19039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34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>
            <a:extLst>
              <a:ext uri="{FF2B5EF4-FFF2-40B4-BE49-F238E27FC236}">
                <a16:creationId xmlns:a16="http://schemas.microsoft.com/office/drawing/2014/main" id="{770C3FE9-FBB2-4729-A035-9F27B784CB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1030" y="952501"/>
            <a:ext cx="4952999" cy="4952999"/>
          </a:xfrm>
          <a:custGeom>
            <a:avLst/>
            <a:gdLst>
              <a:gd name="connsiteX0" fmla="*/ 1903916 w 3807832"/>
              <a:gd name="connsiteY0" fmla="*/ 0 h 3807832"/>
              <a:gd name="connsiteX1" fmla="*/ 3807832 w 3807832"/>
              <a:gd name="connsiteY1" fmla="*/ 1903916 h 3807832"/>
              <a:gd name="connsiteX2" fmla="*/ 1903916 w 3807832"/>
              <a:gd name="connsiteY2" fmla="*/ 3807832 h 3807832"/>
              <a:gd name="connsiteX3" fmla="*/ 0 w 3807832"/>
              <a:gd name="connsiteY3" fmla="*/ 1903916 h 3807832"/>
              <a:gd name="connsiteX4" fmla="*/ 1903916 w 3807832"/>
              <a:gd name="connsiteY4" fmla="*/ 0 h 38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832" h="3807832">
                <a:moveTo>
                  <a:pt x="1903916" y="0"/>
                </a:moveTo>
                <a:cubicBezTo>
                  <a:pt x="2955420" y="0"/>
                  <a:pt x="3807832" y="852412"/>
                  <a:pt x="3807832" y="1903916"/>
                </a:cubicBezTo>
                <a:cubicBezTo>
                  <a:pt x="3807832" y="2955420"/>
                  <a:pt x="2955420" y="3807832"/>
                  <a:pt x="1903916" y="3807832"/>
                </a:cubicBezTo>
                <a:cubicBezTo>
                  <a:pt x="852412" y="3807832"/>
                  <a:pt x="0" y="2955420"/>
                  <a:pt x="0" y="1903916"/>
                </a:cubicBezTo>
                <a:cubicBezTo>
                  <a:pt x="0" y="852412"/>
                  <a:pt x="852412" y="0"/>
                  <a:pt x="190391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2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109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257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17A716-5C8E-45EF-AB5F-90A876897D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427" y="3585433"/>
            <a:ext cx="3028230" cy="2440853"/>
          </a:xfrm>
          <a:custGeom>
            <a:avLst/>
            <a:gdLst>
              <a:gd name="connsiteX0" fmla="*/ 0 w 4452447"/>
              <a:gd name="connsiteY0" fmla="*/ 0 h 2455367"/>
              <a:gd name="connsiteX1" fmla="*/ 4452447 w 4452447"/>
              <a:gd name="connsiteY1" fmla="*/ 0 h 2455367"/>
              <a:gd name="connsiteX2" fmla="*/ 4452447 w 4452447"/>
              <a:gd name="connsiteY2" fmla="*/ 2455367 h 2455367"/>
              <a:gd name="connsiteX3" fmla="*/ 0 w 4452447"/>
              <a:gd name="connsiteY3" fmla="*/ 2455367 h 245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2447" h="2455367">
                <a:moveTo>
                  <a:pt x="0" y="0"/>
                </a:moveTo>
                <a:lnTo>
                  <a:pt x="4452447" y="0"/>
                </a:lnTo>
                <a:lnTo>
                  <a:pt x="4452447" y="2455367"/>
                </a:lnTo>
                <a:lnTo>
                  <a:pt x="0" y="245536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D32716C-5A58-44C8-B236-90BFD8BA38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60582" y="790110"/>
            <a:ext cx="2804118" cy="2455368"/>
          </a:xfrm>
          <a:custGeom>
            <a:avLst/>
            <a:gdLst>
              <a:gd name="connsiteX0" fmla="*/ 0 w 4452447"/>
              <a:gd name="connsiteY0" fmla="*/ 0 h 2455367"/>
              <a:gd name="connsiteX1" fmla="*/ 4452447 w 4452447"/>
              <a:gd name="connsiteY1" fmla="*/ 0 h 2455367"/>
              <a:gd name="connsiteX2" fmla="*/ 4452447 w 4452447"/>
              <a:gd name="connsiteY2" fmla="*/ 2455367 h 2455367"/>
              <a:gd name="connsiteX3" fmla="*/ 0 w 4452447"/>
              <a:gd name="connsiteY3" fmla="*/ 2455367 h 245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2447" h="2455367">
                <a:moveTo>
                  <a:pt x="0" y="0"/>
                </a:moveTo>
                <a:lnTo>
                  <a:pt x="4452447" y="0"/>
                </a:lnTo>
                <a:lnTo>
                  <a:pt x="4452447" y="2455367"/>
                </a:lnTo>
                <a:lnTo>
                  <a:pt x="0" y="245536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309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C8557A8-0082-438B-80C2-10734ED969B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82486" y="1035080"/>
            <a:ext cx="2767538" cy="2767534"/>
          </a:xfrm>
          <a:custGeom>
            <a:avLst/>
            <a:gdLst>
              <a:gd name="connsiteX0" fmla="*/ 1383769 w 2767538"/>
              <a:gd name="connsiteY0" fmla="*/ 0 h 2767534"/>
              <a:gd name="connsiteX1" fmla="*/ 2767538 w 2767538"/>
              <a:gd name="connsiteY1" fmla="*/ 1383767 h 2767534"/>
              <a:gd name="connsiteX2" fmla="*/ 1383769 w 2767538"/>
              <a:gd name="connsiteY2" fmla="*/ 2767534 h 2767534"/>
              <a:gd name="connsiteX3" fmla="*/ 0 w 2767538"/>
              <a:gd name="connsiteY3" fmla="*/ 1383767 h 2767534"/>
              <a:gd name="connsiteX4" fmla="*/ 1383769 w 2767538"/>
              <a:gd name="connsiteY4" fmla="*/ 0 h 276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7538" h="2767534">
                <a:moveTo>
                  <a:pt x="1383769" y="0"/>
                </a:moveTo>
                <a:cubicBezTo>
                  <a:pt x="2148004" y="0"/>
                  <a:pt x="2767538" y="619534"/>
                  <a:pt x="2767538" y="1383767"/>
                </a:cubicBezTo>
                <a:cubicBezTo>
                  <a:pt x="2767538" y="2148000"/>
                  <a:pt x="2148004" y="2767534"/>
                  <a:pt x="1383769" y="2767534"/>
                </a:cubicBezTo>
                <a:cubicBezTo>
                  <a:pt x="619534" y="2767534"/>
                  <a:pt x="0" y="2148000"/>
                  <a:pt x="0" y="1383767"/>
                </a:cubicBezTo>
                <a:cubicBezTo>
                  <a:pt x="0" y="619534"/>
                  <a:pt x="619534" y="0"/>
                  <a:pt x="13837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D82503-A75E-4239-BC1F-9BD90A09CD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57951" y="1853932"/>
            <a:ext cx="2494084" cy="2494080"/>
          </a:xfrm>
          <a:custGeom>
            <a:avLst/>
            <a:gdLst>
              <a:gd name="connsiteX0" fmla="*/ 1247042 w 2494084"/>
              <a:gd name="connsiteY0" fmla="*/ 0 h 2494080"/>
              <a:gd name="connsiteX1" fmla="*/ 2494084 w 2494084"/>
              <a:gd name="connsiteY1" fmla="*/ 1247040 h 2494080"/>
              <a:gd name="connsiteX2" fmla="*/ 1247042 w 2494084"/>
              <a:gd name="connsiteY2" fmla="*/ 2494080 h 2494080"/>
              <a:gd name="connsiteX3" fmla="*/ 0 w 2494084"/>
              <a:gd name="connsiteY3" fmla="*/ 1247040 h 2494080"/>
              <a:gd name="connsiteX4" fmla="*/ 1247042 w 2494084"/>
              <a:gd name="connsiteY4" fmla="*/ 0 h 24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4084" h="2494080">
                <a:moveTo>
                  <a:pt x="1247042" y="0"/>
                </a:moveTo>
                <a:cubicBezTo>
                  <a:pt x="1935764" y="0"/>
                  <a:pt x="2494084" y="558319"/>
                  <a:pt x="2494084" y="1247040"/>
                </a:cubicBezTo>
                <a:cubicBezTo>
                  <a:pt x="2494084" y="1935761"/>
                  <a:pt x="1935764" y="2494080"/>
                  <a:pt x="1247042" y="2494080"/>
                </a:cubicBezTo>
                <a:cubicBezTo>
                  <a:pt x="558320" y="2494080"/>
                  <a:pt x="0" y="1935761"/>
                  <a:pt x="0" y="1247040"/>
                </a:cubicBezTo>
                <a:cubicBezTo>
                  <a:pt x="0" y="558319"/>
                  <a:pt x="558320" y="0"/>
                  <a:pt x="124704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0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0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FA56480-2AA4-4CAE-BDBA-D43D0AF5EC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2510606"/>
            <a:ext cx="6697366" cy="6697366"/>
          </a:xfrm>
          <a:custGeom>
            <a:avLst/>
            <a:gdLst>
              <a:gd name="connsiteX0" fmla="*/ 3348683 w 6697366"/>
              <a:gd name="connsiteY0" fmla="*/ 0 h 6697366"/>
              <a:gd name="connsiteX1" fmla="*/ 6697366 w 6697366"/>
              <a:gd name="connsiteY1" fmla="*/ 3348683 h 6697366"/>
              <a:gd name="connsiteX2" fmla="*/ 3348683 w 6697366"/>
              <a:gd name="connsiteY2" fmla="*/ 6697366 h 6697366"/>
              <a:gd name="connsiteX3" fmla="*/ 0 w 6697366"/>
              <a:gd name="connsiteY3" fmla="*/ 3348683 h 6697366"/>
              <a:gd name="connsiteX4" fmla="*/ 3348683 w 6697366"/>
              <a:gd name="connsiteY4" fmla="*/ 0 h 669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7366" h="6697366">
                <a:moveTo>
                  <a:pt x="3348683" y="0"/>
                </a:moveTo>
                <a:cubicBezTo>
                  <a:pt x="5198110" y="0"/>
                  <a:pt x="6697366" y="1499256"/>
                  <a:pt x="6697366" y="3348683"/>
                </a:cubicBezTo>
                <a:cubicBezTo>
                  <a:pt x="6697366" y="5198110"/>
                  <a:pt x="5198110" y="6697366"/>
                  <a:pt x="3348683" y="6697366"/>
                </a:cubicBezTo>
                <a:cubicBezTo>
                  <a:pt x="1499256" y="6697366"/>
                  <a:pt x="0" y="5198110"/>
                  <a:pt x="0" y="3348683"/>
                </a:cubicBezTo>
                <a:cubicBezTo>
                  <a:pt x="0" y="1499256"/>
                  <a:pt x="1499256" y="0"/>
                  <a:pt x="334868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5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E8C4ABC-16B1-4467-8A05-8F7ECA29EF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52092" y="870339"/>
            <a:ext cx="5117322" cy="5117322"/>
          </a:xfrm>
          <a:custGeom>
            <a:avLst/>
            <a:gdLst>
              <a:gd name="connsiteX0" fmla="*/ 2558661 w 5117322"/>
              <a:gd name="connsiteY0" fmla="*/ 0 h 5117322"/>
              <a:gd name="connsiteX1" fmla="*/ 5117322 w 5117322"/>
              <a:gd name="connsiteY1" fmla="*/ 2558661 h 5117322"/>
              <a:gd name="connsiteX2" fmla="*/ 2558661 w 5117322"/>
              <a:gd name="connsiteY2" fmla="*/ 5117322 h 5117322"/>
              <a:gd name="connsiteX3" fmla="*/ 0 w 5117322"/>
              <a:gd name="connsiteY3" fmla="*/ 2558661 h 5117322"/>
              <a:gd name="connsiteX4" fmla="*/ 2558661 w 5117322"/>
              <a:gd name="connsiteY4" fmla="*/ 0 h 511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7322" h="5117322">
                <a:moveTo>
                  <a:pt x="2558661" y="0"/>
                </a:moveTo>
                <a:cubicBezTo>
                  <a:pt x="3971770" y="0"/>
                  <a:pt x="5117322" y="1145552"/>
                  <a:pt x="5117322" y="2558661"/>
                </a:cubicBezTo>
                <a:cubicBezTo>
                  <a:pt x="5117322" y="3971770"/>
                  <a:pt x="3971770" y="5117322"/>
                  <a:pt x="2558661" y="5117322"/>
                </a:cubicBezTo>
                <a:cubicBezTo>
                  <a:pt x="1145552" y="5117322"/>
                  <a:pt x="0" y="3971770"/>
                  <a:pt x="0" y="2558661"/>
                </a:cubicBezTo>
                <a:cubicBezTo>
                  <a:pt x="0" y="1145552"/>
                  <a:pt x="1145552" y="0"/>
                  <a:pt x="255866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F05DFA-65BD-47F3-B1E3-FEE75BDCAD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59194" y="881913"/>
            <a:ext cx="5094174" cy="5094174"/>
          </a:xfrm>
          <a:custGeom>
            <a:avLst/>
            <a:gdLst>
              <a:gd name="connsiteX0" fmla="*/ 2547087 w 5094174"/>
              <a:gd name="connsiteY0" fmla="*/ 0 h 5094174"/>
              <a:gd name="connsiteX1" fmla="*/ 5094174 w 5094174"/>
              <a:gd name="connsiteY1" fmla="*/ 2547087 h 5094174"/>
              <a:gd name="connsiteX2" fmla="*/ 2547087 w 5094174"/>
              <a:gd name="connsiteY2" fmla="*/ 5094174 h 5094174"/>
              <a:gd name="connsiteX3" fmla="*/ 0 w 5094174"/>
              <a:gd name="connsiteY3" fmla="*/ 2547087 h 5094174"/>
              <a:gd name="connsiteX4" fmla="*/ 2547087 w 5094174"/>
              <a:gd name="connsiteY4" fmla="*/ 0 h 50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4174" h="5094174">
                <a:moveTo>
                  <a:pt x="2547087" y="0"/>
                </a:moveTo>
                <a:cubicBezTo>
                  <a:pt x="3953804" y="0"/>
                  <a:pt x="5094174" y="1140370"/>
                  <a:pt x="5094174" y="2547087"/>
                </a:cubicBezTo>
                <a:cubicBezTo>
                  <a:pt x="5094174" y="3953804"/>
                  <a:pt x="3953804" y="5094174"/>
                  <a:pt x="2547087" y="5094174"/>
                </a:cubicBezTo>
                <a:cubicBezTo>
                  <a:pt x="1140370" y="5094174"/>
                  <a:pt x="0" y="3953804"/>
                  <a:pt x="0" y="2547087"/>
                </a:cubicBezTo>
                <a:cubicBezTo>
                  <a:pt x="0" y="1140370"/>
                  <a:pt x="1140370" y="0"/>
                  <a:pt x="254708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00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582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4C4B0C9-3457-4472-BE55-6B5A70E87B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88170" y="3445973"/>
            <a:ext cx="3591274" cy="3591274"/>
          </a:xfrm>
          <a:custGeom>
            <a:avLst/>
            <a:gdLst>
              <a:gd name="connsiteX0" fmla="*/ 1795637 w 3591274"/>
              <a:gd name="connsiteY0" fmla="*/ 0 h 3591274"/>
              <a:gd name="connsiteX1" fmla="*/ 3591274 w 3591274"/>
              <a:gd name="connsiteY1" fmla="*/ 1795637 h 3591274"/>
              <a:gd name="connsiteX2" fmla="*/ 1795637 w 3591274"/>
              <a:gd name="connsiteY2" fmla="*/ 3591274 h 3591274"/>
              <a:gd name="connsiteX3" fmla="*/ 0 w 3591274"/>
              <a:gd name="connsiteY3" fmla="*/ 1795637 h 3591274"/>
              <a:gd name="connsiteX4" fmla="*/ 1795637 w 3591274"/>
              <a:gd name="connsiteY4" fmla="*/ 0 h 35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1274" h="3591274">
                <a:moveTo>
                  <a:pt x="1795637" y="0"/>
                </a:moveTo>
                <a:cubicBezTo>
                  <a:pt x="2787340" y="0"/>
                  <a:pt x="3591274" y="803934"/>
                  <a:pt x="3591274" y="1795637"/>
                </a:cubicBezTo>
                <a:cubicBezTo>
                  <a:pt x="3591274" y="2787340"/>
                  <a:pt x="2787340" y="3591274"/>
                  <a:pt x="1795637" y="3591274"/>
                </a:cubicBezTo>
                <a:cubicBezTo>
                  <a:pt x="803934" y="3591274"/>
                  <a:pt x="0" y="2787340"/>
                  <a:pt x="0" y="1795637"/>
                </a:cubicBezTo>
                <a:cubicBezTo>
                  <a:pt x="0" y="803934"/>
                  <a:pt x="803934" y="0"/>
                  <a:pt x="17956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9EFEAC6-E35C-4960-A01F-3B82BA1F93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06477" y="-342214"/>
            <a:ext cx="3591274" cy="3591274"/>
          </a:xfrm>
          <a:custGeom>
            <a:avLst/>
            <a:gdLst>
              <a:gd name="connsiteX0" fmla="*/ 1795637 w 3591274"/>
              <a:gd name="connsiteY0" fmla="*/ 0 h 3591274"/>
              <a:gd name="connsiteX1" fmla="*/ 3591274 w 3591274"/>
              <a:gd name="connsiteY1" fmla="*/ 1795637 h 3591274"/>
              <a:gd name="connsiteX2" fmla="*/ 1795637 w 3591274"/>
              <a:gd name="connsiteY2" fmla="*/ 3591274 h 3591274"/>
              <a:gd name="connsiteX3" fmla="*/ 0 w 3591274"/>
              <a:gd name="connsiteY3" fmla="*/ 1795637 h 3591274"/>
              <a:gd name="connsiteX4" fmla="*/ 1795637 w 3591274"/>
              <a:gd name="connsiteY4" fmla="*/ 0 h 35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1274" h="3591274">
                <a:moveTo>
                  <a:pt x="1795637" y="0"/>
                </a:moveTo>
                <a:cubicBezTo>
                  <a:pt x="2787340" y="0"/>
                  <a:pt x="3591274" y="803934"/>
                  <a:pt x="3591274" y="1795637"/>
                </a:cubicBezTo>
                <a:cubicBezTo>
                  <a:pt x="3591274" y="2787340"/>
                  <a:pt x="2787340" y="3591274"/>
                  <a:pt x="1795637" y="3591274"/>
                </a:cubicBezTo>
                <a:cubicBezTo>
                  <a:pt x="803934" y="3591274"/>
                  <a:pt x="0" y="2787340"/>
                  <a:pt x="0" y="1795637"/>
                </a:cubicBezTo>
                <a:cubicBezTo>
                  <a:pt x="0" y="803934"/>
                  <a:pt x="803934" y="0"/>
                  <a:pt x="17956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2E5A8-BEB0-4063-904A-865ABDF18D1C}"/>
              </a:ext>
            </a:extLst>
          </p:cNvPr>
          <p:cNvSpPr txBox="1"/>
          <p:nvPr userDrawn="1"/>
        </p:nvSpPr>
        <p:spPr>
          <a:xfrm>
            <a:off x="609600" y="6043528"/>
            <a:ext cx="2373172" cy="2862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lnSpc>
                <a:spcPct val="90000"/>
              </a:lnSpc>
              <a:defRPr sz="1400">
                <a:solidFill>
                  <a:schemeClr val="bg1">
                    <a:lumMod val="65000"/>
                  </a:schemeClr>
                </a:solidFill>
                <a:latin typeface="Montserrat Light" panose="00000400000000000000" pitchFamily="50" charset="0"/>
                <a:cs typeface="Poppins SemiBold" panose="00000700000000000000" pitchFamily="2" charset="0"/>
              </a:defRPr>
            </a:lvl1pPr>
          </a:lstStyle>
          <a:p>
            <a:pPr lvl="0" algn="l"/>
            <a:r>
              <a:rPr lang="en-US" dirty="0"/>
              <a:t>www.yourwebsite.com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F3269-AF97-4A1E-A5A3-B43EB30887D9}"/>
              </a:ext>
            </a:extLst>
          </p:cNvPr>
          <p:cNvSpPr txBox="1"/>
          <p:nvPr userDrawn="1"/>
        </p:nvSpPr>
        <p:spPr>
          <a:xfrm>
            <a:off x="609600" y="473434"/>
            <a:ext cx="1600200" cy="4247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b="1" dirty="0">
                <a:solidFill>
                  <a:schemeClr val="accent1"/>
                </a:solidFill>
                <a:latin typeface="Montserrat" panose="00000500000000000000" pitchFamily="50" charset="0"/>
                <a:cs typeface="Poppins SemiBold" panose="00000700000000000000" pitchFamily="2" charset="0"/>
              </a:rPr>
              <a:t>Bubble</a:t>
            </a:r>
            <a:r>
              <a:rPr lang="en-US" sz="2400" b="1" dirty="0">
                <a:solidFill>
                  <a:schemeClr val="accent4"/>
                </a:solidFill>
                <a:latin typeface="Montserrat" panose="00000500000000000000" pitchFamily="50" charset="0"/>
                <a:cs typeface="Poppins SemiBold" panose="00000700000000000000" pitchFamily="2" charset="0"/>
              </a:rPr>
              <a:t>.</a:t>
            </a:r>
            <a:endParaRPr lang="en-ID" sz="2400" b="1" dirty="0">
              <a:solidFill>
                <a:schemeClr val="accent4"/>
              </a:solidFill>
              <a:latin typeface="Montserrat" panose="00000500000000000000" pitchFamily="50" charset="0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86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C609FF5-AE15-4128-8691-B7BED36F512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532258">
            <a:off x="7535833" y="1947568"/>
            <a:ext cx="1159393" cy="1989923"/>
          </a:xfrm>
          <a:custGeom>
            <a:avLst/>
            <a:gdLst>
              <a:gd name="connsiteX0" fmla="*/ 0 w 838200"/>
              <a:gd name="connsiteY0" fmla="*/ 0 h 1866900"/>
              <a:gd name="connsiteX1" fmla="*/ 838200 w 838200"/>
              <a:gd name="connsiteY1" fmla="*/ 0 h 1866900"/>
              <a:gd name="connsiteX2" fmla="*/ 838200 w 838200"/>
              <a:gd name="connsiteY2" fmla="*/ 1866900 h 1866900"/>
              <a:gd name="connsiteX3" fmla="*/ 0 w 838200"/>
              <a:gd name="connsiteY3" fmla="*/ 1866900 h 1866900"/>
              <a:gd name="connsiteX4" fmla="*/ 0 w 838200"/>
              <a:gd name="connsiteY4" fmla="*/ 0 h 1866900"/>
              <a:gd name="connsiteX0" fmla="*/ 0 w 985404"/>
              <a:gd name="connsiteY0" fmla="*/ 75996 h 1942896"/>
              <a:gd name="connsiteX1" fmla="*/ 985404 w 985404"/>
              <a:gd name="connsiteY1" fmla="*/ 0 h 1942896"/>
              <a:gd name="connsiteX2" fmla="*/ 838200 w 985404"/>
              <a:gd name="connsiteY2" fmla="*/ 1942896 h 1942896"/>
              <a:gd name="connsiteX3" fmla="*/ 0 w 985404"/>
              <a:gd name="connsiteY3" fmla="*/ 1942896 h 1942896"/>
              <a:gd name="connsiteX4" fmla="*/ 0 w 985404"/>
              <a:gd name="connsiteY4" fmla="*/ 75996 h 1942896"/>
              <a:gd name="connsiteX0" fmla="*/ 0 w 991334"/>
              <a:gd name="connsiteY0" fmla="*/ 75996 h 1942896"/>
              <a:gd name="connsiteX1" fmla="*/ 985404 w 991334"/>
              <a:gd name="connsiteY1" fmla="*/ 0 h 1942896"/>
              <a:gd name="connsiteX2" fmla="*/ 991334 w 991334"/>
              <a:gd name="connsiteY2" fmla="*/ 1874007 h 1942896"/>
              <a:gd name="connsiteX3" fmla="*/ 0 w 991334"/>
              <a:gd name="connsiteY3" fmla="*/ 1942896 h 1942896"/>
              <a:gd name="connsiteX4" fmla="*/ 0 w 991334"/>
              <a:gd name="connsiteY4" fmla="*/ 75996 h 1942896"/>
              <a:gd name="connsiteX0" fmla="*/ 106260 w 1097594"/>
              <a:gd name="connsiteY0" fmla="*/ 75996 h 1920921"/>
              <a:gd name="connsiteX1" fmla="*/ 1091664 w 1097594"/>
              <a:gd name="connsiteY1" fmla="*/ 0 h 1920921"/>
              <a:gd name="connsiteX2" fmla="*/ 1097594 w 1097594"/>
              <a:gd name="connsiteY2" fmla="*/ 1874007 h 1920921"/>
              <a:gd name="connsiteX3" fmla="*/ 0 w 1097594"/>
              <a:gd name="connsiteY3" fmla="*/ 1920921 h 1920921"/>
              <a:gd name="connsiteX4" fmla="*/ 106260 w 1097594"/>
              <a:gd name="connsiteY4" fmla="*/ 75996 h 1920921"/>
              <a:gd name="connsiteX0" fmla="*/ 0 w 1111628"/>
              <a:gd name="connsiteY0" fmla="*/ 149399 h 1920921"/>
              <a:gd name="connsiteX1" fmla="*/ 1105698 w 1111628"/>
              <a:gd name="connsiteY1" fmla="*/ 0 h 1920921"/>
              <a:gd name="connsiteX2" fmla="*/ 1111628 w 1111628"/>
              <a:gd name="connsiteY2" fmla="*/ 1874007 h 1920921"/>
              <a:gd name="connsiteX3" fmla="*/ 14034 w 1111628"/>
              <a:gd name="connsiteY3" fmla="*/ 1920921 h 1920921"/>
              <a:gd name="connsiteX4" fmla="*/ 0 w 1111628"/>
              <a:gd name="connsiteY4" fmla="*/ 149399 h 1920921"/>
              <a:gd name="connsiteX0" fmla="*/ 0 w 1117537"/>
              <a:gd name="connsiteY0" fmla="*/ 157632 h 1929154"/>
              <a:gd name="connsiteX1" fmla="*/ 1117267 w 1117537"/>
              <a:gd name="connsiteY1" fmla="*/ 0 h 1929154"/>
              <a:gd name="connsiteX2" fmla="*/ 1111628 w 1117537"/>
              <a:gd name="connsiteY2" fmla="*/ 1882240 h 1929154"/>
              <a:gd name="connsiteX3" fmla="*/ 14034 w 1117537"/>
              <a:gd name="connsiteY3" fmla="*/ 1929154 h 1929154"/>
              <a:gd name="connsiteX4" fmla="*/ 0 w 1117537"/>
              <a:gd name="connsiteY4" fmla="*/ 157632 h 1929154"/>
              <a:gd name="connsiteX0" fmla="*/ 0 w 1109105"/>
              <a:gd name="connsiteY0" fmla="*/ 149889 h 1929154"/>
              <a:gd name="connsiteX1" fmla="*/ 1108835 w 1109105"/>
              <a:gd name="connsiteY1" fmla="*/ 0 h 1929154"/>
              <a:gd name="connsiteX2" fmla="*/ 1103196 w 1109105"/>
              <a:gd name="connsiteY2" fmla="*/ 1882240 h 1929154"/>
              <a:gd name="connsiteX3" fmla="*/ 5602 w 1109105"/>
              <a:gd name="connsiteY3" fmla="*/ 1929154 h 1929154"/>
              <a:gd name="connsiteX4" fmla="*/ 0 w 1109105"/>
              <a:gd name="connsiteY4" fmla="*/ 149889 h 1929154"/>
              <a:gd name="connsiteX0" fmla="*/ 0 w 1121163"/>
              <a:gd name="connsiteY0" fmla="*/ 154984 h 1929154"/>
              <a:gd name="connsiteX1" fmla="*/ 1120893 w 1121163"/>
              <a:gd name="connsiteY1" fmla="*/ 0 h 1929154"/>
              <a:gd name="connsiteX2" fmla="*/ 1115254 w 1121163"/>
              <a:gd name="connsiteY2" fmla="*/ 1882240 h 1929154"/>
              <a:gd name="connsiteX3" fmla="*/ 17660 w 1121163"/>
              <a:gd name="connsiteY3" fmla="*/ 1929154 h 1929154"/>
              <a:gd name="connsiteX4" fmla="*/ 0 w 1121163"/>
              <a:gd name="connsiteY4" fmla="*/ 154984 h 1929154"/>
              <a:gd name="connsiteX0" fmla="*/ 0 w 1121163"/>
              <a:gd name="connsiteY0" fmla="*/ 154984 h 1931112"/>
              <a:gd name="connsiteX1" fmla="*/ 1120893 w 1121163"/>
              <a:gd name="connsiteY1" fmla="*/ 0 h 1931112"/>
              <a:gd name="connsiteX2" fmla="*/ 1115254 w 1121163"/>
              <a:gd name="connsiteY2" fmla="*/ 1882240 h 1931112"/>
              <a:gd name="connsiteX3" fmla="*/ 5111 w 1121163"/>
              <a:gd name="connsiteY3" fmla="*/ 1931112 h 1931112"/>
              <a:gd name="connsiteX4" fmla="*/ 0 w 1121163"/>
              <a:gd name="connsiteY4" fmla="*/ 154984 h 19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163" h="1931112">
                <a:moveTo>
                  <a:pt x="0" y="154984"/>
                </a:moveTo>
                <a:lnTo>
                  <a:pt x="1120893" y="0"/>
                </a:lnTo>
                <a:cubicBezTo>
                  <a:pt x="1122870" y="624669"/>
                  <a:pt x="1113277" y="1257571"/>
                  <a:pt x="1115254" y="1882240"/>
                </a:cubicBezTo>
                <a:lnTo>
                  <a:pt x="5111" y="1931112"/>
                </a:lnTo>
                <a:cubicBezTo>
                  <a:pt x="3244" y="1338024"/>
                  <a:pt x="1867" y="748072"/>
                  <a:pt x="0" y="1549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latin typeface="Montserrat" panose="00000500000000000000" pitchFamily="50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Placeholder Image</a:t>
            </a:r>
          </a:p>
        </p:txBody>
      </p:sp>
    </p:spTree>
    <p:extLst>
      <p:ext uri="{BB962C8B-B14F-4D97-AF65-F5344CB8AC3E}">
        <p14:creationId xmlns:p14="http://schemas.microsoft.com/office/powerpoint/2010/main" val="3773168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CC8FF-569F-4350-83BC-4C7A1CAEF7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48522" y="1047433"/>
            <a:ext cx="4747233" cy="4747233"/>
          </a:xfrm>
          <a:custGeom>
            <a:avLst/>
            <a:gdLst>
              <a:gd name="connsiteX0" fmla="*/ 1500114 w 3000228"/>
              <a:gd name="connsiteY0" fmla="*/ 0 h 3000228"/>
              <a:gd name="connsiteX1" fmla="*/ 3000228 w 3000228"/>
              <a:gd name="connsiteY1" fmla="*/ 1500114 h 3000228"/>
              <a:gd name="connsiteX2" fmla="*/ 1500114 w 3000228"/>
              <a:gd name="connsiteY2" fmla="*/ 3000228 h 3000228"/>
              <a:gd name="connsiteX3" fmla="*/ 0 w 3000228"/>
              <a:gd name="connsiteY3" fmla="*/ 1500114 h 3000228"/>
              <a:gd name="connsiteX4" fmla="*/ 1500114 w 3000228"/>
              <a:gd name="connsiteY4" fmla="*/ 0 h 30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0228" h="3000228">
                <a:moveTo>
                  <a:pt x="1500114" y="0"/>
                </a:moveTo>
                <a:cubicBezTo>
                  <a:pt x="2328604" y="0"/>
                  <a:pt x="3000228" y="671624"/>
                  <a:pt x="3000228" y="1500114"/>
                </a:cubicBezTo>
                <a:cubicBezTo>
                  <a:pt x="3000228" y="2328604"/>
                  <a:pt x="2328604" y="3000228"/>
                  <a:pt x="1500114" y="3000228"/>
                </a:cubicBezTo>
                <a:cubicBezTo>
                  <a:pt x="671624" y="3000228"/>
                  <a:pt x="0" y="2328604"/>
                  <a:pt x="0" y="1500114"/>
                </a:cubicBezTo>
                <a:cubicBezTo>
                  <a:pt x="0" y="671624"/>
                  <a:pt x="671624" y="0"/>
                  <a:pt x="150011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20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5A29EF2-F805-40A0-AA34-155922689D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1848" y="1137983"/>
            <a:ext cx="4626864" cy="4622990"/>
          </a:xfrm>
          <a:custGeom>
            <a:avLst/>
            <a:gdLst>
              <a:gd name="connsiteX0" fmla="*/ 2313432 w 4626864"/>
              <a:gd name="connsiteY0" fmla="*/ 0 h 4622990"/>
              <a:gd name="connsiteX1" fmla="*/ 4626864 w 4626864"/>
              <a:gd name="connsiteY1" fmla="*/ 2311495 h 4622990"/>
              <a:gd name="connsiteX2" fmla="*/ 2313432 w 4626864"/>
              <a:gd name="connsiteY2" fmla="*/ 4622990 h 4622990"/>
              <a:gd name="connsiteX3" fmla="*/ 0 w 4626864"/>
              <a:gd name="connsiteY3" fmla="*/ 2311495 h 4622990"/>
              <a:gd name="connsiteX4" fmla="*/ 2313432 w 4626864"/>
              <a:gd name="connsiteY4" fmla="*/ 0 h 462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864" h="4622990">
                <a:moveTo>
                  <a:pt x="2313432" y="0"/>
                </a:moveTo>
                <a:cubicBezTo>
                  <a:pt x="3591105" y="0"/>
                  <a:pt x="4626864" y="1034892"/>
                  <a:pt x="4626864" y="2311495"/>
                </a:cubicBezTo>
                <a:cubicBezTo>
                  <a:pt x="4626864" y="3588098"/>
                  <a:pt x="3591105" y="4622990"/>
                  <a:pt x="2313432" y="4622990"/>
                </a:cubicBezTo>
                <a:cubicBezTo>
                  <a:pt x="1035759" y="4622990"/>
                  <a:pt x="0" y="3588098"/>
                  <a:pt x="0" y="2311495"/>
                </a:cubicBezTo>
                <a:cubicBezTo>
                  <a:pt x="0" y="1034892"/>
                  <a:pt x="1035759" y="0"/>
                  <a:pt x="23134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6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911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CF7FC5-2C5A-4359-B388-CE6C109418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22782" y="960113"/>
            <a:ext cx="4277214" cy="4277214"/>
          </a:xfrm>
          <a:custGeom>
            <a:avLst/>
            <a:gdLst>
              <a:gd name="connsiteX0" fmla="*/ 2138607 w 4277214"/>
              <a:gd name="connsiteY0" fmla="*/ 0 h 4277214"/>
              <a:gd name="connsiteX1" fmla="*/ 4277214 w 4277214"/>
              <a:gd name="connsiteY1" fmla="*/ 2138607 h 4277214"/>
              <a:gd name="connsiteX2" fmla="*/ 2138607 w 4277214"/>
              <a:gd name="connsiteY2" fmla="*/ 4277214 h 4277214"/>
              <a:gd name="connsiteX3" fmla="*/ 0 w 4277214"/>
              <a:gd name="connsiteY3" fmla="*/ 2138607 h 4277214"/>
              <a:gd name="connsiteX4" fmla="*/ 2138607 w 4277214"/>
              <a:gd name="connsiteY4" fmla="*/ 0 h 427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7214" h="4277214">
                <a:moveTo>
                  <a:pt x="2138607" y="0"/>
                </a:moveTo>
                <a:cubicBezTo>
                  <a:pt x="3319727" y="0"/>
                  <a:pt x="4277214" y="957487"/>
                  <a:pt x="4277214" y="2138607"/>
                </a:cubicBezTo>
                <a:cubicBezTo>
                  <a:pt x="4277214" y="3319727"/>
                  <a:pt x="3319727" y="4277214"/>
                  <a:pt x="2138607" y="4277214"/>
                </a:cubicBezTo>
                <a:cubicBezTo>
                  <a:pt x="957487" y="4277214"/>
                  <a:pt x="0" y="3319727"/>
                  <a:pt x="0" y="2138607"/>
                </a:cubicBezTo>
                <a:cubicBezTo>
                  <a:pt x="0" y="957487"/>
                  <a:pt x="957487" y="0"/>
                  <a:pt x="21386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38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7EDF4B63-B51A-4199-85D1-AC2F199250C3}"/>
              </a:ext>
            </a:extLst>
          </p:cNvPr>
          <p:cNvSpPr txBox="1"/>
          <p:nvPr userDrawn="1"/>
        </p:nvSpPr>
        <p:spPr>
          <a:xfrm>
            <a:off x="10733778" y="6085078"/>
            <a:ext cx="579203" cy="24468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lnSpc>
                <a:spcPct val="90000"/>
              </a:lnSpc>
              <a:defRPr sz="1400">
                <a:solidFill>
                  <a:schemeClr val="bg1">
                    <a:lumMod val="65000"/>
                  </a:schemeClr>
                </a:solidFill>
                <a:latin typeface="Montserrat Light" panose="00000400000000000000" pitchFamily="50" charset="0"/>
                <a:cs typeface="Poppins SemiBold" panose="00000700000000000000" pitchFamily="2" charset="0"/>
              </a:defRPr>
            </a:lvl1pPr>
          </a:lstStyle>
          <a:p>
            <a:pPr lvl="0" algn="r"/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Montserrat" panose="00000500000000000000" pitchFamily="50" charset="0"/>
              </a:rPr>
              <a:t>Page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F975B9-010D-4958-9840-56F2E5D7AD52}"/>
              </a:ext>
            </a:extLst>
          </p:cNvPr>
          <p:cNvGrpSpPr/>
          <p:nvPr userDrawn="1"/>
        </p:nvGrpSpPr>
        <p:grpSpPr>
          <a:xfrm>
            <a:off x="718544" y="569168"/>
            <a:ext cx="988472" cy="192850"/>
            <a:chOff x="718544" y="569168"/>
            <a:chExt cx="988472" cy="19285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53E1565-28C3-4F24-9BE3-6ADD20D65CF5}"/>
                </a:ext>
              </a:extLst>
            </p:cNvPr>
            <p:cNvSpPr/>
            <p:nvPr userDrawn="1"/>
          </p:nvSpPr>
          <p:spPr>
            <a:xfrm>
              <a:off x="1072255" y="569169"/>
              <a:ext cx="151444" cy="192335"/>
            </a:xfrm>
            <a:custGeom>
              <a:avLst/>
              <a:gdLst/>
              <a:ahLst/>
              <a:cxnLst/>
              <a:rect l="l" t="t" r="r" b="b"/>
              <a:pathLst>
                <a:path w="151444" h="192335">
                  <a:moveTo>
                    <a:pt x="0" y="0"/>
                  </a:moveTo>
                  <a:lnTo>
                    <a:pt x="45745" y="0"/>
                  </a:lnTo>
                  <a:lnTo>
                    <a:pt x="45745" y="69677"/>
                  </a:lnTo>
                  <a:cubicBezTo>
                    <a:pt x="50650" y="63355"/>
                    <a:pt x="56536" y="58527"/>
                    <a:pt x="63403" y="55192"/>
                  </a:cubicBezTo>
                  <a:cubicBezTo>
                    <a:pt x="70270" y="51857"/>
                    <a:pt x="78022" y="50176"/>
                    <a:pt x="86658" y="50149"/>
                  </a:cubicBezTo>
                  <a:cubicBezTo>
                    <a:pt x="106345" y="50437"/>
                    <a:pt x="121996" y="56992"/>
                    <a:pt x="133612" y="69812"/>
                  </a:cubicBezTo>
                  <a:cubicBezTo>
                    <a:pt x="145227" y="82632"/>
                    <a:pt x="151171" y="99990"/>
                    <a:pt x="151444" y="121886"/>
                  </a:cubicBezTo>
                  <a:cubicBezTo>
                    <a:pt x="151198" y="143389"/>
                    <a:pt x="145393" y="160436"/>
                    <a:pt x="134030" y="173026"/>
                  </a:cubicBezTo>
                  <a:cubicBezTo>
                    <a:pt x="122666" y="185616"/>
                    <a:pt x="107218" y="192052"/>
                    <a:pt x="87687" y="192335"/>
                  </a:cubicBezTo>
                  <a:cubicBezTo>
                    <a:pt x="78783" y="192308"/>
                    <a:pt x="70795" y="190627"/>
                    <a:pt x="63725" y="187292"/>
                  </a:cubicBezTo>
                  <a:cubicBezTo>
                    <a:pt x="56654" y="183957"/>
                    <a:pt x="50661" y="179129"/>
                    <a:pt x="45745" y="172807"/>
                  </a:cubicBezTo>
                  <a:lnTo>
                    <a:pt x="45745" y="190792"/>
                  </a:lnTo>
                  <a:lnTo>
                    <a:pt x="0" y="190792"/>
                  </a:lnTo>
                  <a:lnTo>
                    <a:pt x="0" y="0"/>
                  </a:lnTo>
                  <a:close/>
                  <a:moveTo>
                    <a:pt x="75336" y="86122"/>
                  </a:moveTo>
                  <a:cubicBezTo>
                    <a:pt x="66448" y="86283"/>
                    <a:pt x="59329" y="89499"/>
                    <a:pt x="53979" y="95770"/>
                  </a:cubicBezTo>
                  <a:cubicBezTo>
                    <a:pt x="48629" y="102042"/>
                    <a:pt x="45884" y="110404"/>
                    <a:pt x="45745" y="120857"/>
                  </a:cubicBezTo>
                  <a:cubicBezTo>
                    <a:pt x="45884" y="131299"/>
                    <a:pt x="48629" y="139618"/>
                    <a:pt x="53979" y="145814"/>
                  </a:cubicBezTo>
                  <a:cubicBezTo>
                    <a:pt x="59329" y="152011"/>
                    <a:pt x="66448" y="155184"/>
                    <a:pt x="75336" y="155334"/>
                  </a:cubicBezTo>
                  <a:cubicBezTo>
                    <a:pt x="84470" y="155184"/>
                    <a:pt x="91740" y="152011"/>
                    <a:pt x="97143" y="145814"/>
                  </a:cubicBezTo>
                  <a:cubicBezTo>
                    <a:pt x="102547" y="139618"/>
                    <a:pt x="105313" y="131299"/>
                    <a:pt x="105442" y="120857"/>
                  </a:cubicBezTo>
                  <a:cubicBezTo>
                    <a:pt x="105313" y="110404"/>
                    <a:pt x="102547" y="102042"/>
                    <a:pt x="97143" y="95770"/>
                  </a:cubicBezTo>
                  <a:cubicBezTo>
                    <a:pt x="91740" y="89499"/>
                    <a:pt x="84470" y="86283"/>
                    <a:pt x="75336" y="86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5A102BF-43EF-4C4E-AB7D-67E61417E2C1}"/>
                </a:ext>
              </a:extLst>
            </p:cNvPr>
            <p:cNvSpPr/>
            <p:nvPr userDrawn="1"/>
          </p:nvSpPr>
          <p:spPr>
            <a:xfrm>
              <a:off x="1253230" y="569169"/>
              <a:ext cx="151444" cy="192335"/>
            </a:xfrm>
            <a:custGeom>
              <a:avLst/>
              <a:gdLst/>
              <a:ahLst/>
              <a:cxnLst/>
              <a:rect l="l" t="t" r="r" b="b"/>
              <a:pathLst>
                <a:path w="151444" h="192335">
                  <a:moveTo>
                    <a:pt x="0" y="0"/>
                  </a:moveTo>
                  <a:lnTo>
                    <a:pt x="45745" y="0"/>
                  </a:lnTo>
                  <a:lnTo>
                    <a:pt x="45745" y="69677"/>
                  </a:lnTo>
                  <a:cubicBezTo>
                    <a:pt x="50650" y="63355"/>
                    <a:pt x="56536" y="58527"/>
                    <a:pt x="63403" y="55192"/>
                  </a:cubicBezTo>
                  <a:cubicBezTo>
                    <a:pt x="70270" y="51857"/>
                    <a:pt x="78022" y="50176"/>
                    <a:pt x="86658" y="50149"/>
                  </a:cubicBezTo>
                  <a:cubicBezTo>
                    <a:pt x="106345" y="50437"/>
                    <a:pt x="121996" y="56992"/>
                    <a:pt x="133612" y="69812"/>
                  </a:cubicBezTo>
                  <a:cubicBezTo>
                    <a:pt x="145227" y="82632"/>
                    <a:pt x="151171" y="99990"/>
                    <a:pt x="151444" y="121886"/>
                  </a:cubicBezTo>
                  <a:cubicBezTo>
                    <a:pt x="151198" y="143389"/>
                    <a:pt x="145393" y="160436"/>
                    <a:pt x="134030" y="173026"/>
                  </a:cubicBezTo>
                  <a:cubicBezTo>
                    <a:pt x="122666" y="185616"/>
                    <a:pt x="107218" y="192052"/>
                    <a:pt x="87687" y="192335"/>
                  </a:cubicBezTo>
                  <a:cubicBezTo>
                    <a:pt x="78783" y="192308"/>
                    <a:pt x="70795" y="190627"/>
                    <a:pt x="63725" y="187292"/>
                  </a:cubicBezTo>
                  <a:cubicBezTo>
                    <a:pt x="56654" y="183957"/>
                    <a:pt x="50661" y="179129"/>
                    <a:pt x="45745" y="172807"/>
                  </a:cubicBezTo>
                  <a:lnTo>
                    <a:pt x="45745" y="190792"/>
                  </a:lnTo>
                  <a:lnTo>
                    <a:pt x="0" y="190792"/>
                  </a:lnTo>
                  <a:lnTo>
                    <a:pt x="0" y="0"/>
                  </a:lnTo>
                  <a:close/>
                  <a:moveTo>
                    <a:pt x="75336" y="86122"/>
                  </a:moveTo>
                  <a:cubicBezTo>
                    <a:pt x="66448" y="86283"/>
                    <a:pt x="59329" y="89499"/>
                    <a:pt x="53979" y="95770"/>
                  </a:cubicBezTo>
                  <a:cubicBezTo>
                    <a:pt x="48629" y="102042"/>
                    <a:pt x="45884" y="110404"/>
                    <a:pt x="45745" y="120857"/>
                  </a:cubicBezTo>
                  <a:cubicBezTo>
                    <a:pt x="45884" y="131299"/>
                    <a:pt x="48629" y="139618"/>
                    <a:pt x="53979" y="145814"/>
                  </a:cubicBezTo>
                  <a:cubicBezTo>
                    <a:pt x="59329" y="152011"/>
                    <a:pt x="66448" y="155184"/>
                    <a:pt x="75336" y="155334"/>
                  </a:cubicBezTo>
                  <a:cubicBezTo>
                    <a:pt x="84470" y="155184"/>
                    <a:pt x="91740" y="152011"/>
                    <a:pt x="97143" y="145814"/>
                  </a:cubicBezTo>
                  <a:cubicBezTo>
                    <a:pt x="102547" y="139618"/>
                    <a:pt x="105313" y="131299"/>
                    <a:pt x="105442" y="120857"/>
                  </a:cubicBezTo>
                  <a:cubicBezTo>
                    <a:pt x="105313" y="110404"/>
                    <a:pt x="102547" y="102042"/>
                    <a:pt x="97143" y="95770"/>
                  </a:cubicBezTo>
                  <a:cubicBezTo>
                    <a:pt x="91740" y="89499"/>
                    <a:pt x="84470" y="86283"/>
                    <a:pt x="75336" y="86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62AB191-86D0-41C0-9F30-7F1E5FCB21A5}"/>
                </a:ext>
              </a:extLst>
            </p:cNvPr>
            <p:cNvSpPr/>
            <p:nvPr userDrawn="1"/>
          </p:nvSpPr>
          <p:spPr>
            <a:xfrm>
              <a:off x="1434206" y="569168"/>
              <a:ext cx="45745" cy="190792"/>
            </a:xfrm>
            <a:custGeom>
              <a:avLst/>
              <a:gdLst/>
              <a:ahLst/>
              <a:cxnLst/>
              <a:rect l="l" t="t" r="r" b="b"/>
              <a:pathLst>
                <a:path w="45745" h="190792">
                  <a:moveTo>
                    <a:pt x="0" y="0"/>
                  </a:moveTo>
                  <a:lnTo>
                    <a:pt x="45745" y="0"/>
                  </a:lnTo>
                  <a:lnTo>
                    <a:pt x="45745" y="190792"/>
                  </a:lnTo>
                  <a:lnTo>
                    <a:pt x="0" y="1907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9B0C19F-8FDE-43BD-9D93-3C0B18BB7368}"/>
                </a:ext>
              </a:extLst>
            </p:cNvPr>
            <p:cNvSpPr/>
            <p:nvPr userDrawn="1"/>
          </p:nvSpPr>
          <p:spPr>
            <a:xfrm>
              <a:off x="718544" y="579712"/>
              <a:ext cx="158388" cy="180248"/>
            </a:xfrm>
            <a:custGeom>
              <a:avLst/>
              <a:gdLst/>
              <a:ahLst/>
              <a:cxnLst/>
              <a:rect l="l" t="t" r="r" b="b"/>
              <a:pathLst>
                <a:path w="158388" h="180248">
                  <a:moveTo>
                    <a:pt x="0" y="0"/>
                  </a:moveTo>
                  <a:lnTo>
                    <a:pt x="85629" y="0"/>
                  </a:lnTo>
                  <a:cubicBezTo>
                    <a:pt x="106302" y="161"/>
                    <a:pt x="122553" y="4273"/>
                    <a:pt x="134383" y="12336"/>
                  </a:cubicBezTo>
                  <a:cubicBezTo>
                    <a:pt x="146213" y="20399"/>
                    <a:pt x="152243" y="31453"/>
                    <a:pt x="152473" y="45496"/>
                  </a:cubicBezTo>
                  <a:cubicBezTo>
                    <a:pt x="152365" y="55026"/>
                    <a:pt x="149560" y="63249"/>
                    <a:pt x="144056" y="70167"/>
                  </a:cubicBezTo>
                  <a:cubicBezTo>
                    <a:pt x="138552" y="77086"/>
                    <a:pt x="130993" y="81896"/>
                    <a:pt x="121379" y="84599"/>
                  </a:cubicBezTo>
                  <a:cubicBezTo>
                    <a:pt x="132928" y="87071"/>
                    <a:pt x="141956" y="92340"/>
                    <a:pt x="148461" y="100406"/>
                  </a:cubicBezTo>
                  <a:cubicBezTo>
                    <a:pt x="154966" y="108472"/>
                    <a:pt x="158275" y="118377"/>
                    <a:pt x="158388" y="130119"/>
                  </a:cubicBezTo>
                  <a:cubicBezTo>
                    <a:pt x="158147" y="145708"/>
                    <a:pt x="151882" y="157920"/>
                    <a:pt x="139591" y="166755"/>
                  </a:cubicBezTo>
                  <a:cubicBezTo>
                    <a:pt x="127301" y="175590"/>
                    <a:pt x="110429" y="180088"/>
                    <a:pt x="88974" y="180248"/>
                  </a:cubicBezTo>
                  <a:lnTo>
                    <a:pt x="0" y="180248"/>
                  </a:lnTo>
                  <a:lnTo>
                    <a:pt x="0" y="0"/>
                  </a:lnTo>
                  <a:close/>
                  <a:moveTo>
                    <a:pt x="47031" y="36744"/>
                  </a:moveTo>
                  <a:lnTo>
                    <a:pt x="47031" y="71752"/>
                  </a:lnTo>
                  <a:lnTo>
                    <a:pt x="83056" y="71752"/>
                  </a:lnTo>
                  <a:cubicBezTo>
                    <a:pt x="89676" y="71709"/>
                    <a:pt x="94833" y="70122"/>
                    <a:pt x="98527" y="66990"/>
                  </a:cubicBezTo>
                  <a:cubicBezTo>
                    <a:pt x="102221" y="63858"/>
                    <a:pt x="104097" y="59439"/>
                    <a:pt x="104156" y="53734"/>
                  </a:cubicBezTo>
                  <a:cubicBezTo>
                    <a:pt x="104097" y="48280"/>
                    <a:pt x="102221" y="44065"/>
                    <a:pt x="98527" y="41088"/>
                  </a:cubicBezTo>
                  <a:cubicBezTo>
                    <a:pt x="94833" y="38112"/>
                    <a:pt x="89676" y="36664"/>
                    <a:pt x="83056" y="36744"/>
                  </a:cubicBezTo>
                  <a:lnTo>
                    <a:pt x="47031" y="36744"/>
                  </a:lnTo>
                  <a:close/>
                  <a:moveTo>
                    <a:pt x="47031" y="105924"/>
                  </a:moveTo>
                  <a:lnTo>
                    <a:pt x="47031" y="143761"/>
                  </a:lnTo>
                  <a:lnTo>
                    <a:pt x="83054" y="143761"/>
                  </a:lnTo>
                  <a:cubicBezTo>
                    <a:pt x="91374" y="143718"/>
                    <a:pt x="97892" y="142002"/>
                    <a:pt x="102609" y="138613"/>
                  </a:cubicBezTo>
                  <a:cubicBezTo>
                    <a:pt x="107327" y="135224"/>
                    <a:pt x="109728" y="130420"/>
                    <a:pt x="109814" y="124199"/>
                  </a:cubicBezTo>
                  <a:cubicBezTo>
                    <a:pt x="109728" y="118467"/>
                    <a:pt x="107327" y="113973"/>
                    <a:pt x="102609" y="110718"/>
                  </a:cubicBezTo>
                  <a:cubicBezTo>
                    <a:pt x="97892" y="107464"/>
                    <a:pt x="91374" y="105866"/>
                    <a:pt x="83054" y="105924"/>
                  </a:cubicBezTo>
                  <a:lnTo>
                    <a:pt x="47031" y="10592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63D4304-0F7C-459F-8172-DC6C41348CDC}"/>
                </a:ext>
              </a:extLst>
            </p:cNvPr>
            <p:cNvSpPr/>
            <p:nvPr userDrawn="1"/>
          </p:nvSpPr>
          <p:spPr>
            <a:xfrm>
              <a:off x="1507329" y="619317"/>
              <a:ext cx="142939" cy="142186"/>
            </a:xfrm>
            <a:custGeom>
              <a:avLst/>
              <a:gdLst/>
              <a:ahLst/>
              <a:cxnLst/>
              <a:rect l="l" t="t" r="r" b="b"/>
              <a:pathLst>
                <a:path w="142939" h="142186">
                  <a:moveTo>
                    <a:pt x="72524" y="0"/>
                  </a:moveTo>
                  <a:cubicBezTo>
                    <a:pt x="96899" y="304"/>
                    <a:pt x="115054" y="7854"/>
                    <a:pt x="126990" y="22648"/>
                  </a:cubicBezTo>
                  <a:cubicBezTo>
                    <a:pt x="138927" y="37442"/>
                    <a:pt x="144163" y="57657"/>
                    <a:pt x="142700" y="83293"/>
                  </a:cubicBezTo>
                  <a:lnTo>
                    <a:pt x="46035" y="83293"/>
                  </a:lnTo>
                  <a:cubicBezTo>
                    <a:pt x="48285" y="91185"/>
                    <a:pt x="52143" y="97226"/>
                    <a:pt x="57608" y="101415"/>
                  </a:cubicBezTo>
                  <a:cubicBezTo>
                    <a:pt x="63073" y="105605"/>
                    <a:pt x="69759" y="107719"/>
                    <a:pt x="77667" y="107757"/>
                  </a:cubicBezTo>
                  <a:cubicBezTo>
                    <a:pt x="83625" y="107746"/>
                    <a:pt x="89390" y="106544"/>
                    <a:pt x="94960" y="104152"/>
                  </a:cubicBezTo>
                  <a:cubicBezTo>
                    <a:pt x="100531" y="101759"/>
                    <a:pt x="105651" y="98239"/>
                    <a:pt x="110320" y="93594"/>
                  </a:cubicBezTo>
                  <a:lnTo>
                    <a:pt x="134219" y="117520"/>
                  </a:lnTo>
                  <a:cubicBezTo>
                    <a:pt x="127115" y="125517"/>
                    <a:pt x="118452" y="131620"/>
                    <a:pt x="108229" y="135827"/>
                  </a:cubicBezTo>
                  <a:cubicBezTo>
                    <a:pt x="98007" y="140034"/>
                    <a:pt x="86448" y="142154"/>
                    <a:pt x="73552" y="142186"/>
                  </a:cubicBezTo>
                  <a:cubicBezTo>
                    <a:pt x="50573" y="141903"/>
                    <a:pt x="32624" y="135467"/>
                    <a:pt x="19706" y="122877"/>
                  </a:cubicBezTo>
                  <a:cubicBezTo>
                    <a:pt x="6789" y="110288"/>
                    <a:pt x="220" y="93240"/>
                    <a:pt x="0" y="71735"/>
                  </a:cubicBezTo>
                  <a:cubicBezTo>
                    <a:pt x="306" y="49839"/>
                    <a:pt x="6960" y="32481"/>
                    <a:pt x="19964" y="19661"/>
                  </a:cubicBezTo>
                  <a:cubicBezTo>
                    <a:pt x="32967" y="6842"/>
                    <a:pt x="50487" y="288"/>
                    <a:pt x="72524" y="0"/>
                  </a:cubicBezTo>
                  <a:close/>
                  <a:moveTo>
                    <a:pt x="72781" y="32115"/>
                  </a:moveTo>
                  <a:cubicBezTo>
                    <a:pt x="65291" y="32233"/>
                    <a:pt x="59183" y="34701"/>
                    <a:pt x="54457" y="39518"/>
                  </a:cubicBezTo>
                  <a:cubicBezTo>
                    <a:pt x="49732" y="44335"/>
                    <a:pt x="46581" y="50793"/>
                    <a:pt x="45006" y="58893"/>
                  </a:cubicBezTo>
                  <a:lnTo>
                    <a:pt x="98498" y="58893"/>
                  </a:lnTo>
                  <a:cubicBezTo>
                    <a:pt x="98391" y="50793"/>
                    <a:pt x="96034" y="44335"/>
                    <a:pt x="91426" y="39518"/>
                  </a:cubicBezTo>
                  <a:cubicBezTo>
                    <a:pt x="86818" y="34701"/>
                    <a:pt x="80603" y="32233"/>
                    <a:pt x="72781" y="32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44807F-CEB6-41FE-8D05-228E1712FBA7}"/>
                </a:ext>
              </a:extLst>
            </p:cNvPr>
            <p:cNvSpPr/>
            <p:nvPr userDrawn="1"/>
          </p:nvSpPr>
          <p:spPr>
            <a:xfrm>
              <a:off x="895405" y="620861"/>
              <a:ext cx="139871" cy="141157"/>
            </a:xfrm>
            <a:custGeom>
              <a:avLst/>
              <a:gdLst/>
              <a:ahLst/>
              <a:cxnLst/>
              <a:rect l="l" t="t" r="r" b="b"/>
              <a:pathLst>
                <a:path w="139871" h="141157">
                  <a:moveTo>
                    <a:pt x="0" y="0"/>
                  </a:moveTo>
                  <a:lnTo>
                    <a:pt x="45745" y="0"/>
                  </a:lnTo>
                  <a:lnTo>
                    <a:pt x="45745" y="74838"/>
                  </a:lnTo>
                  <a:cubicBezTo>
                    <a:pt x="45826" y="82752"/>
                    <a:pt x="47852" y="88913"/>
                    <a:pt x="51825" y="93323"/>
                  </a:cubicBezTo>
                  <a:cubicBezTo>
                    <a:pt x="55798" y="97732"/>
                    <a:pt x="61234" y="99972"/>
                    <a:pt x="68134" y="100042"/>
                  </a:cubicBezTo>
                  <a:cubicBezTo>
                    <a:pt x="76311" y="99763"/>
                    <a:pt x="82669" y="96784"/>
                    <a:pt x="87210" y="91105"/>
                  </a:cubicBezTo>
                  <a:cubicBezTo>
                    <a:pt x="91751" y="85425"/>
                    <a:pt x="94057" y="77946"/>
                    <a:pt x="94126" y="68666"/>
                  </a:cubicBezTo>
                  <a:lnTo>
                    <a:pt x="94126" y="0"/>
                  </a:lnTo>
                  <a:lnTo>
                    <a:pt x="139871" y="0"/>
                  </a:lnTo>
                  <a:lnTo>
                    <a:pt x="139871" y="139100"/>
                  </a:lnTo>
                  <a:lnTo>
                    <a:pt x="94126" y="139100"/>
                  </a:lnTo>
                  <a:lnTo>
                    <a:pt x="94126" y="116488"/>
                  </a:lnTo>
                  <a:cubicBezTo>
                    <a:pt x="89344" y="124582"/>
                    <a:pt x="83211" y="130686"/>
                    <a:pt x="75726" y="134797"/>
                  </a:cubicBezTo>
                  <a:cubicBezTo>
                    <a:pt x="68242" y="138909"/>
                    <a:pt x="59535" y="141029"/>
                    <a:pt x="49605" y="141157"/>
                  </a:cubicBezTo>
                  <a:cubicBezTo>
                    <a:pt x="34381" y="140965"/>
                    <a:pt x="22355" y="136146"/>
                    <a:pt x="13525" y="126701"/>
                  </a:cubicBezTo>
                  <a:cubicBezTo>
                    <a:pt x="4696" y="117257"/>
                    <a:pt x="188" y="104341"/>
                    <a:pt x="0" y="87954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2A4337-5D4A-4100-A2FD-9A4884081598}"/>
                </a:ext>
              </a:extLst>
            </p:cNvPr>
            <p:cNvSpPr/>
            <p:nvPr userDrawn="1"/>
          </p:nvSpPr>
          <p:spPr>
            <a:xfrm>
              <a:off x="1663072" y="717559"/>
              <a:ext cx="43944" cy="44459"/>
            </a:xfrm>
            <a:custGeom>
              <a:avLst/>
              <a:gdLst/>
              <a:ahLst/>
              <a:cxnLst/>
              <a:rect l="l" t="t" r="r" b="b"/>
              <a:pathLst>
                <a:path w="43944" h="44459">
                  <a:moveTo>
                    <a:pt x="21843" y="0"/>
                  </a:moveTo>
                  <a:cubicBezTo>
                    <a:pt x="28386" y="102"/>
                    <a:pt x="33676" y="2147"/>
                    <a:pt x="37712" y="6136"/>
                  </a:cubicBezTo>
                  <a:cubicBezTo>
                    <a:pt x="41749" y="10124"/>
                    <a:pt x="43827" y="15446"/>
                    <a:pt x="43944" y="22101"/>
                  </a:cubicBezTo>
                  <a:cubicBezTo>
                    <a:pt x="43827" y="28767"/>
                    <a:pt x="41749" y="34132"/>
                    <a:pt x="37712" y="38195"/>
                  </a:cubicBezTo>
                  <a:cubicBezTo>
                    <a:pt x="33676" y="42259"/>
                    <a:pt x="28386" y="44347"/>
                    <a:pt x="21843" y="44459"/>
                  </a:cubicBezTo>
                  <a:cubicBezTo>
                    <a:pt x="15312" y="44347"/>
                    <a:pt x="10065" y="42259"/>
                    <a:pt x="6103" y="38195"/>
                  </a:cubicBezTo>
                  <a:cubicBezTo>
                    <a:pt x="2141" y="34132"/>
                    <a:pt x="107" y="28767"/>
                    <a:pt x="0" y="22101"/>
                  </a:cubicBezTo>
                  <a:cubicBezTo>
                    <a:pt x="107" y="15446"/>
                    <a:pt x="2141" y="10124"/>
                    <a:pt x="6103" y="6136"/>
                  </a:cubicBezTo>
                  <a:cubicBezTo>
                    <a:pt x="10065" y="2147"/>
                    <a:pt x="15312" y="102"/>
                    <a:pt x="218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389DAEBD-E381-4C74-A477-F8115F68AC0A}"/>
              </a:ext>
            </a:extLst>
          </p:cNvPr>
          <p:cNvSpPr/>
          <p:nvPr userDrawn="1"/>
        </p:nvSpPr>
        <p:spPr>
          <a:xfrm>
            <a:off x="11353340" y="5943146"/>
            <a:ext cx="458107" cy="45810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B52A6E-8159-42A4-A626-7AB466CC3352}"/>
              </a:ext>
            </a:extLst>
          </p:cNvPr>
          <p:cNvSpPr txBox="1"/>
          <p:nvPr userDrawn="1"/>
        </p:nvSpPr>
        <p:spPr>
          <a:xfrm>
            <a:off x="11275778" y="6018311"/>
            <a:ext cx="613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400" i="0" smtClean="0">
                <a:solidFill>
                  <a:schemeClr val="bg1"/>
                </a:solidFill>
                <a:latin typeface="Montserrat" panose="00000500000000000000" pitchFamily="50" charset="0"/>
                <a:ea typeface="Liberation Sans" panose="020B0604020202020204" pitchFamily="34" charset="0"/>
                <a:cs typeface="Liberation Sans" panose="020B0604020202020204" pitchFamily="34" charset="0"/>
              </a:rPr>
              <a:pPr algn="ctr"/>
              <a:t>‹#›</a:t>
            </a:fld>
            <a:endParaRPr lang="id-ID" sz="1400" i="0" dirty="0">
              <a:solidFill>
                <a:schemeClr val="bg1"/>
              </a:solidFill>
              <a:latin typeface="Montserrat" panose="00000500000000000000" pitchFamily="50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AEBDB-4516-4532-8823-CA5B96F46DC3}"/>
              </a:ext>
            </a:extLst>
          </p:cNvPr>
          <p:cNvSpPr txBox="1"/>
          <p:nvPr userDrawn="1"/>
        </p:nvSpPr>
        <p:spPr>
          <a:xfrm>
            <a:off x="609600" y="6085078"/>
            <a:ext cx="2373172" cy="24468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lnSpc>
                <a:spcPct val="90000"/>
              </a:lnSpc>
              <a:defRPr sz="1400">
                <a:solidFill>
                  <a:schemeClr val="bg1">
                    <a:lumMod val="65000"/>
                  </a:schemeClr>
                </a:solidFill>
                <a:latin typeface="Montserrat Light" panose="00000400000000000000" pitchFamily="50" charset="0"/>
                <a:cs typeface="Poppins SemiBold" panose="00000700000000000000" pitchFamily="2" charset="0"/>
              </a:defRPr>
            </a:lvl1pPr>
          </a:lstStyle>
          <a:p>
            <a:pPr lvl="0" algn="l"/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Montserrat" panose="00000500000000000000" pitchFamily="50" charset="0"/>
              </a:rPr>
              <a:t>www.yourwebsite.com</a:t>
            </a:r>
          </a:p>
        </p:txBody>
      </p:sp>
    </p:spTree>
    <p:extLst>
      <p:ext uri="{BB962C8B-B14F-4D97-AF65-F5344CB8AC3E}">
        <p14:creationId xmlns:p14="http://schemas.microsoft.com/office/powerpoint/2010/main" val="28780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49" r:id="rId2"/>
    <p:sldLayoutId id="2147483678" r:id="rId3"/>
    <p:sldLayoutId id="2147483698" r:id="rId4"/>
    <p:sldLayoutId id="2147483697" r:id="rId5"/>
    <p:sldLayoutId id="2147483650" r:id="rId6"/>
    <p:sldLayoutId id="2147483651" r:id="rId7"/>
    <p:sldLayoutId id="2147483685" r:id="rId8"/>
    <p:sldLayoutId id="2147483652" r:id="rId9"/>
    <p:sldLayoutId id="2147483653" r:id="rId10"/>
    <p:sldLayoutId id="2147483654" r:id="rId11"/>
    <p:sldLayoutId id="2147483700" r:id="rId12"/>
    <p:sldLayoutId id="2147483695" r:id="rId13"/>
    <p:sldLayoutId id="2147483694" r:id="rId14"/>
    <p:sldLayoutId id="2147483692" r:id="rId15"/>
    <p:sldLayoutId id="2147483691" r:id="rId16"/>
    <p:sldLayoutId id="2147483696" r:id="rId17"/>
    <p:sldLayoutId id="2147483675" r:id="rId18"/>
    <p:sldLayoutId id="2147483676" r:id="rId19"/>
    <p:sldLayoutId id="2147483679" r:id="rId20"/>
    <p:sldLayoutId id="2147483677" r:id="rId21"/>
    <p:sldLayoutId id="2147483693" r:id="rId22"/>
    <p:sldLayoutId id="2147483683" r:id="rId23"/>
    <p:sldLayoutId id="2147483680" r:id="rId24"/>
    <p:sldLayoutId id="2147483688" r:id="rId25"/>
    <p:sldLayoutId id="2147483681" r:id="rId26"/>
    <p:sldLayoutId id="2147483682" r:id="rId27"/>
    <p:sldLayoutId id="2147483673" r:id="rId28"/>
    <p:sldLayoutId id="2147483672" r:id="rId29"/>
    <p:sldLayoutId id="2147483671" r:id="rId30"/>
    <p:sldLayoutId id="2147483670" r:id="rId31"/>
    <p:sldLayoutId id="2147483669" r:id="rId32"/>
    <p:sldLayoutId id="2147483668" r:id="rId33"/>
    <p:sldLayoutId id="2147483667" r:id="rId34"/>
    <p:sldLayoutId id="2147483666" r:id="rId35"/>
    <p:sldLayoutId id="2147483665" r:id="rId36"/>
    <p:sldLayoutId id="2147483664" r:id="rId37"/>
    <p:sldLayoutId id="2147483663" r:id="rId38"/>
    <p:sldLayoutId id="2147483662" r:id="rId39"/>
    <p:sldLayoutId id="2147483660" r:id="rId40"/>
    <p:sldLayoutId id="2147483659" r:id="rId41"/>
    <p:sldLayoutId id="2147483658" r:id="rId42"/>
    <p:sldLayoutId id="2147483686" r:id="rId43"/>
    <p:sldLayoutId id="2147483690" r:id="rId44"/>
    <p:sldLayoutId id="2147483689" r:id="rId45"/>
    <p:sldLayoutId id="2147483687" r:id="rId46"/>
    <p:sldLayoutId id="2147483684" r:id="rId47"/>
    <p:sldLayoutId id="2147483699" r:id="rId48"/>
    <p:sldLayoutId id="2147483657" r:id="rId49"/>
    <p:sldLayoutId id="2147483655" r:id="rId50"/>
    <p:sldLayoutId id="2147483661" r:id="rId5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8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D896118E-583C-4765-B15B-7473ADD2BE36}"/>
              </a:ext>
            </a:extLst>
          </p:cNvPr>
          <p:cNvGrpSpPr/>
          <p:nvPr/>
        </p:nvGrpSpPr>
        <p:grpSpPr>
          <a:xfrm rot="7200000">
            <a:off x="869932" y="829049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67B54EB-3D3F-4B74-9890-33CBE7124983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A3582A1-4223-4E0C-B3DF-167DE0654DE8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3E62813-D994-44A8-86B5-B1CCA61D2238}"/>
              </a:ext>
            </a:extLst>
          </p:cNvPr>
          <p:cNvGrpSpPr/>
          <p:nvPr/>
        </p:nvGrpSpPr>
        <p:grpSpPr>
          <a:xfrm>
            <a:off x="5293364" y="1200803"/>
            <a:ext cx="1478240" cy="387775"/>
            <a:chOff x="13239496" y="2827242"/>
            <a:chExt cx="1478240" cy="38777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EDB1E8C-227C-4982-ADF6-D662336D7526}"/>
                </a:ext>
              </a:extLst>
            </p:cNvPr>
            <p:cNvSpPr/>
            <p:nvPr/>
          </p:nvSpPr>
          <p:spPr>
            <a:xfrm>
              <a:off x="1420285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FDB7D3C-FF5E-48FB-BE57-5A3140698727}"/>
                </a:ext>
              </a:extLst>
            </p:cNvPr>
            <p:cNvSpPr/>
            <p:nvPr/>
          </p:nvSpPr>
          <p:spPr>
            <a:xfrm>
              <a:off x="1420285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53FBD3A-7D8B-4A60-91A1-7897D3AC1AE9}"/>
                </a:ext>
              </a:extLst>
            </p:cNvPr>
            <p:cNvSpPr/>
            <p:nvPr/>
          </p:nvSpPr>
          <p:spPr>
            <a:xfrm>
              <a:off x="1420285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E9D8C4A-8E1E-4440-BD65-3A58CA61438D}"/>
                </a:ext>
              </a:extLst>
            </p:cNvPr>
            <p:cNvSpPr/>
            <p:nvPr/>
          </p:nvSpPr>
          <p:spPr>
            <a:xfrm>
              <a:off x="1435525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0104E29-65B8-4406-8AE9-08C8DC9FDB79}"/>
                </a:ext>
              </a:extLst>
            </p:cNvPr>
            <p:cNvSpPr/>
            <p:nvPr/>
          </p:nvSpPr>
          <p:spPr>
            <a:xfrm>
              <a:off x="1435525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8F72B35-8CDA-4B4B-B1A7-7F7BD4FF517D}"/>
                </a:ext>
              </a:extLst>
            </p:cNvPr>
            <p:cNvSpPr/>
            <p:nvPr/>
          </p:nvSpPr>
          <p:spPr>
            <a:xfrm>
              <a:off x="1435525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7AFD1FE-9FF7-425A-9700-DF5F702DC610}"/>
                </a:ext>
              </a:extLst>
            </p:cNvPr>
            <p:cNvSpPr/>
            <p:nvPr/>
          </p:nvSpPr>
          <p:spPr>
            <a:xfrm>
              <a:off x="14519617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EFA8EB6-1DAA-4E40-ADE4-D4F95F849AEB}"/>
                </a:ext>
              </a:extLst>
            </p:cNvPr>
            <p:cNvSpPr/>
            <p:nvPr/>
          </p:nvSpPr>
          <p:spPr>
            <a:xfrm>
              <a:off x="14519617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F9B4B7B-D98C-4050-AF26-430735765504}"/>
                </a:ext>
              </a:extLst>
            </p:cNvPr>
            <p:cNvSpPr/>
            <p:nvPr/>
          </p:nvSpPr>
          <p:spPr>
            <a:xfrm>
              <a:off x="14519617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C1B4A13-D3A1-47C0-A80F-0511C6779045}"/>
                </a:ext>
              </a:extLst>
            </p:cNvPr>
            <p:cNvSpPr/>
            <p:nvPr/>
          </p:nvSpPr>
          <p:spPr>
            <a:xfrm>
              <a:off x="14672017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C2F5DD-ED15-4172-9D04-7317DC0D3E3E}"/>
                </a:ext>
              </a:extLst>
            </p:cNvPr>
            <p:cNvSpPr/>
            <p:nvPr/>
          </p:nvSpPr>
          <p:spPr>
            <a:xfrm>
              <a:off x="14672017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074135A-BF23-4295-8F01-3682AA1A8BF5}"/>
                </a:ext>
              </a:extLst>
            </p:cNvPr>
            <p:cNvSpPr/>
            <p:nvPr/>
          </p:nvSpPr>
          <p:spPr>
            <a:xfrm>
              <a:off x="14672017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A1033EF-DA8C-43BE-8D8D-9E462A7E8B66}"/>
                </a:ext>
              </a:extLst>
            </p:cNvPr>
            <p:cNvSpPr/>
            <p:nvPr/>
          </p:nvSpPr>
          <p:spPr>
            <a:xfrm>
              <a:off x="13570851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E58D4B2-200F-40BB-98E1-540BB1F36DB8}"/>
                </a:ext>
              </a:extLst>
            </p:cNvPr>
            <p:cNvSpPr/>
            <p:nvPr/>
          </p:nvSpPr>
          <p:spPr>
            <a:xfrm>
              <a:off x="13570851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D202EA5-342F-4D06-B5A9-B96655A6F613}"/>
                </a:ext>
              </a:extLst>
            </p:cNvPr>
            <p:cNvSpPr/>
            <p:nvPr/>
          </p:nvSpPr>
          <p:spPr>
            <a:xfrm>
              <a:off x="13570851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38E990E-919C-4466-AFF8-CC261E9B84F8}"/>
                </a:ext>
              </a:extLst>
            </p:cNvPr>
            <p:cNvSpPr/>
            <p:nvPr/>
          </p:nvSpPr>
          <p:spPr>
            <a:xfrm>
              <a:off x="13723251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31D7A46-6B56-4A45-9A38-FC36491385DF}"/>
                </a:ext>
              </a:extLst>
            </p:cNvPr>
            <p:cNvSpPr/>
            <p:nvPr/>
          </p:nvSpPr>
          <p:spPr>
            <a:xfrm>
              <a:off x="13723251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69AF3AC-A9B3-4459-AD9C-14EFE5E1C54F}"/>
                </a:ext>
              </a:extLst>
            </p:cNvPr>
            <p:cNvSpPr/>
            <p:nvPr/>
          </p:nvSpPr>
          <p:spPr>
            <a:xfrm>
              <a:off x="13723251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0258AAB-12ED-4C77-9873-05A2D66EC88E}"/>
                </a:ext>
              </a:extLst>
            </p:cNvPr>
            <p:cNvSpPr/>
            <p:nvPr/>
          </p:nvSpPr>
          <p:spPr>
            <a:xfrm>
              <a:off x="1388761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195E29C-E85F-4F11-B8E5-4843CB1FB0F8}"/>
                </a:ext>
              </a:extLst>
            </p:cNvPr>
            <p:cNvSpPr/>
            <p:nvPr/>
          </p:nvSpPr>
          <p:spPr>
            <a:xfrm>
              <a:off x="1388761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A7A7D7E-2648-4842-A173-12BE5F7D9098}"/>
                </a:ext>
              </a:extLst>
            </p:cNvPr>
            <p:cNvSpPr/>
            <p:nvPr/>
          </p:nvSpPr>
          <p:spPr>
            <a:xfrm>
              <a:off x="1388761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BB7A9FA-B348-464F-A86C-AF35B5F418EA}"/>
                </a:ext>
              </a:extLst>
            </p:cNvPr>
            <p:cNvSpPr/>
            <p:nvPr/>
          </p:nvSpPr>
          <p:spPr>
            <a:xfrm>
              <a:off x="1404001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94E51BD-5CEB-4CDA-B660-DBC7F4013EBD}"/>
                </a:ext>
              </a:extLst>
            </p:cNvPr>
            <p:cNvSpPr/>
            <p:nvPr/>
          </p:nvSpPr>
          <p:spPr>
            <a:xfrm>
              <a:off x="1404001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C8C2C8D-5F66-4652-8216-AC01DD6B434B}"/>
                </a:ext>
              </a:extLst>
            </p:cNvPr>
            <p:cNvSpPr/>
            <p:nvPr/>
          </p:nvSpPr>
          <p:spPr>
            <a:xfrm>
              <a:off x="1404001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28CD1D6-2BDF-4CF0-83EF-8979A6037D6C}"/>
                </a:ext>
              </a:extLst>
            </p:cNvPr>
            <p:cNvSpPr/>
            <p:nvPr/>
          </p:nvSpPr>
          <p:spPr>
            <a:xfrm>
              <a:off x="13239496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9A85282-DF4B-4B7C-8150-8B47BAED1B48}"/>
                </a:ext>
              </a:extLst>
            </p:cNvPr>
            <p:cNvSpPr/>
            <p:nvPr/>
          </p:nvSpPr>
          <p:spPr>
            <a:xfrm>
              <a:off x="13239496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387C3D8-715E-4B97-AC60-0E9FEC1EEAA4}"/>
                </a:ext>
              </a:extLst>
            </p:cNvPr>
            <p:cNvSpPr/>
            <p:nvPr/>
          </p:nvSpPr>
          <p:spPr>
            <a:xfrm>
              <a:off x="13239496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F26F64C-8F0E-4527-812F-B700F3CFE93F}"/>
                </a:ext>
              </a:extLst>
            </p:cNvPr>
            <p:cNvSpPr/>
            <p:nvPr/>
          </p:nvSpPr>
          <p:spPr>
            <a:xfrm>
              <a:off x="13391896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3AA526E-182B-4088-B6E7-CB9AB72A66F4}"/>
                </a:ext>
              </a:extLst>
            </p:cNvPr>
            <p:cNvSpPr/>
            <p:nvPr/>
          </p:nvSpPr>
          <p:spPr>
            <a:xfrm>
              <a:off x="13391896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D64E6E7-85C7-425F-A0AD-97EE475F4600}"/>
                </a:ext>
              </a:extLst>
            </p:cNvPr>
            <p:cNvSpPr/>
            <p:nvPr/>
          </p:nvSpPr>
          <p:spPr>
            <a:xfrm>
              <a:off x="13391896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88A780-C293-4CEB-BF55-E8465CA2F5B4}"/>
              </a:ext>
            </a:extLst>
          </p:cNvPr>
          <p:cNvGrpSpPr/>
          <p:nvPr/>
        </p:nvGrpSpPr>
        <p:grpSpPr>
          <a:xfrm>
            <a:off x="1292805" y="5682917"/>
            <a:ext cx="1478240" cy="373770"/>
            <a:chOff x="13239496" y="2321697"/>
            <a:chExt cx="1478240" cy="37377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F708C72-4C28-4214-963E-BC6EF97B743B}"/>
                </a:ext>
              </a:extLst>
            </p:cNvPr>
            <p:cNvSpPr/>
            <p:nvPr/>
          </p:nvSpPr>
          <p:spPr>
            <a:xfrm>
              <a:off x="1420285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B78F62F-0325-457C-9E77-135F791E8201}"/>
                </a:ext>
              </a:extLst>
            </p:cNvPr>
            <p:cNvSpPr/>
            <p:nvPr/>
          </p:nvSpPr>
          <p:spPr>
            <a:xfrm>
              <a:off x="1420285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754B231-F609-42F6-AF02-2AD8DC7E4608}"/>
                </a:ext>
              </a:extLst>
            </p:cNvPr>
            <p:cNvSpPr/>
            <p:nvPr/>
          </p:nvSpPr>
          <p:spPr>
            <a:xfrm>
              <a:off x="1420285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E0E16F5-B82E-4980-B2D8-DBFB604F8F1C}"/>
                </a:ext>
              </a:extLst>
            </p:cNvPr>
            <p:cNvSpPr/>
            <p:nvPr/>
          </p:nvSpPr>
          <p:spPr>
            <a:xfrm>
              <a:off x="1435525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3CE7B8A-F0F0-4F3A-AE94-19A346D4D8B1}"/>
                </a:ext>
              </a:extLst>
            </p:cNvPr>
            <p:cNvSpPr/>
            <p:nvPr/>
          </p:nvSpPr>
          <p:spPr>
            <a:xfrm>
              <a:off x="1435525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F905E0-62F4-4ACF-8CED-551325D49515}"/>
                </a:ext>
              </a:extLst>
            </p:cNvPr>
            <p:cNvSpPr/>
            <p:nvPr/>
          </p:nvSpPr>
          <p:spPr>
            <a:xfrm>
              <a:off x="1435525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8ACE3CD-8D6A-4968-A799-19E1C4C8DE24}"/>
                </a:ext>
              </a:extLst>
            </p:cNvPr>
            <p:cNvSpPr/>
            <p:nvPr/>
          </p:nvSpPr>
          <p:spPr>
            <a:xfrm>
              <a:off x="14519617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2208568-C4E9-4EF1-9D6B-F6F74F9A3F4B}"/>
                </a:ext>
              </a:extLst>
            </p:cNvPr>
            <p:cNvSpPr/>
            <p:nvPr/>
          </p:nvSpPr>
          <p:spPr>
            <a:xfrm>
              <a:off x="14519617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E8F06CE-3982-4E1F-B532-0F9C4296B180}"/>
                </a:ext>
              </a:extLst>
            </p:cNvPr>
            <p:cNvSpPr/>
            <p:nvPr/>
          </p:nvSpPr>
          <p:spPr>
            <a:xfrm>
              <a:off x="14519617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6A72594-E70C-4DAE-85C0-D7D1A9E86A74}"/>
                </a:ext>
              </a:extLst>
            </p:cNvPr>
            <p:cNvSpPr/>
            <p:nvPr/>
          </p:nvSpPr>
          <p:spPr>
            <a:xfrm>
              <a:off x="14672017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E6FE23E-EBFC-4F56-BA13-D8E9B14C28E6}"/>
                </a:ext>
              </a:extLst>
            </p:cNvPr>
            <p:cNvSpPr/>
            <p:nvPr/>
          </p:nvSpPr>
          <p:spPr>
            <a:xfrm>
              <a:off x="14672017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57C239-DBFC-402C-AC1E-EF2671C6AC11}"/>
                </a:ext>
              </a:extLst>
            </p:cNvPr>
            <p:cNvSpPr/>
            <p:nvPr/>
          </p:nvSpPr>
          <p:spPr>
            <a:xfrm>
              <a:off x="14672017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E18C57-9C1D-47E0-A9FA-F17C7B756441}"/>
                </a:ext>
              </a:extLst>
            </p:cNvPr>
            <p:cNvSpPr/>
            <p:nvPr/>
          </p:nvSpPr>
          <p:spPr>
            <a:xfrm>
              <a:off x="13570851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BA00621-0411-4B30-B6B4-4C11E0AD9F5B}"/>
                </a:ext>
              </a:extLst>
            </p:cNvPr>
            <p:cNvSpPr/>
            <p:nvPr/>
          </p:nvSpPr>
          <p:spPr>
            <a:xfrm>
              <a:off x="13570851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C243C6E-0BDC-421F-B880-D52C591C4CFE}"/>
                </a:ext>
              </a:extLst>
            </p:cNvPr>
            <p:cNvSpPr/>
            <p:nvPr/>
          </p:nvSpPr>
          <p:spPr>
            <a:xfrm>
              <a:off x="13570851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49FDDEB-C7A4-43AD-B205-512F9D669379}"/>
                </a:ext>
              </a:extLst>
            </p:cNvPr>
            <p:cNvSpPr/>
            <p:nvPr/>
          </p:nvSpPr>
          <p:spPr>
            <a:xfrm>
              <a:off x="13723251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FE745AB-C85E-431A-851D-3F91A2B62B17}"/>
                </a:ext>
              </a:extLst>
            </p:cNvPr>
            <p:cNvSpPr/>
            <p:nvPr/>
          </p:nvSpPr>
          <p:spPr>
            <a:xfrm>
              <a:off x="13723251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8F0AD6E-FC42-4B07-8BE1-1392D5DB48D8}"/>
                </a:ext>
              </a:extLst>
            </p:cNvPr>
            <p:cNvSpPr/>
            <p:nvPr/>
          </p:nvSpPr>
          <p:spPr>
            <a:xfrm>
              <a:off x="13723251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5B3619B-78C2-46D1-879A-5ED65BBD3747}"/>
                </a:ext>
              </a:extLst>
            </p:cNvPr>
            <p:cNvSpPr/>
            <p:nvPr/>
          </p:nvSpPr>
          <p:spPr>
            <a:xfrm>
              <a:off x="1388761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2603CE2-BB5F-42E8-9DC4-80A2A932FFB0}"/>
                </a:ext>
              </a:extLst>
            </p:cNvPr>
            <p:cNvSpPr/>
            <p:nvPr/>
          </p:nvSpPr>
          <p:spPr>
            <a:xfrm>
              <a:off x="1388761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08A62C1-8A80-4FD6-ABD5-6D486D5192AC}"/>
                </a:ext>
              </a:extLst>
            </p:cNvPr>
            <p:cNvSpPr/>
            <p:nvPr/>
          </p:nvSpPr>
          <p:spPr>
            <a:xfrm>
              <a:off x="1388761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505ED0C-7B19-4A41-A981-E11E782F6251}"/>
                </a:ext>
              </a:extLst>
            </p:cNvPr>
            <p:cNvSpPr/>
            <p:nvPr/>
          </p:nvSpPr>
          <p:spPr>
            <a:xfrm>
              <a:off x="1404001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A9DA3BC-8946-448C-8E06-61D10032DDAC}"/>
                </a:ext>
              </a:extLst>
            </p:cNvPr>
            <p:cNvSpPr/>
            <p:nvPr/>
          </p:nvSpPr>
          <p:spPr>
            <a:xfrm>
              <a:off x="1404001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05BC3DD-3F8D-423C-82E4-F4B04FD7D120}"/>
                </a:ext>
              </a:extLst>
            </p:cNvPr>
            <p:cNvSpPr/>
            <p:nvPr/>
          </p:nvSpPr>
          <p:spPr>
            <a:xfrm>
              <a:off x="1404001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FCA8D87-CA73-4113-843B-9506DA0706BB}"/>
                </a:ext>
              </a:extLst>
            </p:cNvPr>
            <p:cNvSpPr/>
            <p:nvPr/>
          </p:nvSpPr>
          <p:spPr>
            <a:xfrm>
              <a:off x="13239496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9800030-174E-43A1-B1E9-2C759D4B8DCF}"/>
                </a:ext>
              </a:extLst>
            </p:cNvPr>
            <p:cNvSpPr/>
            <p:nvPr/>
          </p:nvSpPr>
          <p:spPr>
            <a:xfrm>
              <a:off x="13239496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112CDB4-C6EE-4718-9974-B60BDC27786B}"/>
                </a:ext>
              </a:extLst>
            </p:cNvPr>
            <p:cNvSpPr/>
            <p:nvPr/>
          </p:nvSpPr>
          <p:spPr>
            <a:xfrm>
              <a:off x="13239496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39D0632-1E93-43DB-BE98-8D67D5383F9A}"/>
                </a:ext>
              </a:extLst>
            </p:cNvPr>
            <p:cNvSpPr/>
            <p:nvPr/>
          </p:nvSpPr>
          <p:spPr>
            <a:xfrm>
              <a:off x="13391896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8DD4C77-3369-461B-9F96-88B92470E302}"/>
                </a:ext>
              </a:extLst>
            </p:cNvPr>
            <p:cNvSpPr/>
            <p:nvPr/>
          </p:nvSpPr>
          <p:spPr>
            <a:xfrm>
              <a:off x="13391896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B6579C9-C0E0-4EC2-A6E4-4F8762489CAF}"/>
                </a:ext>
              </a:extLst>
            </p:cNvPr>
            <p:cNvSpPr/>
            <p:nvPr/>
          </p:nvSpPr>
          <p:spPr>
            <a:xfrm>
              <a:off x="13391896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EB25A201-908E-47BE-80E6-55A1C166F614}"/>
              </a:ext>
            </a:extLst>
          </p:cNvPr>
          <p:cNvSpPr/>
          <p:nvPr/>
        </p:nvSpPr>
        <p:spPr>
          <a:xfrm>
            <a:off x="968704" y="708791"/>
            <a:ext cx="5440418" cy="5440418"/>
          </a:xfrm>
          <a:custGeom>
            <a:avLst/>
            <a:gdLst>
              <a:gd name="connsiteX0" fmla="*/ 2720209 w 5440418"/>
              <a:gd name="connsiteY0" fmla="*/ 0 h 5440418"/>
              <a:gd name="connsiteX1" fmla="*/ 5440418 w 5440418"/>
              <a:gd name="connsiteY1" fmla="*/ 2720209 h 5440418"/>
              <a:gd name="connsiteX2" fmla="*/ 2720209 w 5440418"/>
              <a:gd name="connsiteY2" fmla="*/ 5440418 h 5440418"/>
              <a:gd name="connsiteX3" fmla="*/ 0 w 5440418"/>
              <a:gd name="connsiteY3" fmla="*/ 2720209 h 5440418"/>
              <a:gd name="connsiteX4" fmla="*/ 2720209 w 5440418"/>
              <a:gd name="connsiteY4" fmla="*/ 0 h 5440418"/>
              <a:gd name="connsiteX5" fmla="*/ 2720209 w 5440418"/>
              <a:gd name="connsiteY5" fmla="*/ 292210 h 5440418"/>
              <a:gd name="connsiteX6" fmla="*/ 292210 w 5440418"/>
              <a:gd name="connsiteY6" fmla="*/ 2720209 h 5440418"/>
              <a:gd name="connsiteX7" fmla="*/ 2720209 w 5440418"/>
              <a:gd name="connsiteY7" fmla="*/ 5148208 h 5440418"/>
              <a:gd name="connsiteX8" fmla="*/ 5148208 w 5440418"/>
              <a:gd name="connsiteY8" fmla="*/ 2720209 h 5440418"/>
              <a:gd name="connsiteX9" fmla="*/ 2720209 w 5440418"/>
              <a:gd name="connsiteY9" fmla="*/ 292210 h 544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0418" h="5440418">
                <a:moveTo>
                  <a:pt x="2720209" y="0"/>
                </a:moveTo>
                <a:cubicBezTo>
                  <a:pt x="4222539" y="0"/>
                  <a:pt x="5440418" y="1217879"/>
                  <a:pt x="5440418" y="2720209"/>
                </a:cubicBezTo>
                <a:cubicBezTo>
                  <a:pt x="5440418" y="4222539"/>
                  <a:pt x="4222539" y="5440418"/>
                  <a:pt x="2720209" y="5440418"/>
                </a:cubicBezTo>
                <a:cubicBezTo>
                  <a:pt x="1217879" y="5440418"/>
                  <a:pt x="0" y="4222539"/>
                  <a:pt x="0" y="2720209"/>
                </a:cubicBezTo>
                <a:cubicBezTo>
                  <a:pt x="0" y="1217879"/>
                  <a:pt x="1217879" y="0"/>
                  <a:pt x="2720209" y="0"/>
                </a:cubicBezTo>
                <a:close/>
                <a:moveTo>
                  <a:pt x="2720209" y="292210"/>
                </a:moveTo>
                <a:cubicBezTo>
                  <a:pt x="1379262" y="292210"/>
                  <a:pt x="292210" y="1379262"/>
                  <a:pt x="292210" y="2720209"/>
                </a:cubicBezTo>
                <a:cubicBezTo>
                  <a:pt x="292210" y="4061156"/>
                  <a:pt x="1379262" y="5148208"/>
                  <a:pt x="2720209" y="5148208"/>
                </a:cubicBezTo>
                <a:cubicBezTo>
                  <a:pt x="4061156" y="5148208"/>
                  <a:pt x="5148208" y="4061156"/>
                  <a:pt x="5148208" y="2720209"/>
                </a:cubicBezTo>
                <a:cubicBezTo>
                  <a:pt x="5148208" y="1379262"/>
                  <a:pt x="4061156" y="292210"/>
                  <a:pt x="2720209" y="29221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96D4EB5-571B-445E-8346-8C4036FEAF65}"/>
              </a:ext>
            </a:extLst>
          </p:cNvPr>
          <p:cNvSpPr txBox="1"/>
          <p:nvPr/>
        </p:nvSpPr>
        <p:spPr>
          <a:xfrm>
            <a:off x="6047885" y="3978487"/>
            <a:ext cx="563455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 err="1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Penyesuaian</a:t>
            </a:r>
            <a:r>
              <a:rPr lang="en-US" sz="1600" dirty="0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dengan</a:t>
            </a:r>
            <a:r>
              <a:rPr lang="en-US" sz="1600" dirty="0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PermenPAN</a:t>
            </a:r>
            <a:r>
              <a:rPr lang="en-US" sz="1600" dirty="0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 6 </a:t>
            </a:r>
            <a:r>
              <a:rPr lang="en-US" sz="1600" dirty="0" err="1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th</a:t>
            </a:r>
            <a:r>
              <a:rPr lang="en-US" sz="1600" dirty="0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 2022</a:t>
            </a:r>
            <a:endParaRPr lang="en-ID" sz="1600" dirty="0">
              <a:solidFill>
                <a:schemeClr val="accent4"/>
              </a:solidFill>
              <a:latin typeface="Montserrat Medium" panose="00000600000000000000" pitchFamily="50" charset="0"/>
              <a:cs typeface="Poppins SemiBold" panose="00000700000000000000" pitchFamily="2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5BE37C0-B10C-4122-95AA-2FA6DB75CAF3}"/>
              </a:ext>
            </a:extLst>
          </p:cNvPr>
          <p:cNvGrpSpPr/>
          <p:nvPr/>
        </p:nvGrpSpPr>
        <p:grpSpPr>
          <a:xfrm rot="7200000">
            <a:off x="11052619" y="3142963"/>
            <a:ext cx="281915" cy="321609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355AE1-1661-4E98-81D2-8714D7555D4F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B5632818-2591-4072-89EC-770FC9A9D598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9E44D8B-C094-41FF-A79E-7266308B894A}"/>
              </a:ext>
            </a:extLst>
          </p:cNvPr>
          <p:cNvGrpSpPr/>
          <p:nvPr/>
        </p:nvGrpSpPr>
        <p:grpSpPr>
          <a:xfrm rot="7200000">
            <a:off x="8470694" y="1413502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7ABE4D2-5EC3-438B-AC98-AD1E3E53ACCA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CB60D15-79C5-4876-99BD-0DEE7C1C4563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5ED32F2-FB54-4FC9-9D4F-5D26DBDAE1D7}"/>
              </a:ext>
            </a:extLst>
          </p:cNvPr>
          <p:cNvGrpSpPr/>
          <p:nvPr/>
        </p:nvGrpSpPr>
        <p:grpSpPr>
          <a:xfrm rot="7200000">
            <a:off x="8655761" y="5227491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6AEDCC6-DB16-449F-A680-C81D8EE537BD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ACA94B2-396F-4372-BA0F-8DE1B1B83D90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94403316-6A42-467D-B67F-2B715531245E}"/>
              </a:ext>
            </a:extLst>
          </p:cNvPr>
          <p:cNvSpPr/>
          <p:nvPr/>
        </p:nvSpPr>
        <p:spPr>
          <a:xfrm>
            <a:off x="10023892" y="-604987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750B87D-428B-494A-98EB-66B97B3700ED}"/>
              </a:ext>
            </a:extLst>
          </p:cNvPr>
          <p:cNvSpPr/>
          <p:nvPr/>
        </p:nvSpPr>
        <p:spPr>
          <a:xfrm>
            <a:off x="10899195" y="5942004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Picture Placeholder 65">
            <a:extLst>
              <a:ext uri="{FF2B5EF4-FFF2-40B4-BE49-F238E27FC236}">
                <a16:creationId xmlns:a16="http://schemas.microsoft.com/office/drawing/2014/main" id="{B335183E-2EB2-4E64-A3FC-EFE52B7E17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08C4B6-CABB-C794-63A9-3512927F8830}"/>
              </a:ext>
            </a:extLst>
          </p:cNvPr>
          <p:cNvSpPr txBox="1"/>
          <p:nvPr/>
        </p:nvSpPr>
        <p:spPr>
          <a:xfrm flipH="1">
            <a:off x="6144116" y="2994593"/>
            <a:ext cx="41733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E-Kinerja</a:t>
            </a:r>
            <a:endParaRPr lang="en-ID" sz="66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04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77" grpId="0"/>
      <p:bldP spid="90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313516F-0024-46A8-B7ED-C7C630E65FB4}"/>
              </a:ext>
            </a:extLst>
          </p:cNvPr>
          <p:cNvGrpSpPr/>
          <p:nvPr/>
        </p:nvGrpSpPr>
        <p:grpSpPr>
          <a:xfrm>
            <a:off x="8358487" y="1552944"/>
            <a:ext cx="1478240" cy="387775"/>
            <a:chOff x="13239496" y="2827242"/>
            <a:chExt cx="1478240" cy="3877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E5A8365-3ABF-41FB-91FC-F40119432B98}"/>
                </a:ext>
              </a:extLst>
            </p:cNvPr>
            <p:cNvSpPr/>
            <p:nvPr/>
          </p:nvSpPr>
          <p:spPr>
            <a:xfrm>
              <a:off x="1420285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EBF198-81CF-480B-85A0-2B2638EBECD8}"/>
                </a:ext>
              </a:extLst>
            </p:cNvPr>
            <p:cNvSpPr/>
            <p:nvPr/>
          </p:nvSpPr>
          <p:spPr>
            <a:xfrm>
              <a:off x="1420285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C7A6ADF-7B55-41BA-ACE9-30635D1DE7E2}"/>
                </a:ext>
              </a:extLst>
            </p:cNvPr>
            <p:cNvSpPr/>
            <p:nvPr/>
          </p:nvSpPr>
          <p:spPr>
            <a:xfrm>
              <a:off x="1420285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FF6E1DE-40BA-461F-A7D8-1AA629A61C3E}"/>
                </a:ext>
              </a:extLst>
            </p:cNvPr>
            <p:cNvSpPr/>
            <p:nvPr/>
          </p:nvSpPr>
          <p:spPr>
            <a:xfrm>
              <a:off x="1435525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16FE085-DFFE-4E6C-BBBE-029791E87407}"/>
                </a:ext>
              </a:extLst>
            </p:cNvPr>
            <p:cNvSpPr/>
            <p:nvPr/>
          </p:nvSpPr>
          <p:spPr>
            <a:xfrm>
              <a:off x="1435525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195A7FA-203B-4B36-89D7-2428DDC3C743}"/>
                </a:ext>
              </a:extLst>
            </p:cNvPr>
            <p:cNvSpPr/>
            <p:nvPr/>
          </p:nvSpPr>
          <p:spPr>
            <a:xfrm>
              <a:off x="1435525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AC43A20-DFDD-44A9-A2CC-B9322075E476}"/>
                </a:ext>
              </a:extLst>
            </p:cNvPr>
            <p:cNvSpPr/>
            <p:nvPr/>
          </p:nvSpPr>
          <p:spPr>
            <a:xfrm>
              <a:off x="14519617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2A120C-9005-4E1A-A196-02E4E9CD6B94}"/>
                </a:ext>
              </a:extLst>
            </p:cNvPr>
            <p:cNvSpPr/>
            <p:nvPr/>
          </p:nvSpPr>
          <p:spPr>
            <a:xfrm>
              <a:off x="14519617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51D871C-2DF5-4CAD-ACB3-A7FB6093BDDF}"/>
                </a:ext>
              </a:extLst>
            </p:cNvPr>
            <p:cNvSpPr/>
            <p:nvPr/>
          </p:nvSpPr>
          <p:spPr>
            <a:xfrm>
              <a:off x="14519617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43AD440-E5E4-48BB-B0BE-E96B7D98CB09}"/>
                </a:ext>
              </a:extLst>
            </p:cNvPr>
            <p:cNvSpPr/>
            <p:nvPr/>
          </p:nvSpPr>
          <p:spPr>
            <a:xfrm>
              <a:off x="14672017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68C7698-5980-472B-97B7-72BCC0DC58C2}"/>
                </a:ext>
              </a:extLst>
            </p:cNvPr>
            <p:cNvSpPr/>
            <p:nvPr/>
          </p:nvSpPr>
          <p:spPr>
            <a:xfrm>
              <a:off x="14672017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007ED60-10F2-4212-A032-1FA218C2FA92}"/>
                </a:ext>
              </a:extLst>
            </p:cNvPr>
            <p:cNvSpPr/>
            <p:nvPr/>
          </p:nvSpPr>
          <p:spPr>
            <a:xfrm>
              <a:off x="14672017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DA378E3-E578-4FB8-9D98-BA482260D9B4}"/>
                </a:ext>
              </a:extLst>
            </p:cNvPr>
            <p:cNvSpPr/>
            <p:nvPr/>
          </p:nvSpPr>
          <p:spPr>
            <a:xfrm>
              <a:off x="13570851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D9A345D-A780-4CEE-98CB-E560580AAADD}"/>
                </a:ext>
              </a:extLst>
            </p:cNvPr>
            <p:cNvSpPr/>
            <p:nvPr/>
          </p:nvSpPr>
          <p:spPr>
            <a:xfrm>
              <a:off x="13570851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652BCE7-89DE-4FE9-84CB-A23ACABE5BF6}"/>
                </a:ext>
              </a:extLst>
            </p:cNvPr>
            <p:cNvSpPr/>
            <p:nvPr/>
          </p:nvSpPr>
          <p:spPr>
            <a:xfrm>
              <a:off x="13570851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3CDD566-3826-4A83-8AF4-C358F4D99AAA}"/>
                </a:ext>
              </a:extLst>
            </p:cNvPr>
            <p:cNvSpPr/>
            <p:nvPr/>
          </p:nvSpPr>
          <p:spPr>
            <a:xfrm>
              <a:off x="13723251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C9641B1-C5C7-4686-AE09-6486EF52DDDC}"/>
                </a:ext>
              </a:extLst>
            </p:cNvPr>
            <p:cNvSpPr/>
            <p:nvPr/>
          </p:nvSpPr>
          <p:spPr>
            <a:xfrm>
              <a:off x="13723251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4E24980-0024-4ADB-BAD9-188F8FEACD86}"/>
                </a:ext>
              </a:extLst>
            </p:cNvPr>
            <p:cNvSpPr/>
            <p:nvPr/>
          </p:nvSpPr>
          <p:spPr>
            <a:xfrm>
              <a:off x="13723251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FA95116-348E-4B23-9D24-A5B8938D0274}"/>
                </a:ext>
              </a:extLst>
            </p:cNvPr>
            <p:cNvSpPr/>
            <p:nvPr/>
          </p:nvSpPr>
          <p:spPr>
            <a:xfrm>
              <a:off x="1388761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5BB926-C6D1-4CC5-A003-2B7E72EECD93}"/>
                </a:ext>
              </a:extLst>
            </p:cNvPr>
            <p:cNvSpPr/>
            <p:nvPr/>
          </p:nvSpPr>
          <p:spPr>
            <a:xfrm>
              <a:off x="1388761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4BBE00A-1B79-449C-B8D7-E50C39409B45}"/>
                </a:ext>
              </a:extLst>
            </p:cNvPr>
            <p:cNvSpPr/>
            <p:nvPr/>
          </p:nvSpPr>
          <p:spPr>
            <a:xfrm>
              <a:off x="1388761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5515E09-CA2D-4ADE-8F3F-75E1AF1EB398}"/>
                </a:ext>
              </a:extLst>
            </p:cNvPr>
            <p:cNvSpPr/>
            <p:nvPr/>
          </p:nvSpPr>
          <p:spPr>
            <a:xfrm>
              <a:off x="14040014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477EA05-B233-4873-B253-CB9ED9E6D5B8}"/>
                </a:ext>
              </a:extLst>
            </p:cNvPr>
            <p:cNvSpPr/>
            <p:nvPr/>
          </p:nvSpPr>
          <p:spPr>
            <a:xfrm>
              <a:off x="14040014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E90B096-0A63-44DE-9C2B-DBAEEED5AB83}"/>
                </a:ext>
              </a:extLst>
            </p:cNvPr>
            <p:cNvSpPr/>
            <p:nvPr/>
          </p:nvSpPr>
          <p:spPr>
            <a:xfrm>
              <a:off x="14040014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8BFA711-DB41-4EB6-BD73-50EC43BF90C1}"/>
                </a:ext>
              </a:extLst>
            </p:cNvPr>
            <p:cNvSpPr/>
            <p:nvPr/>
          </p:nvSpPr>
          <p:spPr>
            <a:xfrm>
              <a:off x="13239496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235C8CD-B46C-4A7B-8FA1-BBB86E90EED6}"/>
                </a:ext>
              </a:extLst>
            </p:cNvPr>
            <p:cNvSpPr/>
            <p:nvPr/>
          </p:nvSpPr>
          <p:spPr>
            <a:xfrm>
              <a:off x="13239496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F52EEBB-057D-4C95-B5A7-32134266BDE4}"/>
                </a:ext>
              </a:extLst>
            </p:cNvPr>
            <p:cNvSpPr/>
            <p:nvPr/>
          </p:nvSpPr>
          <p:spPr>
            <a:xfrm>
              <a:off x="13239496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4837F03-60B9-410A-9D57-CBEE2D8AFF78}"/>
                </a:ext>
              </a:extLst>
            </p:cNvPr>
            <p:cNvSpPr/>
            <p:nvPr/>
          </p:nvSpPr>
          <p:spPr>
            <a:xfrm>
              <a:off x="13391896" y="316929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CC76176-5333-4F14-8892-1976FE6D5F86}"/>
                </a:ext>
              </a:extLst>
            </p:cNvPr>
            <p:cNvSpPr/>
            <p:nvPr/>
          </p:nvSpPr>
          <p:spPr>
            <a:xfrm>
              <a:off x="13391896" y="2998270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1D6E876-7F7E-423F-A328-ADE23EF01703}"/>
                </a:ext>
              </a:extLst>
            </p:cNvPr>
            <p:cNvSpPr/>
            <p:nvPr/>
          </p:nvSpPr>
          <p:spPr>
            <a:xfrm>
              <a:off x="13391896" y="2827242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FA44AB0-F86A-40E2-B4DD-345919FBAFA7}"/>
              </a:ext>
            </a:extLst>
          </p:cNvPr>
          <p:cNvGrpSpPr/>
          <p:nvPr/>
        </p:nvGrpSpPr>
        <p:grpSpPr>
          <a:xfrm>
            <a:off x="1979478" y="3917259"/>
            <a:ext cx="1478240" cy="373770"/>
            <a:chOff x="13239496" y="2321697"/>
            <a:chExt cx="1478240" cy="37377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9DAEF07-8EA1-4377-A119-BA9511BE1A18}"/>
                </a:ext>
              </a:extLst>
            </p:cNvPr>
            <p:cNvSpPr/>
            <p:nvPr/>
          </p:nvSpPr>
          <p:spPr>
            <a:xfrm>
              <a:off x="1420285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DB8955E-AE18-4EF7-A50D-3C29DA51FB01}"/>
                </a:ext>
              </a:extLst>
            </p:cNvPr>
            <p:cNvSpPr/>
            <p:nvPr/>
          </p:nvSpPr>
          <p:spPr>
            <a:xfrm>
              <a:off x="1420285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3604990-BAA7-4C50-879C-23C1F911B346}"/>
                </a:ext>
              </a:extLst>
            </p:cNvPr>
            <p:cNvSpPr/>
            <p:nvPr/>
          </p:nvSpPr>
          <p:spPr>
            <a:xfrm>
              <a:off x="1420285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1088018-8D05-40CD-A7CC-A2BF8C7D3139}"/>
                </a:ext>
              </a:extLst>
            </p:cNvPr>
            <p:cNvSpPr/>
            <p:nvPr/>
          </p:nvSpPr>
          <p:spPr>
            <a:xfrm>
              <a:off x="1435525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D147633-AC16-45C7-B875-AB933689AB0D}"/>
                </a:ext>
              </a:extLst>
            </p:cNvPr>
            <p:cNvSpPr/>
            <p:nvPr/>
          </p:nvSpPr>
          <p:spPr>
            <a:xfrm>
              <a:off x="1435525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9DECF2D-054F-4636-9721-CDF17AFF952E}"/>
                </a:ext>
              </a:extLst>
            </p:cNvPr>
            <p:cNvSpPr/>
            <p:nvPr/>
          </p:nvSpPr>
          <p:spPr>
            <a:xfrm>
              <a:off x="1435525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A3E251A-0441-4F70-997E-F7D040E76C14}"/>
                </a:ext>
              </a:extLst>
            </p:cNvPr>
            <p:cNvSpPr/>
            <p:nvPr/>
          </p:nvSpPr>
          <p:spPr>
            <a:xfrm>
              <a:off x="14519617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E4BFBD6-0C74-4294-BDEF-FFB367BA2A69}"/>
                </a:ext>
              </a:extLst>
            </p:cNvPr>
            <p:cNvSpPr/>
            <p:nvPr/>
          </p:nvSpPr>
          <p:spPr>
            <a:xfrm>
              <a:off x="14519617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FE752A3-BFDC-43EA-8D89-3EA48F26D542}"/>
                </a:ext>
              </a:extLst>
            </p:cNvPr>
            <p:cNvSpPr/>
            <p:nvPr/>
          </p:nvSpPr>
          <p:spPr>
            <a:xfrm>
              <a:off x="14519617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CC099B0-96D1-4456-90E8-F4B9DD4FFB12}"/>
                </a:ext>
              </a:extLst>
            </p:cNvPr>
            <p:cNvSpPr/>
            <p:nvPr/>
          </p:nvSpPr>
          <p:spPr>
            <a:xfrm>
              <a:off x="14672017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E2FB077-8E5C-42FE-B7EF-431831FF8C33}"/>
                </a:ext>
              </a:extLst>
            </p:cNvPr>
            <p:cNvSpPr/>
            <p:nvPr/>
          </p:nvSpPr>
          <p:spPr>
            <a:xfrm>
              <a:off x="14672017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0159064-7F76-4FE5-A772-47AF5BD35E2C}"/>
                </a:ext>
              </a:extLst>
            </p:cNvPr>
            <p:cNvSpPr/>
            <p:nvPr/>
          </p:nvSpPr>
          <p:spPr>
            <a:xfrm>
              <a:off x="14672017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B6B606B-3957-494B-8C56-6E807FE07547}"/>
                </a:ext>
              </a:extLst>
            </p:cNvPr>
            <p:cNvSpPr/>
            <p:nvPr/>
          </p:nvSpPr>
          <p:spPr>
            <a:xfrm>
              <a:off x="13570851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B40DE30-24EF-4AFE-B63D-ED801EF4119E}"/>
                </a:ext>
              </a:extLst>
            </p:cNvPr>
            <p:cNvSpPr/>
            <p:nvPr/>
          </p:nvSpPr>
          <p:spPr>
            <a:xfrm>
              <a:off x="13570851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597AA60-6C01-4618-99E9-76A8CB1DE968}"/>
                </a:ext>
              </a:extLst>
            </p:cNvPr>
            <p:cNvSpPr/>
            <p:nvPr/>
          </p:nvSpPr>
          <p:spPr>
            <a:xfrm>
              <a:off x="13570851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4B686C6-1C46-4AFC-950F-7B4E17D15623}"/>
                </a:ext>
              </a:extLst>
            </p:cNvPr>
            <p:cNvSpPr/>
            <p:nvPr/>
          </p:nvSpPr>
          <p:spPr>
            <a:xfrm>
              <a:off x="13723251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9A367D3-5BA4-43A0-9F6F-E5C7ED3AEBD7}"/>
                </a:ext>
              </a:extLst>
            </p:cNvPr>
            <p:cNvSpPr/>
            <p:nvPr/>
          </p:nvSpPr>
          <p:spPr>
            <a:xfrm>
              <a:off x="13723251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A031A39-4DAB-4388-A5BF-9B7FECB9FE60}"/>
                </a:ext>
              </a:extLst>
            </p:cNvPr>
            <p:cNvSpPr/>
            <p:nvPr/>
          </p:nvSpPr>
          <p:spPr>
            <a:xfrm>
              <a:off x="13723251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8650B7D-44DD-4997-A2FA-E4DEE36B7677}"/>
                </a:ext>
              </a:extLst>
            </p:cNvPr>
            <p:cNvSpPr/>
            <p:nvPr/>
          </p:nvSpPr>
          <p:spPr>
            <a:xfrm>
              <a:off x="1388761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8A3F1C7-5102-4138-8A33-28C1273FEB19}"/>
                </a:ext>
              </a:extLst>
            </p:cNvPr>
            <p:cNvSpPr/>
            <p:nvPr/>
          </p:nvSpPr>
          <p:spPr>
            <a:xfrm>
              <a:off x="1388761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672D060-E586-408F-A320-E3C18D1A052D}"/>
                </a:ext>
              </a:extLst>
            </p:cNvPr>
            <p:cNvSpPr/>
            <p:nvPr/>
          </p:nvSpPr>
          <p:spPr>
            <a:xfrm>
              <a:off x="1388761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62823B8-99FB-4839-BF76-90D88AF175D7}"/>
                </a:ext>
              </a:extLst>
            </p:cNvPr>
            <p:cNvSpPr/>
            <p:nvPr/>
          </p:nvSpPr>
          <p:spPr>
            <a:xfrm>
              <a:off x="14040014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9BACBCD-68E7-4D42-AEB2-64B379562CB8}"/>
                </a:ext>
              </a:extLst>
            </p:cNvPr>
            <p:cNvSpPr/>
            <p:nvPr/>
          </p:nvSpPr>
          <p:spPr>
            <a:xfrm>
              <a:off x="14040014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0335106-2BC4-4899-88DA-6316D1888543}"/>
                </a:ext>
              </a:extLst>
            </p:cNvPr>
            <p:cNvSpPr/>
            <p:nvPr/>
          </p:nvSpPr>
          <p:spPr>
            <a:xfrm>
              <a:off x="14040014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6CCD302-B996-4331-896F-40ECDED2528D}"/>
                </a:ext>
              </a:extLst>
            </p:cNvPr>
            <p:cNvSpPr/>
            <p:nvPr/>
          </p:nvSpPr>
          <p:spPr>
            <a:xfrm>
              <a:off x="13239496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B399734-B412-4E32-BCF4-BBAD8E16C3FC}"/>
                </a:ext>
              </a:extLst>
            </p:cNvPr>
            <p:cNvSpPr/>
            <p:nvPr/>
          </p:nvSpPr>
          <p:spPr>
            <a:xfrm>
              <a:off x="13239496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6798C28-6681-4A3C-8DD3-CAD5FCC01709}"/>
                </a:ext>
              </a:extLst>
            </p:cNvPr>
            <p:cNvSpPr/>
            <p:nvPr/>
          </p:nvSpPr>
          <p:spPr>
            <a:xfrm>
              <a:off x="13239496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C3BBAD6-6282-48D5-A467-54B19D5CDCE9}"/>
                </a:ext>
              </a:extLst>
            </p:cNvPr>
            <p:cNvSpPr/>
            <p:nvPr/>
          </p:nvSpPr>
          <p:spPr>
            <a:xfrm>
              <a:off x="13391896" y="2649748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13DBFC7-0629-4C8E-81A7-8E66E133320A}"/>
                </a:ext>
              </a:extLst>
            </p:cNvPr>
            <p:cNvSpPr/>
            <p:nvPr/>
          </p:nvSpPr>
          <p:spPr>
            <a:xfrm>
              <a:off x="13391896" y="2490519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9338DDF8-13CD-4396-9EEA-9C03026D9F46}"/>
                </a:ext>
              </a:extLst>
            </p:cNvPr>
            <p:cNvSpPr/>
            <p:nvPr/>
          </p:nvSpPr>
          <p:spPr>
            <a:xfrm>
              <a:off x="13391896" y="2321697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7CEA08A-B7EC-4353-93F8-0F191AD4D839}"/>
              </a:ext>
            </a:extLst>
          </p:cNvPr>
          <p:cNvSpPr/>
          <p:nvPr/>
        </p:nvSpPr>
        <p:spPr>
          <a:xfrm>
            <a:off x="11033542" y="670997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6857A3A-6E05-4DFE-90C7-F539B4497D72}"/>
              </a:ext>
            </a:extLst>
          </p:cNvPr>
          <p:cNvSpPr/>
          <p:nvPr/>
        </p:nvSpPr>
        <p:spPr>
          <a:xfrm>
            <a:off x="-806828" y="4647066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516DE55-983C-4CCA-BEB4-A5656E46418A}"/>
              </a:ext>
            </a:extLst>
          </p:cNvPr>
          <p:cNvSpPr/>
          <p:nvPr/>
        </p:nvSpPr>
        <p:spPr>
          <a:xfrm>
            <a:off x="8290779" y="6051172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CDDB709-CE9D-4545-968D-7DC7BE006AA8}"/>
              </a:ext>
            </a:extLst>
          </p:cNvPr>
          <p:cNvSpPr/>
          <p:nvPr/>
        </p:nvSpPr>
        <p:spPr>
          <a:xfrm>
            <a:off x="2202256" y="-927856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247C8A2-7E6C-4C47-8568-F4FEEF067484}"/>
              </a:ext>
            </a:extLst>
          </p:cNvPr>
          <p:cNvGrpSpPr/>
          <p:nvPr/>
        </p:nvGrpSpPr>
        <p:grpSpPr>
          <a:xfrm rot="7200000">
            <a:off x="10909624" y="4129538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ACECD01-9339-4A90-91EA-1E15AF19531E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3FE7DC-98C4-4111-9137-54A0A6666EA2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9DB7450-3894-404B-AAE0-9CCAEDB6FA5B}"/>
              </a:ext>
            </a:extLst>
          </p:cNvPr>
          <p:cNvGrpSpPr/>
          <p:nvPr/>
        </p:nvGrpSpPr>
        <p:grpSpPr>
          <a:xfrm rot="7200000">
            <a:off x="10252137" y="956072"/>
            <a:ext cx="281915" cy="321609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192618A-0DE1-4F67-BD9E-A369535C911C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1C05DD5-8853-454F-B16E-80A9FFC5D139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8D40DE9-A599-499B-971C-313FB330BC21}"/>
              </a:ext>
            </a:extLst>
          </p:cNvPr>
          <p:cNvGrpSpPr/>
          <p:nvPr/>
        </p:nvGrpSpPr>
        <p:grpSpPr>
          <a:xfrm rot="7200000">
            <a:off x="1432164" y="1360693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AE1555B-AC94-47D5-B585-CC54DB952CC5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3663FF2-CA62-4FBF-A0DC-7F4BE27FFBF0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AD9B3B4-9A6F-48D3-826C-671D02DACFB7}"/>
              </a:ext>
            </a:extLst>
          </p:cNvPr>
          <p:cNvGrpSpPr/>
          <p:nvPr/>
        </p:nvGrpSpPr>
        <p:grpSpPr>
          <a:xfrm>
            <a:off x="4189005" y="3256989"/>
            <a:ext cx="6794506" cy="1421809"/>
            <a:chOff x="4189005" y="3256989"/>
            <a:chExt cx="6794506" cy="142180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FD66563-3B79-4BC1-B7E9-B5925D3C5344}"/>
                </a:ext>
              </a:extLst>
            </p:cNvPr>
            <p:cNvSpPr/>
            <p:nvPr/>
          </p:nvSpPr>
          <p:spPr>
            <a:xfrm>
              <a:off x="9097606" y="3256989"/>
              <a:ext cx="294610" cy="298058"/>
            </a:xfrm>
            <a:custGeom>
              <a:avLst/>
              <a:gdLst/>
              <a:ahLst/>
              <a:cxnLst/>
              <a:rect l="l" t="t" r="r" b="b"/>
              <a:pathLst>
                <a:path w="190427" h="192656">
                  <a:moveTo>
                    <a:pt x="94656" y="0"/>
                  </a:moveTo>
                  <a:cubicBezTo>
                    <a:pt x="123008" y="440"/>
                    <a:pt x="145929" y="9303"/>
                    <a:pt x="163422" y="26587"/>
                  </a:cubicBezTo>
                  <a:cubicBezTo>
                    <a:pt x="180916" y="43871"/>
                    <a:pt x="189917" y="66932"/>
                    <a:pt x="190427" y="95770"/>
                  </a:cubicBezTo>
                  <a:cubicBezTo>
                    <a:pt x="189917" y="124655"/>
                    <a:pt x="180916" y="147902"/>
                    <a:pt x="163422" y="165511"/>
                  </a:cubicBezTo>
                  <a:cubicBezTo>
                    <a:pt x="145929" y="183120"/>
                    <a:pt x="123008" y="192169"/>
                    <a:pt x="94656" y="192656"/>
                  </a:cubicBezTo>
                  <a:cubicBezTo>
                    <a:pt x="66352" y="192169"/>
                    <a:pt x="43616" y="183121"/>
                    <a:pt x="26448" y="165511"/>
                  </a:cubicBezTo>
                  <a:cubicBezTo>
                    <a:pt x="9280" y="147902"/>
                    <a:pt x="464" y="124655"/>
                    <a:pt x="0" y="95770"/>
                  </a:cubicBezTo>
                  <a:cubicBezTo>
                    <a:pt x="464" y="66932"/>
                    <a:pt x="9280" y="43871"/>
                    <a:pt x="26448" y="26587"/>
                  </a:cubicBezTo>
                  <a:cubicBezTo>
                    <a:pt x="43616" y="9303"/>
                    <a:pt x="66352" y="440"/>
                    <a:pt x="946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E68AA0F-CD5D-4B91-8168-B115F4836846}"/>
                </a:ext>
              </a:extLst>
            </p:cNvPr>
            <p:cNvGrpSpPr/>
            <p:nvPr/>
          </p:nvGrpSpPr>
          <p:grpSpPr>
            <a:xfrm>
              <a:off x="4189005" y="3806828"/>
              <a:ext cx="6794506" cy="871970"/>
              <a:chOff x="4189005" y="3806828"/>
              <a:chExt cx="6794506" cy="871970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6DD4E716-1B69-466E-9E5B-98C3A2958045}"/>
                  </a:ext>
                </a:extLst>
              </p:cNvPr>
              <p:cNvSpPr txBox="1"/>
              <p:nvPr/>
            </p:nvSpPr>
            <p:spPr>
              <a:xfrm>
                <a:off x="4189005" y="3806828"/>
                <a:ext cx="6794506" cy="523220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sz="2800" dirty="0" err="1">
                    <a:solidFill>
                      <a:schemeClr val="accent4"/>
                    </a:solidFill>
                    <a:latin typeface="Montserrat SemiBold" panose="00000700000000000000" pitchFamily="50" charset="0"/>
                    <a:cs typeface="Poppins SemiBold" panose="00000700000000000000" pitchFamily="2" charset="0"/>
                  </a:rPr>
                  <a:t>PermenPAN</a:t>
                </a:r>
                <a:r>
                  <a:rPr lang="en-US" sz="2800" dirty="0">
                    <a:solidFill>
                      <a:schemeClr val="accent4"/>
                    </a:solidFill>
                    <a:latin typeface="Montserrat SemiBold" panose="00000700000000000000" pitchFamily="50" charset="0"/>
                    <a:cs typeface="Poppins SemiBold" panose="00000700000000000000" pitchFamily="2" charset="0"/>
                  </a:rPr>
                  <a:t> no 6 2022</a:t>
                </a:r>
                <a:endParaRPr lang="en-ID" sz="2800" dirty="0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36737F8A-31A2-4603-85A9-D59CF58F5048}"/>
                  </a:ext>
                </a:extLst>
              </p:cNvPr>
              <p:cNvSpPr txBox="1"/>
              <p:nvPr/>
            </p:nvSpPr>
            <p:spPr>
              <a:xfrm>
                <a:off x="4189005" y="4330048"/>
                <a:ext cx="5821405" cy="34875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>
                  <a:lnSpc>
                    <a:spcPct val="130000"/>
                  </a:lnSpc>
                  <a:defRPr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lvl1pPr>
              </a:lstStyle>
              <a:p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2B1D54F-1AB6-4EE1-B6DA-D2D80B757039}"/>
              </a:ext>
            </a:extLst>
          </p:cNvPr>
          <p:cNvGrpSpPr/>
          <p:nvPr/>
        </p:nvGrpSpPr>
        <p:grpSpPr>
          <a:xfrm rot="7200000">
            <a:off x="1674500" y="5141497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AD43842-512A-482C-8D44-8EE693B0CE68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A737D43-4F05-4127-8DF3-446A37D57EC3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C142F0F5-991D-C89E-25A0-FCDE3A8ABC30}"/>
              </a:ext>
            </a:extLst>
          </p:cNvPr>
          <p:cNvSpPr txBox="1"/>
          <p:nvPr/>
        </p:nvSpPr>
        <p:spPr>
          <a:xfrm flipH="1">
            <a:off x="1944011" y="2353612"/>
            <a:ext cx="66735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E-Kinerja</a:t>
            </a:r>
            <a:endParaRPr lang="en-ID" sz="88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25347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04CEF5FB-80EA-4736-85A7-7721AFBDADBD}"/>
              </a:ext>
            </a:extLst>
          </p:cNvPr>
          <p:cNvGrpSpPr/>
          <p:nvPr/>
        </p:nvGrpSpPr>
        <p:grpSpPr>
          <a:xfrm>
            <a:off x="6914800" y="2437948"/>
            <a:ext cx="3765900" cy="717987"/>
            <a:chOff x="6914800" y="2507561"/>
            <a:chExt cx="3765900" cy="7179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0B47F7B-5BC5-4B31-AEA9-7627507088BB}"/>
                </a:ext>
              </a:extLst>
            </p:cNvPr>
            <p:cNvSpPr txBox="1"/>
            <p:nvPr/>
          </p:nvSpPr>
          <p:spPr>
            <a:xfrm>
              <a:off x="6914800" y="2876798"/>
              <a:ext cx="3765900" cy="34875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Matriks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Peran Hasil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dibagi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oleh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Atasan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.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C0ECB49-BFC2-49B2-AA70-154A4065909A}"/>
                </a:ext>
              </a:extLst>
            </p:cNvPr>
            <p:cNvSpPr txBox="1"/>
            <p:nvPr/>
          </p:nvSpPr>
          <p:spPr>
            <a:xfrm>
              <a:off x="6914801" y="2507561"/>
              <a:ext cx="3765899" cy="369332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Pembagian</a:t>
              </a:r>
              <a:r>
                <a:rPr lang="en-US" dirty="0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MPH oleh </a:t>
              </a:r>
              <a:r>
                <a:rPr lang="en-US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Atasan</a:t>
              </a:r>
              <a:endParaRPr lang="en-US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2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F790C46-1A2B-4B8D-A01F-6043693BF50C}"/>
              </a:ext>
            </a:extLst>
          </p:cNvPr>
          <p:cNvGrpSpPr/>
          <p:nvPr/>
        </p:nvGrpSpPr>
        <p:grpSpPr>
          <a:xfrm>
            <a:off x="6914800" y="3911033"/>
            <a:ext cx="4304888" cy="1275062"/>
            <a:chOff x="6914800" y="3980646"/>
            <a:chExt cx="4304888" cy="12750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8DD70BA-8538-44A1-B83F-2D5C0F417366}"/>
                </a:ext>
              </a:extLst>
            </p:cNvPr>
            <p:cNvSpPr txBox="1"/>
            <p:nvPr/>
          </p:nvSpPr>
          <p:spPr>
            <a:xfrm>
              <a:off x="6914801" y="3980646"/>
              <a:ext cx="4304887" cy="64633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dirty="0" err="1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Aktivitas</a:t>
              </a:r>
              <a:r>
                <a:rPr lang="en-US" dirty="0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dirty="0" err="1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Harian</a:t>
              </a:r>
              <a:r>
                <a:rPr lang="en-US" dirty="0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dirty="0" err="1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didasarkan</a:t>
              </a:r>
              <a:r>
                <a:rPr lang="en-US" dirty="0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Bank </a:t>
              </a:r>
              <a:r>
                <a:rPr lang="en-US" dirty="0" err="1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Aktivitas</a:t>
              </a:r>
              <a:r>
                <a:rPr lang="en-US" dirty="0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OPD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D89D8C-DD9D-4B66-B83B-DF879F0F84FA}"/>
                </a:ext>
              </a:extLst>
            </p:cNvPr>
            <p:cNvSpPr txBox="1"/>
            <p:nvPr/>
          </p:nvSpPr>
          <p:spPr>
            <a:xfrm>
              <a:off x="6914800" y="4626882"/>
              <a:ext cx="3765900" cy="62882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Bank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Aktivitas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yang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sudah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diverifikasi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diupload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oleh BKPP.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51C1E4A-2964-4F5F-B7CF-0F129EB5CF1B}"/>
              </a:ext>
            </a:extLst>
          </p:cNvPr>
          <p:cNvSpPr txBox="1"/>
          <p:nvPr/>
        </p:nvSpPr>
        <p:spPr>
          <a:xfrm>
            <a:off x="1189906" y="815994"/>
            <a:ext cx="5695600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Apa</a:t>
            </a:r>
            <a:r>
              <a:rPr lang="en-US" sz="3600" dirty="0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Saja</a:t>
            </a:r>
            <a:r>
              <a:rPr lang="en-US" sz="3600" dirty="0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 Yang </a:t>
            </a:r>
            <a:r>
              <a:rPr lang="en-US" sz="3600" dirty="0" err="1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Baru</a:t>
            </a:r>
            <a:endParaRPr lang="en-US" sz="3600" dirty="0">
              <a:solidFill>
                <a:schemeClr val="accent1"/>
              </a:solidFill>
              <a:latin typeface="Montserrat SemiBold" panose="00000700000000000000" pitchFamily="50" charset="0"/>
              <a:cs typeface="Poppins SemiBold" panose="00000700000000000000" pitchFamily="2" charset="0"/>
            </a:endParaRPr>
          </a:p>
          <a:p>
            <a:r>
              <a:rPr lang="en-ID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E-Kinerja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8BAD69A-B79B-4BFB-AD49-80E29FE81954}"/>
              </a:ext>
            </a:extLst>
          </p:cNvPr>
          <p:cNvGrpSpPr/>
          <p:nvPr/>
        </p:nvGrpSpPr>
        <p:grpSpPr>
          <a:xfrm>
            <a:off x="1219200" y="4188032"/>
            <a:ext cx="3765901" cy="998063"/>
            <a:chOff x="1219200" y="4257645"/>
            <a:chExt cx="3765901" cy="99806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F37989-5F1E-4CA7-81BB-C5E4A185EBE7}"/>
                </a:ext>
              </a:extLst>
            </p:cNvPr>
            <p:cNvSpPr txBox="1"/>
            <p:nvPr/>
          </p:nvSpPr>
          <p:spPr>
            <a:xfrm>
              <a:off x="1219200" y="4257645"/>
              <a:ext cx="2902887" cy="369332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dirty="0" err="1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Rencana</a:t>
              </a:r>
              <a:r>
                <a:rPr lang="en-US" dirty="0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dirty="0" err="1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Aksi</a:t>
              </a:r>
              <a:r>
                <a:rPr lang="en-US" dirty="0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dirty="0" err="1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Periodik</a:t>
              </a:r>
              <a:endParaRPr lang="en-US" dirty="0">
                <a:solidFill>
                  <a:schemeClr val="accent1"/>
                </a:solidFill>
                <a:latin typeface="Montserrat Medium" panose="000006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998E20C-ECF6-46DB-8ABC-180934C0C93F}"/>
                </a:ext>
              </a:extLst>
            </p:cNvPr>
            <p:cNvSpPr txBox="1"/>
            <p:nvPr/>
          </p:nvSpPr>
          <p:spPr>
            <a:xfrm>
              <a:off x="1219200" y="4626882"/>
              <a:ext cx="3765901" cy="62882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SKP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Tahunan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dijabarkan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dalam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Rencana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Aksi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Triwulanan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dan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Rencana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Aksi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Bulanan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1EB9ED0-2368-4612-964B-4BACF7C086C0}"/>
              </a:ext>
            </a:extLst>
          </p:cNvPr>
          <p:cNvSpPr/>
          <p:nvPr/>
        </p:nvSpPr>
        <p:spPr>
          <a:xfrm>
            <a:off x="11582400" y="609600"/>
            <a:ext cx="1371600" cy="1371600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849DB51-0980-4867-8507-9AE39A2BE31E}"/>
              </a:ext>
            </a:extLst>
          </p:cNvPr>
          <p:cNvGrpSpPr/>
          <p:nvPr/>
        </p:nvGrpSpPr>
        <p:grpSpPr>
          <a:xfrm>
            <a:off x="-847032" y="1822436"/>
            <a:ext cx="1478240" cy="387775"/>
            <a:chOff x="1406579" y="1891875"/>
            <a:chExt cx="1478240" cy="387775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D4CF599-CCA0-4938-BBA5-52CB7964C231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42E42D4-CE8C-4F19-BD7D-F22C0BEB74A8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FC3D83E-193B-4FAA-A9A2-C4427749FD8A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9202023-FDE6-46BD-BD94-FDA3F92E7D02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EE8BB00-6B63-473B-ADE2-23A9583A343F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CF3CF6-B449-46CF-A983-F10578A7F0E0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51E7A4F-0392-4EFD-853A-E71E5A355549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AE42332-5141-4AE3-9569-BA8B4F8726A1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CE42640-EA2D-44C0-86D2-4D7DF97FA2EC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72D543F-76D0-480E-99E8-E844E5DB1A25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0544618-283E-4228-8E12-325132272232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9CD3037-8BD4-477B-A862-C0DD9AD6045C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944F2AF-12F7-43B4-9035-85581BF17D19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1B1A35D-6FDC-4955-8713-4AEC4A9500EA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2D41A8C-B205-4F5D-9CC6-34EA68378205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71F88BE-0E0A-42E0-B9BF-BAFB7D0A296F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84614A9-B37E-489B-B16E-05F724210CF0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29AB266-25BF-4C4D-B778-58EC07224A94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00F12BF-1192-4ECD-8551-53B4F7CE61B8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54FEEFB-468B-41D7-BD52-C2D43F876837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79D050D-9DED-40AA-BBFC-63ED5EECD298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D8476EB-C669-4283-8F7B-00AD21A2554E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A6951F4-10F7-4E67-AE71-9D3C78C43A19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AEC7EEA-4BD7-47B0-9136-133CC3E43EFE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8F776A5-9116-48F8-9B7E-D31FC3028CFB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077C6C1-3AF0-40FD-A97F-19EDBA3A0CD5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E673A0A-7174-4699-8DFD-5A3B2440B722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29797E4-A035-4AEA-8310-75CCE4F287C9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E3984FB-3216-4D0E-9EE3-6A543CC393CC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7CAFDE1-7DA1-4DC3-AAED-8F3ECE3C9F5F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05CE317-4517-4D4A-A096-62761B57D81C}"/>
              </a:ext>
            </a:extLst>
          </p:cNvPr>
          <p:cNvGrpSpPr/>
          <p:nvPr/>
        </p:nvGrpSpPr>
        <p:grpSpPr>
          <a:xfrm rot="6300000">
            <a:off x="4298809" y="1133748"/>
            <a:ext cx="232134" cy="264820"/>
            <a:chOff x="2122597" y="6078934"/>
            <a:chExt cx="302252" cy="344809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134D2B1-0AB9-41CC-809B-A3C866559CFA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011D50E-97EB-44D8-81F0-C0AF6D0DF192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16F7F59-3E9E-41D5-BC2E-DE52F0476359}"/>
              </a:ext>
            </a:extLst>
          </p:cNvPr>
          <p:cNvGrpSpPr/>
          <p:nvPr/>
        </p:nvGrpSpPr>
        <p:grpSpPr>
          <a:xfrm rot="7200000">
            <a:off x="11164167" y="4303347"/>
            <a:ext cx="206766" cy="235878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0D6A8C9-F891-4FC5-9A03-E1A2D997ADDA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5C938A6C-7568-4B80-B0CF-5BC5EAD69F2B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E780F4E-3401-5449-6E30-7FB89678B959}"/>
              </a:ext>
            </a:extLst>
          </p:cNvPr>
          <p:cNvSpPr txBox="1"/>
          <p:nvPr/>
        </p:nvSpPr>
        <p:spPr>
          <a:xfrm>
            <a:off x="1219200" y="2468726"/>
            <a:ext cx="43037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Perjanjian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 Kinerja Integrasi e-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Sakip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Montserrat Medium" panose="00000600000000000000" pitchFamily="50" charset="0"/>
              <a:cs typeface="Poppins SemiBold" panose="000007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D559C3-6EA8-E99F-D687-9A8C0DD9FA38}"/>
              </a:ext>
            </a:extLst>
          </p:cNvPr>
          <p:cNvSpPr txBox="1"/>
          <p:nvPr/>
        </p:nvSpPr>
        <p:spPr>
          <a:xfrm>
            <a:off x="1219201" y="2807184"/>
            <a:ext cx="3765900" cy="6288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Sasaran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Indikator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Kinerja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Untuk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JPT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sudah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dapat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mengambil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data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dari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e-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Sakip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429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0892ACF-4833-488F-919F-C2387AAFBACD}"/>
              </a:ext>
            </a:extLst>
          </p:cNvPr>
          <p:cNvGrpSpPr/>
          <p:nvPr/>
        </p:nvGrpSpPr>
        <p:grpSpPr>
          <a:xfrm>
            <a:off x="1068647" y="2235940"/>
            <a:ext cx="4002134" cy="1792111"/>
            <a:chOff x="1068647" y="2271390"/>
            <a:chExt cx="4002134" cy="179211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B3144C-9827-4873-8E91-81DD636758F3}"/>
                </a:ext>
              </a:extLst>
            </p:cNvPr>
            <p:cNvSpPr txBox="1"/>
            <p:nvPr/>
          </p:nvSpPr>
          <p:spPr>
            <a:xfrm>
              <a:off x="1068647" y="2271390"/>
              <a:ext cx="4002134" cy="95410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ID" sz="2800" dirty="0" err="1">
                  <a:solidFill>
                    <a:schemeClr val="accent1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Perjanjian</a:t>
              </a:r>
              <a:r>
                <a:rPr lang="en-ID" sz="2800" dirty="0">
                  <a:solidFill>
                    <a:schemeClr val="accent1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 Kinerja</a:t>
              </a:r>
            </a:p>
            <a:p>
              <a:r>
                <a:rPr lang="en-ID" sz="2800" dirty="0" err="1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Terintegrasi</a:t>
              </a:r>
              <a:r>
                <a:rPr lang="en-ID" sz="2800" dirty="0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 e-</a:t>
              </a:r>
              <a:r>
                <a:rPr lang="en-ID" sz="2800" dirty="0" err="1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Sakip</a:t>
              </a:r>
              <a:endParaRPr lang="en-ID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1C4E242-5BC0-42A9-9E9F-C24266F41FB3}"/>
                </a:ext>
              </a:extLst>
            </p:cNvPr>
            <p:cNvSpPr txBox="1"/>
            <p:nvPr/>
          </p:nvSpPr>
          <p:spPr>
            <a:xfrm>
              <a:off x="1068647" y="3434675"/>
              <a:ext cx="3625302" cy="62882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Sasaran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dan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Indikator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Kinerja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Untuk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JPT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sudah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dapat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mengambil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data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dari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e-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Sakip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5503C25-F210-44C5-AE18-09848D8C2B44}"/>
              </a:ext>
            </a:extLst>
          </p:cNvPr>
          <p:cNvGrpSpPr/>
          <p:nvPr/>
        </p:nvGrpSpPr>
        <p:grpSpPr>
          <a:xfrm>
            <a:off x="8624096" y="4249547"/>
            <a:ext cx="2794884" cy="1277388"/>
            <a:chOff x="8624096" y="4249547"/>
            <a:chExt cx="2794884" cy="127738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7EF40EC-449F-4A5C-81CB-90EBFA04C423}"/>
                </a:ext>
              </a:extLst>
            </p:cNvPr>
            <p:cNvSpPr txBox="1"/>
            <p:nvPr/>
          </p:nvSpPr>
          <p:spPr>
            <a:xfrm>
              <a:off x="9176754" y="4734667"/>
              <a:ext cx="1997737" cy="79226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Sasaran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dan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Indikator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mengambil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data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dari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e-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Sakip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26169F2-69B4-4D29-8395-96ED41002123}"/>
                </a:ext>
              </a:extLst>
            </p:cNvPr>
            <p:cNvSpPr txBox="1"/>
            <p:nvPr/>
          </p:nvSpPr>
          <p:spPr>
            <a:xfrm>
              <a:off x="9165226" y="4249547"/>
              <a:ext cx="2253754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6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Sasaran</a:t>
              </a:r>
              <a:r>
                <a:rPr lang="en-US" sz="1400" dirty="0">
                  <a:solidFill>
                    <a:schemeClr val="accent6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&amp; </a:t>
              </a:r>
              <a:r>
                <a:rPr lang="en-US" sz="1400" dirty="0" err="1">
                  <a:solidFill>
                    <a:schemeClr val="accent6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Indikator</a:t>
              </a:r>
              <a:r>
                <a:rPr lang="en-US" sz="1400" dirty="0">
                  <a:solidFill>
                    <a:schemeClr val="accent6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sz="1400" dirty="0" err="1">
                  <a:solidFill>
                    <a:schemeClr val="accent6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Terintegrasi</a:t>
              </a:r>
              <a:endParaRPr lang="en-US" sz="1400" dirty="0">
                <a:solidFill>
                  <a:schemeClr val="accent6"/>
                </a:solidFill>
                <a:latin typeface="Montserrat Medium" panose="000006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23660DC-EC58-491E-8584-A63396C4C62F}"/>
                </a:ext>
              </a:extLst>
            </p:cNvPr>
            <p:cNvSpPr/>
            <p:nvPr/>
          </p:nvSpPr>
          <p:spPr>
            <a:xfrm>
              <a:off x="8624096" y="4372657"/>
              <a:ext cx="486852" cy="48685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9EFBABE-5773-4A1A-9D4C-B69663F72745}"/>
                </a:ext>
              </a:extLst>
            </p:cNvPr>
            <p:cNvGrpSpPr/>
            <p:nvPr/>
          </p:nvGrpSpPr>
          <p:grpSpPr>
            <a:xfrm>
              <a:off x="8709352" y="4500832"/>
              <a:ext cx="316341" cy="230503"/>
              <a:chOff x="8297863" y="4529138"/>
              <a:chExt cx="1673225" cy="1219200"/>
            </a:xfrm>
            <a:solidFill>
              <a:schemeClr val="bg1"/>
            </a:solidFill>
          </p:grpSpPr>
          <p:sp>
            <p:nvSpPr>
              <p:cNvPr id="51" name="Freeform 233">
                <a:extLst>
                  <a:ext uri="{FF2B5EF4-FFF2-40B4-BE49-F238E27FC236}">
                    <a16:creationId xmlns:a16="http://schemas.microsoft.com/office/drawing/2014/main" id="{B4C76AEC-42DA-47FB-A75C-38268BE72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91700" y="5278438"/>
                <a:ext cx="3175" cy="3175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34">
                <a:extLst>
                  <a:ext uri="{FF2B5EF4-FFF2-40B4-BE49-F238E27FC236}">
                    <a16:creationId xmlns:a16="http://schemas.microsoft.com/office/drawing/2014/main" id="{D186060B-EA25-4391-BDE1-7F14144A2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6800" y="4683125"/>
                <a:ext cx="273050" cy="334963"/>
              </a:xfrm>
              <a:custGeom>
                <a:avLst/>
                <a:gdLst>
                  <a:gd name="T0" fmla="*/ 1 w 110"/>
                  <a:gd name="T1" fmla="*/ 102 h 135"/>
                  <a:gd name="T2" fmla="*/ 11 w 110"/>
                  <a:gd name="T3" fmla="*/ 116 h 135"/>
                  <a:gd name="T4" fmla="*/ 90 w 110"/>
                  <a:gd name="T5" fmla="*/ 133 h 135"/>
                  <a:gd name="T6" fmla="*/ 108 w 110"/>
                  <a:gd name="T7" fmla="*/ 123 h 135"/>
                  <a:gd name="T8" fmla="*/ 98 w 110"/>
                  <a:gd name="T9" fmla="*/ 105 h 135"/>
                  <a:gd name="T10" fmla="*/ 30 w 110"/>
                  <a:gd name="T11" fmla="*/ 90 h 135"/>
                  <a:gd name="T12" fmla="*/ 29 w 110"/>
                  <a:gd name="T13" fmla="*/ 18 h 135"/>
                  <a:gd name="T14" fmla="*/ 0 w 110"/>
                  <a:gd name="T15" fmla="*/ 18 h 135"/>
                  <a:gd name="T16" fmla="*/ 0 w 110"/>
                  <a:gd name="T17" fmla="*/ 99 h 135"/>
                  <a:gd name="T18" fmla="*/ 1 w 110"/>
                  <a:gd name="T19" fmla="*/ 10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35">
                    <a:moveTo>
                      <a:pt x="1" y="102"/>
                    </a:moveTo>
                    <a:cubicBezTo>
                      <a:pt x="1" y="109"/>
                      <a:pt x="5" y="115"/>
                      <a:pt x="11" y="116"/>
                    </a:cubicBezTo>
                    <a:cubicBezTo>
                      <a:pt x="38" y="122"/>
                      <a:pt x="64" y="127"/>
                      <a:pt x="90" y="133"/>
                    </a:cubicBezTo>
                    <a:cubicBezTo>
                      <a:pt x="98" y="135"/>
                      <a:pt x="106" y="131"/>
                      <a:pt x="108" y="123"/>
                    </a:cubicBezTo>
                    <a:cubicBezTo>
                      <a:pt x="110" y="116"/>
                      <a:pt x="106" y="107"/>
                      <a:pt x="98" y="105"/>
                    </a:cubicBezTo>
                    <a:cubicBezTo>
                      <a:pt x="75" y="100"/>
                      <a:pt x="52" y="95"/>
                      <a:pt x="30" y="90"/>
                    </a:cubicBezTo>
                    <a:cubicBezTo>
                      <a:pt x="30" y="66"/>
                      <a:pt x="29" y="42"/>
                      <a:pt x="29" y="18"/>
                    </a:cubicBezTo>
                    <a:cubicBezTo>
                      <a:pt x="29" y="0"/>
                      <a:pt x="0" y="0"/>
                      <a:pt x="0" y="18"/>
                    </a:cubicBezTo>
                    <a:cubicBezTo>
                      <a:pt x="0" y="45"/>
                      <a:pt x="0" y="72"/>
                      <a:pt x="0" y="99"/>
                    </a:cubicBezTo>
                    <a:cubicBezTo>
                      <a:pt x="0" y="100"/>
                      <a:pt x="1" y="101"/>
                      <a:pt x="1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35">
                <a:extLst>
                  <a:ext uri="{FF2B5EF4-FFF2-40B4-BE49-F238E27FC236}">
                    <a16:creationId xmlns:a16="http://schemas.microsoft.com/office/drawing/2014/main" id="{F8538CC8-635E-49FC-8D41-59EE1ED1A9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97863" y="4529138"/>
                <a:ext cx="1673225" cy="1219200"/>
              </a:xfrm>
              <a:custGeom>
                <a:avLst/>
                <a:gdLst>
                  <a:gd name="T0" fmla="*/ 655 w 674"/>
                  <a:gd name="T1" fmla="*/ 355 h 491"/>
                  <a:gd name="T2" fmla="*/ 603 w 674"/>
                  <a:gd name="T3" fmla="*/ 303 h 491"/>
                  <a:gd name="T4" fmla="*/ 603 w 674"/>
                  <a:gd name="T5" fmla="*/ 303 h 491"/>
                  <a:gd name="T6" fmla="*/ 600 w 674"/>
                  <a:gd name="T7" fmla="*/ 300 h 491"/>
                  <a:gd name="T8" fmla="*/ 526 w 674"/>
                  <a:gd name="T9" fmla="*/ 224 h 491"/>
                  <a:gd name="T10" fmla="*/ 456 w 674"/>
                  <a:gd name="T11" fmla="*/ 178 h 491"/>
                  <a:gd name="T12" fmla="*/ 419 w 674"/>
                  <a:gd name="T13" fmla="*/ 150 h 491"/>
                  <a:gd name="T14" fmla="*/ 321 w 674"/>
                  <a:gd name="T15" fmla="*/ 96 h 491"/>
                  <a:gd name="T16" fmla="*/ 59 w 674"/>
                  <a:gd name="T17" fmla="*/ 54 h 491"/>
                  <a:gd name="T18" fmla="*/ 68 w 674"/>
                  <a:gd name="T19" fmla="*/ 293 h 491"/>
                  <a:gd name="T20" fmla="*/ 68 w 674"/>
                  <a:gd name="T21" fmla="*/ 429 h 491"/>
                  <a:gd name="T22" fmla="*/ 96 w 674"/>
                  <a:gd name="T23" fmla="*/ 456 h 491"/>
                  <a:gd name="T24" fmla="*/ 199 w 674"/>
                  <a:gd name="T25" fmla="*/ 490 h 491"/>
                  <a:gd name="T26" fmla="*/ 476 w 674"/>
                  <a:gd name="T27" fmla="*/ 456 h 491"/>
                  <a:gd name="T28" fmla="*/ 578 w 674"/>
                  <a:gd name="T29" fmla="*/ 456 h 491"/>
                  <a:gd name="T30" fmla="*/ 669 w 674"/>
                  <a:gd name="T31" fmla="*/ 437 h 491"/>
                  <a:gd name="T32" fmla="*/ 71 w 674"/>
                  <a:gd name="T33" fmla="*/ 255 h 491"/>
                  <a:gd name="T34" fmla="*/ 151 w 674"/>
                  <a:gd name="T35" fmla="*/ 37 h 491"/>
                  <a:gd name="T36" fmla="*/ 289 w 674"/>
                  <a:gd name="T37" fmla="*/ 99 h 491"/>
                  <a:gd name="T38" fmla="*/ 282 w 674"/>
                  <a:gd name="T39" fmla="*/ 250 h 491"/>
                  <a:gd name="T40" fmla="*/ 139 w 674"/>
                  <a:gd name="T41" fmla="*/ 299 h 491"/>
                  <a:gd name="T42" fmla="*/ 144 w 674"/>
                  <a:gd name="T43" fmla="*/ 427 h 491"/>
                  <a:gd name="T44" fmla="*/ 97 w 674"/>
                  <a:gd name="T45" fmla="*/ 417 h 491"/>
                  <a:gd name="T46" fmla="*/ 144 w 674"/>
                  <a:gd name="T47" fmla="*/ 427 h 491"/>
                  <a:gd name="T48" fmla="*/ 173 w 674"/>
                  <a:gd name="T49" fmla="*/ 435 h 491"/>
                  <a:gd name="T50" fmla="*/ 225 w 674"/>
                  <a:gd name="T51" fmla="*/ 435 h 491"/>
                  <a:gd name="T52" fmla="*/ 417 w 674"/>
                  <a:gd name="T53" fmla="*/ 427 h 491"/>
                  <a:gd name="T54" fmla="*/ 251 w 674"/>
                  <a:gd name="T55" fmla="*/ 417 h 491"/>
                  <a:gd name="T56" fmla="*/ 417 w 674"/>
                  <a:gd name="T57" fmla="*/ 427 h 491"/>
                  <a:gd name="T58" fmla="*/ 417 w 674"/>
                  <a:gd name="T59" fmla="*/ 388 h 491"/>
                  <a:gd name="T60" fmla="*/ 199 w 674"/>
                  <a:gd name="T61" fmla="*/ 379 h 491"/>
                  <a:gd name="T62" fmla="*/ 97 w 674"/>
                  <a:gd name="T63" fmla="*/ 388 h 491"/>
                  <a:gd name="T64" fmla="*/ 148 w 674"/>
                  <a:gd name="T65" fmla="*/ 331 h 491"/>
                  <a:gd name="T66" fmla="*/ 337 w 674"/>
                  <a:gd name="T67" fmla="*/ 179 h 491"/>
                  <a:gd name="T68" fmla="*/ 417 w 674"/>
                  <a:gd name="T69" fmla="*/ 181 h 491"/>
                  <a:gd name="T70" fmla="*/ 447 w 674"/>
                  <a:gd name="T71" fmla="*/ 206 h 491"/>
                  <a:gd name="T72" fmla="*/ 496 w 674"/>
                  <a:gd name="T73" fmla="*/ 235 h 491"/>
                  <a:gd name="T74" fmla="*/ 447 w 674"/>
                  <a:gd name="T75" fmla="*/ 206 h 491"/>
                  <a:gd name="T76" fmla="*/ 523 w 674"/>
                  <a:gd name="T77" fmla="*/ 264 h 491"/>
                  <a:gd name="T78" fmla="*/ 446 w 674"/>
                  <a:gd name="T79" fmla="*/ 293 h 491"/>
                  <a:gd name="T80" fmla="*/ 472 w 674"/>
                  <a:gd name="T81" fmla="*/ 427 h 491"/>
                  <a:gd name="T82" fmla="*/ 446 w 674"/>
                  <a:gd name="T83" fmla="*/ 417 h 491"/>
                  <a:gd name="T84" fmla="*/ 472 w 674"/>
                  <a:gd name="T85" fmla="*/ 427 h 491"/>
                  <a:gd name="T86" fmla="*/ 500 w 674"/>
                  <a:gd name="T87" fmla="*/ 435 h 491"/>
                  <a:gd name="T88" fmla="*/ 553 w 674"/>
                  <a:gd name="T89" fmla="*/ 435 h 491"/>
                  <a:gd name="T90" fmla="*/ 556 w 674"/>
                  <a:gd name="T91" fmla="*/ 388 h 491"/>
                  <a:gd name="T92" fmla="*/ 497 w 674"/>
                  <a:gd name="T93" fmla="*/ 388 h 491"/>
                  <a:gd name="T94" fmla="*/ 446 w 674"/>
                  <a:gd name="T95" fmla="*/ 374 h 491"/>
                  <a:gd name="T96" fmla="*/ 573 w 674"/>
                  <a:gd name="T97" fmla="*/ 322 h 491"/>
                  <a:gd name="T98" fmla="*/ 580 w 674"/>
                  <a:gd name="T99" fmla="*/ 321 h 491"/>
                  <a:gd name="T100" fmla="*/ 590 w 674"/>
                  <a:gd name="T101" fmla="*/ 330 h 491"/>
                  <a:gd name="T102" fmla="*/ 608 w 674"/>
                  <a:gd name="T103" fmla="*/ 345 h 491"/>
                  <a:gd name="T104" fmla="*/ 638 w 674"/>
                  <a:gd name="T105" fmla="*/ 388 h 491"/>
                  <a:gd name="T106" fmla="*/ 642 w 674"/>
                  <a:gd name="T107" fmla="*/ 425 h 491"/>
                  <a:gd name="T108" fmla="*/ 640 w 674"/>
                  <a:gd name="T109" fmla="*/ 427 h 491"/>
                  <a:gd name="T110" fmla="*/ 582 w 674"/>
                  <a:gd name="T111" fmla="*/ 427 h 491"/>
                  <a:gd name="T112" fmla="*/ 643 w 674"/>
                  <a:gd name="T113" fmla="*/ 417 h 491"/>
                  <a:gd name="T114" fmla="*/ 643 w 674"/>
                  <a:gd name="T115" fmla="*/ 424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4" h="491">
                    <a:moveTo>
                      <a:pt x="670" y="399"/>
                    </a:moveTo>
                    <a:cubicBezTo>
                      <a:pt x="668" y="383"/>
                      <a:pt x="663" y="368"/>
                      <a:pt x="655" y="355"/>
                    </a:cubicBezTo>
                    <a:cubicBezTo>
                      <a:pt x="648" y="343"/>
                      <a:pt x="638" y="333"/>
                      <a:pt x="628" y="324"/>
                    </a:cubicBezTo>
                    <a:cubicBezTo>
                      <a:pt x="620" y="316"/>
                      <a:pt x="612" y="310"/>
                      <a:pt x="603" y="303"/>
                    </a:cubicBezTo>
                    <a:cubicBezTo>
                      <a:pt x="603" y="303"/>
                      <a:pt x="603" y="303"/>
                      <a:pt x="603" y="303"/>
                    </a:cubicBezTo>
                    <a:cubicBezTo>
                      <a:pt x="603" y="303"/>
                      <a:pt x="603" y="303"/>
                      <a:pt x="603" y="303"/>
                    </a:cubicBezTo>
                    <a:cubicBezTo>
                      <a:pt x="601" y="302"/>
                      <a:pt x="600" y="300"/>
                      <a:pt x="602" y="302"/>
                    </a:cubicBezTo>
                    <a:cubicBezTo>
                      <a:pt x="601" y="301"/>
                      <a:pt x="601" y="301"/>
                      <a:pt x="600" y="300"/>
                    </a:cubicBezTo>
                    <a:cubicBezTo>
                      <a:pt x="535" y="234"/>
                      <a:pt x="535" y="234"/>
                      <a:pt x="535" y="234"/>
                    </a:cubicBezTo>
                    <a:cubicBezTo>
                      <a:pt x="532" y="231"/>
                      <a:pt x="529" y="228"/>
                      <a:pt x="526" y="224"/>
                    </a:cubicBezTo>
                    <a:cubicBezTo>
                      <a:pt x="517" y="214"/>
                      <a:pt x="508" y="205"/>
                      <a:pt x="497" y="197"/>
                    </a:cubicBezTo>
                    <a:cubicBezTo>
                      <a:pt x="485" y="188"/>
                      <a:pt x="471" y="182"/>
                      <a:pt x="456" y="178"/>
                    </a:cubicBezTo>
                    <a:cubicBezTo>
                      <a:pt x="453" y="177"/>
                      <a:pt x="450" y="176"/>
                      <a:pt x="446" y="176"/>
                    </a:cubicBezTo>
                    <a:cubicBezTo>
                      <a:pt x="445" y="161"/>
                      <a:pt x="433" y="150"/>
                      <a:pt x="419" y="150"/>
                    </a:cubicBezTo>
                    <a:cubicBezTo>
                      <a:pt x="336" y="150"/>
                      <a:pt x="336" y="150"/>
                      <a:pt x="336" y="150"/>
                    </a:cubicBezTo>
                    <a:cubicBezTo>
                      <a:pt x="334" y="131"/>
                      <a:pt x="329" y="113"/>
                      <a:pt x="321" y="96"/>
                    </a:cubicBezTo>
                    <a:cubicBezTo>
                      <a:pt x="298" y="50"/>
                      <a:pt x="252" y="16"/>
                      <a:pt x="201" y="8"/>
                    </a:cubicBezTo>
                    <a:cubicBezTo>
                      <a:pt x="149" y="0"/>
                      <a:pt x="96" y="17"/>
                      <a:pt x="59" y="54"/>
                    </a:cubicBezTo>
                    <a:cubicBezTo>
                      <a:pt x="16" y="97"/>
                      <a:pt x="0" y="161"/>
                      <a:pt x="19" y="219"/>
                    </a:cubicBezTo>
                    <a:cubicBezTo>
                      <a:pt x="28" y="248"/>
                      <a:pt x="45" y="274"/>
                      <a:pt x="68" y="293"/>
                    </a:cubicBezTo>
                    <a:cubicBezTo>
                      <a:pt x="68" y="428"/>
                      <a:pt x="68" y="428"/>
                      <a:pt x="68" y="428"/>
                    </a:cubicBezTo>
                    <a:cubicBezTo>
                      <a:pt x="68" y="428"/>
                      <a:pt x="68" y="429"/>
                      <a:pt x="68" y="429"/>
                    </a:cubicBezTo>
                    <a:cubicBezTo>
                      <a:pt x="68" y="430"/>
                      <a:pt x="68" y="432"/>
                      <a:pt x="69" y="433"/>
                    </a:cubicBezTo>
                    <a:cubicBezTo>
                      <a:pt x="71" y="446"/>
                      <a:pt x="82" y="456"/>
                      <a:pt x="96" y="456"/>
                    </a:cubicBezTo>
                    <a:cubicBezTo>
                      <a:pt x="148" y="456"/>
                      <a:pt x="148" y="456"/>
                      <a:pt x="148" y="456"/>
                    </a:cubicBezTo>
                    <a:cubicBezTo>
                      <a:pt x="156" y="476"/>
                      <a:pt x="177" y="490"/>
                      <a:pt x="199" y="490"/>
                    </a:cubicBezTo>
                    <a:cubicBezTo>
                      <a:pt x="222" y="491"/>
                      <a:pt x="241" y="476"/>
                      <a:pt x="250" y="456"/>
                    </a:cubicBezTo>
                    <a:cubicBezTo>
                      <a:pt x="476" y="456"/>
                      <a:pt x="476" y="456"/>
                      <a:pt x="476" y="456"/>
                    </a:cubicBezTo>
                    <a:cubicBezTo>
                      <a:pt x="484" y="476"/>
                      <a:pt x="505" y="490"/>
                      <a:pt x="527" y="490"/>
                    </a:cubicBezTo>
                    <a:cubicBezTo>
                      <a:pt x="550" y="491"/>
                      <a:pt x="569" y="476"/>
                      <a:pt x="578" y="456"/>
                    </a:cubicBezTo>
                    <a:cubicBezTo>
                      <a:pt x="638" y="456"/>
                      <a:pt x="638" y="456"/>
                      <a:pt x="638" y="456"/>
                    </a:cubicBezTo>
                    <a:cubicBezTo>
                      <a:pt x="651" y="456"/>
                      <a:pt x="663" y="449"/>
                      <a:pt x="669" y="437"/>
                    </a:cubicBezTo>
                    <a:cubicBezTo>
                      <a:pt x="674" y="426"/>
                      <a:pt x="672" y="411"/>
                      <a:pt x="670" y="399"/>
                    </a:cubicBezTo>
                    <a:close/>
                    <a:moveTo>
                      <a:pt x="71" y="255"/>
                    </a:moveTo>
                    <a:cubicBezTo>
                      <a:pt x="26" y="203"/>
                      <a:pt x="31" y="123"/>
                      <a:pt x="79" y="74"/>
                    </a:cubicBezTo>
                    <a:cubicBezTo>
                      <a:pt x="99" y="55"/>
                      <a:pt x="123" y="42"/>
                      <a:pt x="151" y="37"/>
                    </a:cubicBezTo>
                    <a:cubicBezTo>
                      <a:pt x="175" y="33"/>
                      <a:pt x="204" y="36"/>
                      <a:pt x="227" y="46"/>
                    </a:cubicBezTo>
                    <a:cubicBezTo>
                      <a:pt x="253" y="57"/>
                      <a:pt x="274" y="75"/>
                      <a:pt x="289" y="99"/>
                    </a:cubicBezTo>
                    <a:cubicBezTo>
                      <a:pt x="303" y="122"/>
                      <a:pt x="309" y="148"/>
                      <a:pt x="309" y="175"/>
                    </a:cubicBezTo>
                    <a:cubicBezTo>
                      <a:pt x="308" y="202"/>
                      <a:pt x="298" y="228"/>
                      <a:pt x="282" y="250"/>
                    </a:cubicBezTo>
                    <a:cubicBezTo>
                      <a:pt x="266" y="271"/>
                      <a:pt x="242" y="288"/>
                      <a:pt x="217" y="297"/>
                    </a:cubicBezTo>
                    <a:cubicBezTo>
                      <a:pt x="192" y="305"/>
                      <a:pt x="165" y="306"/>
                      <a:pt x="139" y="299"/>
                    </a:cubicBezTo>
                    <a:cubicBezTo>
                      <a:pt x="113" y="292"/>
                      <a:pt x="89" y="277"/>
                      <a:pt x="71" y="255"/>
                    </a:cubicBezTo>
                    <a:close/>
                    <a:moveTo>
                      <a:pt x="144" y="427"/>
                    </a:moveTo>
                    <a:cubicBezTo>
                      <a:pt x="97" y="427"/>
                      <a:pt x="97" y="427"/>
                      <a:pt x="97" y="427"/>
                    </a:cubicBezTo>
                    <a:cubicBezTo>
                      <a:pt x="97" y="417"/>
                      <a:pt x="97" y="417"/>
                      <a:pt x="97" y="417"/>
                    </a:cubicBezTo>
                    <a:cubicBezTo>
                      <a:pt x="147" y="417"/>
                      <a:pt x="147" y="417"/>
                      <a:pt x="147" y="417"/>
                    </a:cubicBezTo>
                    <a:cubicBezTo>
                      <a:pt x="146" y="420"/>
                      <a:pt x="145" y="424"/>
                      <a:pt x="144" y="427"/>
                    </a:cubicBezTo>
                    <a:close/>
                    <a:moveTo>
                      <a:pt x="199" y="461"/>
                    </a:moveTo>
                    <a:cubicBezTo>
                      <a:pt x="184" y="462"/>
                      <a:pt x="173" y="449"/>
                      <a:pt x="173" y="435"/>
                    </a:cubicBezTo>
                    <a:cubicBezTo>
                      <a:pt x="172" y="420"/>
                      <a:pt x="185" y="409"/>
                      <a:pt x="199" y="409"/>
                    </a:cubicBezTo>
                    <a:cubicBezTo>
                      <a:pt x="214" y="408"/>
                      <a:pt x="225" y="421"/>
                      <a:pt x="225" y="435"/>
                    </a:cubicBezTo>
                    <a:cubicBezTo>
                      <a:pt x="225" y="450"/>
                      <a:pt x="214" y="461"/>
                      <a:pt x="199" y="461"/>
                    </a:cubicBezTo>
                    <a:close/>
                    <a:moveTo>
                      <a:pt x="417" y="427"/>
                    </a:moveTo>
                    <a:cubicBezTo>
                      <a:pt x="254" y="427"/>
                      <a:pt x="254" y="427"/>
                      <a:pt x="254" y="427"/>
                    </a:cubicBezTo>
                    <a:cubicBezTo>
                      <a:pt x="253" y="424"/>
                      <a:pt x="252" y="420"/>
                      <a:pt x="251" y="417"/>
                    </a:cubicBezTo>
                    <a:cubicBezTo>
                      <a:pt x="417" y="417"/>
                      <a:pt x="417" y="417"/>
                      <a:pt x="417" y="417"/>
                    </a:cubicBezTo>
                    <a:lnTo>
                      <a:pt x="417" y="427"/>
                    </a:lnTo>
                    <a:close/>
                    <a:moveTo>
                      <a:pt x="417" y="375"/>
                    </a:moveTo>
                    <a:cubicBezTo>
                      <a:pt x="417" y="388"/>
                      <a:pt x="417" y="388"/>
                      <a:pt x="417" y="388"/>
                    </a:cubicBezTo>
                    <a:cubicBezTo>
                      <a:pt x="228" y="388"/>
                      <a:pt x="228" y="388"/>
                      <a:pt x="228" y="388"/>
                    </a:cubicBezTo>
                    <a:cubicBezTo>
                      <a:pt x="220" y="383"/>
                      <a:pt x="210" y="380"/>
                      <a:pt x="199" y="379"/>
                    </a:cubicBezTo>
                    <a:cubicBezTo>
                      <a:pt x="188" y="379"/>
                      <a:pt x="178" y="382"/>
                      <a:pt x="169" y="388"/>
                    </a:cubicBezTo>
                    <a:cubicBezTo>
                      <a:pt x="97" y="388"/>
                      <a:pt x="97" y="388"/>
                      <a:pt x="97" y="388"/>
                    </a:cubicBezTo>
                    <a:cubicBezTo>
                      <a:pt x="97" y="313"/>
                      <a:pt x="97" y="313"/>
                      <a:pt x="97" y="313"/>
                    </a:cubicBezTo>
                    <a:cubicBezTo>
                      <a:pt x="113" y="322"/>
                      <a:pt x="130" y="328"/>
                      <a:pt x="148" y="331"/>
                    </a:cubicBezTo>
                    <a:cubicBezTo>
                      <a:pt x="210" y="340"/>
                      <a:pt x="270" y="314"/>
                      <a:pt x="307" y="265"/>
                    </a:cubicBezTo>
                    <a:cubicBezTo>
                      <a:pt x="326" y="239"/>
                      <a:pt x="336" y="209"/>
                      <a:pt x="337" y="179"/>
                    </a:cubicBezTo>
                    <a:cubicBezTo>
                      <a:pt x="417" y="179"/>
                      <a:pt x="417" y="179"/>
                      <a:pt x="417" y="179"/>
                    </a:cubicBezTo>
                    <a:cubicBezTo>
                      <a:pt x="417" y="180"/>
                      <a:pt x="417" y="181"/>
                      <a:pt x="417" y="181"/>
                    </a:cubicBezTo>
                    <a:lnTo>
                      <a:pt x="417" y="375"/>
                    </a:lnTo>
                    <a:close/>
                    <a:moveTo>
                      <a:pt x="447" y="206"/>
                    </a:moveTo>
                    <a:cubicBezTo>
                      <a:pt x="460" y="209"/>
                      <a:pt x="469" y="213"/>
                      <a:pt x="481" y="221"/>
                    </a:cubicBezTo>
                    <a:cubicBezTo>
                      <a:pt x="486" y="225"/>
                      <a:pt x="491" y="230"/>
                      <a:pt x="496" y="235"/>
                    </a:cubicBezTo>
                    <a:cubicBezTo>
                      <a:pt x="446" y="235"/>
                      <a:pt x="446" y="235"/>
                      <a:pt x="446" y="235"/>
                    </a:cubicBezTo>
                    <a:cubicBezTo>
                      <a:pt x="447" y="225"/>
                      <a:pt x="447" y="215"/>
                      <a:pt x="447" y="206"/>
                    </a:cubicBezTo>
                    <a:close/>
                    <a:moveTo>
                      <a:pt x="446" y="264"/>
                    </a:moveTo>
                    <a:cubicBezTo>
                      <a:pt x="523" y="264"/>
                      <a:pt x="523" y="264"/>
                      <a:pt x="523" y="264"/>
                    </a:cubicBezTo>
                    <a:cubicBezTo>
                      <a:pt x="533" y="274"/>
                      <a:pt x="543" y="283"/>
                      <a:pt x="552" y="293"/>
                    </a:cubicBezTo>
                    <a:cubicBezTo>
                      <a:pt x="517" y="293"/>
                      <a:pt x="482" y="293"/>
                      <a:pt x="446" y="293"/>
                    </a:cubicBezTo>
                    <a:cubicBezTo>
                      <a:pt x="446" y="284"/>
                      <a:pt x="446" y="274"/>
                      <a:pt x="446" y="264"/>
                    </a:cubicBezTo>
                    <a:close/>
                    <a:moveTo>
                      <a:pt x="472" y="427"/>
                    </a:moveTo>
                    <a:cubicBezTo>
                      <a:pt x="446" y="427"/>
                      <a:pt x="446" y="427"/>
                      <a:pt x="446" y="427"/>
                    </a:cubicBezTo>
                    <a:cubicBezTo>
                      <a:pt x="446" y="417"/>
                      <a:pt x="446" y="417"/>
                      <a:pt x="446" y="417"/>
                    </a:cubicBezTo>
                    <a:cubicBezTo>
                      <a:pt x="475" y="417"/>
                      <a:pt x="475" y="417"/>
                      <a:pt x="475" y="417"/>
                    </a:cubicBezTo>
                    <a:cubicBezTo>
                      <a:pt x="473" y="420"/>
                      <a:pt x="473" y="424"/>
                      <a:pt x="472" y="427"/>
                    </a:cubicBezTo>
                    <a:close/>
                    <a:moveTo>
                      <a:pt x="527" y="461"/>
                    </a:moveTo>
                    <a:cubicBezTo>
                      <a:pt x="512" y="462"/>
                      <a:pt x="501" y="449"/>
                      <a:pt x="500" y="435"/>
                    </a:cubicBezTo>
                    <a:cubicBezTo>
                      <a:pt x="500" y="420"/>
                      <a:pt x="513" y="409"/>
                      <a:pt x="527" y="409"/>
                    </a:cubicBezTo>
                    <a:cubicBezTo>
                      <a:pt x="542" y="408"/>
                      <a:pt x="553" y="421"/>
                      <a:pt x="553" y="435"/>
                    </a:cubicBezTo>
                    <a:cubicBezTo>
                      <a:pt x="553" y="450"/>
                      <a:pt x="542" y="461"/>
                      <a:pt x="527" y="461"/>
                    </a:cubicBezTo>
                    <a:close/>
                    <a:moveTo>
                      <a:pt x="556" y="388"/>
                    </a:moveTo>
                    <a:cubicBezTo>
                      <a:pt x="547" y="383"/>
                      <a:pt x="538" y="380"/>
                      <a:pt x="527" y="379"/>
                    </a:cubicBezTo>
                    <a:cubicBezTo>
                      <a:pt x="516" y="379"/>
                      <a:pt x="506" y="382"/>
                      <a:pt x="497" y="388"/>
                    </a:cubicBezTo>
                    <a:cubicBezTo>
                      <a:pt x="446" y="388"/>
                      <a:pt x="446" y="388"/>
                      <a:pt x="446" y="388"/>
                    </a:cubicBezTo>
                    <a:cubicBezTo>
                      <a:pt x="446" y="374"/>
                      <a:pt x="446" y="374"/>
                      <a:pt x="446" y="374"/>
                    </a:cubicBezTo>
                    <a:cubicBezTo>
                      <a:pt x="446" y="357"/>
                      <a:pt x="446" y="340"/>
                      <a:pt x="446" y="322"/>
                    </a:cubicBezTo>
                    <a:cubicBezTo>
                      <a:pt x="489" y="322"/>
                      <a:pt x="531" y="322"/>
                      <a:pt x="573" y="322"/>
                    </a:cubicBezTo>
                    <a:cubicBezTo>
                      <a:pt x="576" y="322"/>
                      <a:pt x="578" y="322"/>
                      <a:pt x="580" y="321"/>
                    </a:cubicBezTo>
                    <a:cubicBezTo>
                      <a:pt x="580" y="321"/>
                      <a:pt x="580" y="321"/>
                      <a:pt x="580" y="321"/>
                    </a:cubicBezTo>
                    <a:cubicBezTo>
                      <a:pt x="582" y="324"/>
                      <a:pt x="585" y="326"/>
                      <a:pt x="588" y="328"/>
                    </a:cubicBezTo>
                    <a:cubicBezTo>
                      <a:pt x="588" y="328"/>
                      <a:pt x="589" y="329"/>
                      <a:pt x="590" y="330"/>
                    </a:cubicBezTo>
                    <a:cubicBezTo>
                      <a:pt x="592" y="331"/>
                      <a:pt x="593" y="332"/>
                      <a:pt x="595" y="333"/>
                    </a:cubicBezTo>
                    <a:cubicBezTo>
                      <a:pt x="599" y="337"/>
                      <a:pt x="604" y="341"/>
                      <a:pt x="608" y="345"/>
                    </a:cubicBezTo>
                    <a:cubicBezTo>
                      <a:pt x="618" y="354"/>
                      <a:pt x="626" y="363"/>
                      <a:pt x="632" y="373"/>
                    </a:cubicBezTo>
                    <a:cubicBezTo>
                      <a:pt x="635" y="378"/>
                      <a:pt x="637" y="383"/>
                      <a:pt x="638" y="388"/>
                    </a:cubicBezTo>
                    <a:lnTo>
                      <a:pt x="556" y="388"/>
                    </a:lnTo>
                    <a:close/>
                    <a:moveTo>
                      <a:pt x="642" y="425"/>
                    </a:moveTo>
                    <a:cubicBezTo>
                      <a:pt x="642" y="425"/>
                      <a:pt x="642" y="426"/>
                      <a:pt x="641" y="426"/>
                    </a:cubicBezTo>
                    <a:cubicBezTo>
                      <a:pt x="642" y="425"/>
                      <a:pt x="640" y="427"/>
                      <a:pt x="640" y="427"/>
                    </a:cubicBezTo>
                    <a:cubicBezTo>
                      <a:pt x="640" y="427"/>
                      <a:pt x="637" y="427"/>
                      <a:pt x="639" y="427"/>
                    </a:cubicBezTo>
                    <a:cubicBezTo>
                      <a:pt x="582" y="427"/>
                      <a:pt x="582" y="427"/>
                      <a:pt x="582" y="427"/>
                    </a:cubicBezTo>
                    <a:cubicBezTo>
                      <a:pt x="581" y="424"/>
                      <a:pt x="580" y="420"/>
                      <a:pt x="579" y="417"/>
                    </a:cubicBezTo>
                    <a:cubicBezTo>
                      <a:pt x="643" y="417"/>
                      <a:pt x="643" y="417"/>
                      <a:pt x="643" y="417"/>
                    </a:cubicBezTo>
                    <a:cubicBezTo>
                      <a:pt x="643" y="419"/>
                      <a:pt x="643" y="422"/>
                      <a:pt x="643" y="424"/>
                    </a:cubicBezTo>
                    <a:cubicBezTo>
                      <a:pt x="643" y="422"/>
                      <a:pt x="642" y="426"/>
                      <a:pt x="643" y="424"/>
                    </a:cubicBezTo>
                    <a:cubicBezTo>
                      <a:pt x="642" y="425"/>
                      <a:pt x="642" y="425"/>
                      <a:pt x="642" y="4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D6D4810-4F84-4123-95E2-1110ECCD7623}"/>
              </a:ext>
            </a:extLst>
          </p:cNvPr>
          <p:cNvGrpSpPr/>
          <p:nvPr/>
        </p:nvGrpSpPr>
        <p:grpSpPr>
          <a:xfrm>
            <a:off x="8624096" y="2916965"/>
            <a:ext cx="2794884" cy="674147"/>
            <a:chOff x="8624096" y="2916965"/>
            <a:chExt cx="2794884" cy="67414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21C2CA-A9E9-40EC-97A1-AEA0C2FB208D}"/>
                </a:ext>
              </a:extLst>
            </p:cNvPr>
            <p:cNvSpPr txBox="1"/>
            <p:nvPr/>
          </p:nvSpPr>
          <p:spPr>
            <a:xfrm>
              <a:off x="9176754" y="3278975"/>
              <a:ext cx="1997737" cy="31213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Klik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Tombol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Simpan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7E1C4BE-F26B-46AB-93F1-96C079C15FC9}"/>
                </a:ext>
              </a:extLst>
            </p:cNvPr>
            <p:cNvSpPr txBox="1"/>
            <p:nvPr/>
          </p:nvSpPr>
          <p:spPr>
            <a:xfrm>
              <a:off x="9165226" y="3009298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4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Simpan</a:t>
              </a:r>
              <a:endParaRPr lang="en-US" sz="1400" dirty="0">
                <a:solidFill>
                  <a:schemeClr val="accent4"/>
                </a:solidFill>
                <a:latin typeface="Montserrat Medium" panose="000006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94FF552-158B-41C7-AAF0-64F3C262D50C}"/>
                </a:ext>
              </a:extLst>
            </p:cNvPr>
            <p:cNvSpPr/>
            <p:nvPr/>
          </p:nvSpPr>
          <p:spPr>
            <a:xfrm>
              <a:off x="8624096" y="2916965"/>
              <a:ext cx="486852" cy="4868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949B90B-4CDA-425A-82C9-34993DF1FF70}"/>
                </a:ext>
              </a:extLst>
            </p:cNvPr>
            <p:cNvGrpSpPr/>
            <p:nvPr/>
          </p:nvGrpSpPr>
          <p:grpSpPr>
            <a:xfrm>
              <a:off x="8752846" y="3044825"/>
              <a:ext cx="229352" cy="231133"/>
              <a:chOff x="8324850" y="4332288"/>
              <a:chExt cx="1635125" cy="1647825"/>
            </a:xfrm>
            <a:solidFill>
              <a:schemeClr val="bg1"/>
            </a:solidFill>
          </p:grpSpPr>
          <p:sp>
            <p:nvSpPr>
              <p:cNvPr id="44" name="Freeform 197">
                <a:extLst>
                  <a:ext uri="{FF2B5EF4-FFF2-40B4-BE49-F238E27FC236}">
                    <a16:creationId xmlns:a16="http://schemas.microsoft.com/office/drawing/2014/main" id="{7AB7E831-9CFC-4DFE-BF33-2A51F117F0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24850" y="4332288"/>
                <a:ext cx="1635125" cy="1647825"/>
              </a:xfrm>
              <a:custGeom>
                <a:avLst/>
                <a:gdLst>
                  <a:gd name="T0" fmla="*/ 620 w 658"/>
                  <a:gd name="T1" fmla="*/ 140 h 665"/>
                  <a:gd name="T2" fmla="*/ 490 w 658"/>
                  <a:gd name="T3" fmla="*/ 74 h 665"/>
                  <a:gd name="T4" fmla="*/ 484 w 658"/>
                  <a:gd name="T5" fmla="*/ 71 h 665"/>
                  <a:gd name="T6" fmla="*/ 359 w 658"/>
                  <a:gd name="T7" fmla="*/ 8 h 665"/>
                  <a:gd name="T8" fmla="*/ 329 w 658"/>
                  <a:gd name="T9" fmla="*/ 0 h 665"/>
                  <a:gd name="T10" fmla="*/ 299 w 658"/>
                  <a:gd name="T11" fmla="*/ 8 h 665"/>
                  <a:gd name="T12" fmla="*/ 38 w 658"/>
                  <a:gd name="T13" fmla="*/ 140 h 665"/>
                  <a:gd name="T14" fmla="*/ 0 w 658"/>
                  <a:gd name="T15" fmla="*/ 202 h 665"/>
                  <a:gd name="T16" fmla="*/ 0 w 658"/>
                  <a:gd name="T17" fmla="*/ 451 h 665"/>
                  <a:gd name="T18" fmla="*/ 3 w 658"/>
                  <a:gd name="T19" fmla="*/ 470 h 665"/>
                  <a:gd name="T20" fmla="*/ 0 w 658"/>
                  <a:gd name="T21" fmla="*/ 505 h 665"/>
                  <a:gd name="T22" fmla="*/ 86 w 658"/>
                  <a:gd name="T23" fmla="*/ 639 h 665"/>
                  <a:gd name="T24" fmla="*/ 242 w 658"/>
                  <a:gd name="T25" fmla="*/ 633 h 665"/>
                  <a:gd name="T26" fmla="*/ 256 w 658"/>
                  <a:gd name="T27" fmla="*/ 624 h 665"/>
                  <a:gd name="T28" fmla="*/ 299 w 658"/>
                  <a:gd name="T29" fmla="*/ 646 h 665"/>
                  <a:gd name="T30" fmla="*/ 329 w 658"/>
                  <a:gd name="T31" fmla="*/ 653 h 665"/>
                  <a:gd name="T32" fmla="*/ 359 w 658"/>
                  <a:gd name="T33" fmla="*/ 646 h 665"/>
                  <a:gd name="T34" fmla="*/ 620 w 658"/>
                  <a:gd name="T35" fmla="*/ 514 h 665"/>
                  <a:gd name="T36" fmla="*/ 658 w 658"/>
                  <a:gd name="T37" fmla="*/ 451 h 665"/>
                  <a:gd name="T38" fmla="*/ 658 w 658"/>
                  <a:gd name="T39" fmla="*/ 202 h 665"/>
                  <a:gd name="T40" fmla="*/ 620 w 658"/>
                  <a:gd name="T41" fmla="*/ 140 h 665"/>
                  <a:gd name="T42" fmla="*/ 211 w 658"/>
                  <a:gd name="T43" fmla="*/ 617 h 665"/>
                  <a:gd name="T44" fmla="*/ 71 w 658"/>
                  <a:gd name="T45" fmla="*/ 595 h 665"/>
                  <a:gd name="T46" fmla="*/ 36 w 658"/>
                  <a:gd name="T47" fmla="*/ 456 h 665"/>
                  <a:gd name="T48" fmla="*/ 145 w 658"/>
                  <a:gd name="T49" fmla="*/ 369 h 665"/>
                  <a:gd name="T50" fmla="*/ 246 w 658"/>
                  <a:gd name="T51" fmla="*/ 403 h 665"/>
                  <a:gd name="T52" fmla="*/ 288 w 658"/>
                  <a:gd name="T53" fmla="*/ 499 h 665"/>
                  <a:gd name="T54" fmla="*/ 267 w 658"/>
                  <a:gd name="T55" fmla="*/ 570 h 665"/>
                  <a:gd name="T56" fmla="*/ 211 w 658"/>
                  <a:gd name="T57" fmla="*/ 617 h 665"/>
                  <a:gd name="T58" fmla="*/ 629 w 658"/>
                  <a:gd name="T59" fmla="*/ 451 h 665"/>
                  <a:gd name="T60" fmla="*/ 607 w 658"/>
                  <a:gd name="T61" fmla="*/ 488 h 665"/>
                  <a:gd name="T62" fmla="*/ 346 w 658"/>
                  <a:gd name="T63" fmla="*/ 620 h 665"/>
                  <a:gd name="T64" fmla="*/ 329 w 658"/>
                  <a:gd name="T65" fmla="*/ 624 h 665"/>
                  <a:gd name="T66" fmla="*/ 312 w 658"/>
                  <a:gd name="T67" fmla="*/ 620 h 665"/>
                  <a:gd name="T68" fmla="*/ 278 w 658"/>
                  <a:gd name="T69" fmla="*/ 603 h 665"/>
                  <a:gd name="T70" fmla="*/ 317 w 658"/>
                  <a:gd name="T71" fmla="*/ 499 h 665"/>
                  <a:gd name="T72" fmla="*/ 237 w 658"/>
                  <a:gd name="T73" fmla="*/ 361 h 665"/>
                  <a:gd name="T74" fmla="*/ 75 w 658"/>
                  <a:gd name="T75" fmla="*/ 364 h 665"/>
                  <a:gd name="T76" fmla="*/ 29 w 658"/>
                  <a:gd name="T77" fmla="*/ 408 h 665"/>
                  <a:gd name="T78" fmla="*/ 29 w 658"/>
                  <a:gd name="T79" fmla="*/ 202 h 665"/>
                  <a:gd name="T80" fmla="*/ 51 w 658"/>
                  <a:gd name="T81" fmla="*/ 165 h 665"/>
                  <a:gd name="T82" fmla="*/ 312 w 658"/>
                  <a:gd name="T83" fmla="*/ 33 h 665"/>
                  <a:gd name="T84" fmla="*/ 329 w 658"/>
                  <a:gd name="T85" fmla="*/ 29 h 665"/>
                  <a:gd name="T86" fmla="*/ 346 w 658"/>
                  <a:gd name="T87" fmla="*/ 33 h 665"/>
                  <a:gd name="T88" fmla="*/ 448 w 658"/>
                  <a:gd name="T89" fmla="*/ 85 h 665"/>
                  <a:gd name="T90" fmla="*/ 213 w 658"/>
                  <a:gd name="T91" fmla="*/ 204 h 665"/>
                  <a:gd name="T92" fmla="*/ 175 w 658"/>
                  <a:gd name="T93" fmla="*/ 267 h 665"/>
                  <a:gd name="T94" fmla="*/ 175 w 658"/>
                  <a:gd name="T95" fmla="*/ 305 h 665"/>
                  <a:gd name="T96" fmla="*/ 189 w 658"/>
                  <a:gd name="T97" fmla="*/ 319 h 665"/>
                  <a:gd name="T98" fmla="*/ 204 w 658"/>
                  <a:gd name="T99" fmla="*/ 305 h 665"/>
                  <a:gd name="T100" fmla="*/ 204 w 658"/>
                  <a:gd name="T101" fmla="*/ 267 h 665"/>
                  <a:gd name="T102" fmla="*/ 226 w 658"/>
                  <a:gd name="T103" fmla="*/ 230 h 665"/>
                  <a:gd name="T104" fmla="*/ 480 w 658"/>
                  <a:gd name="T105" fmla="*/ 101 h 665"/>
                  <a:gd name="T106" fmla="*/ 607 w 658"/>
                  <a:gd name="T107" fmla="*/ 165 h 665"/>
                  <a:gd name="T108" fmla="*/ 629 w 658"/>
                  <a:gd name="T109" fmla="*/ 202 h 665"/>
                  <a:gd name="T110" fmla="*/ 629 w 658"/>
                  <a:gd name="T111" fmla="*/ 451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58" h="665">
                    <a:moveTo>
                      <a:pt x="620" y="140"/>
                    </a:moveTo>
                    <a:cubicBezTo>
                      <a:pt x="490" y="74"/>
                      <a:pt x="490" y="74"/>
                      <a:pt x="490" y="74"/>
                    </a:cubicBezTo>
                    <a:cubicBezTo>
                      <a:pt x="488" y="72"/>
                      <a:pt x="486" y="71"/>
                      <a:pt x="484" y="71"/>
                    </a:cubicBezTo>
                    <a:cubicBezTo>
                      <a:pt x="359" y="8"/>
                      <a:pt x="359" y="8"/>
                      <a:pt x="359" y="8"/>
                    </a:cubicBezTo>
                    <a:cubicBezTo>
                      <a:pt x="349" y="3"/>
                      <a:pt x="339" y="0"/>
                      <a:pt x="329" y="0"/>
                    </a:cubicBezTo>
                    <a:cubicBezTo>
                      <a:pt x="319" y="0"/>
                      <a:pt x="308" y="3"/>
                      <a:pt x="299" y="8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15" y="151"/>
                      <a:pt x="0" y="176"/>
                      <a:pt x="0" y="202"/>
                    </a:cubicBezTo>
                    <a:cubicBezTo>
                      <a:pt x="0" y="451"/>
                      <a:pt x="0" y="451"/>
                      <a:pt x="0" y="451"/>
                    </a:cubicBezTo>
                    <a:cubicBezTo>
                      <a:pt x="0" y="458"/>
                      <a:pt x="1" y="464"/>
                      <a:pt x="3" y="470"/>
                    </a:cubicBezTo>
                    <a:cubicBezTo>
                      <a:pt x="1" y="482"/>
                      <a:pt x="0" y="494"/>
                      <a:pt x="0" y="505"/>
                    </a:cubicBezTo>
                    <a:cubicBezTo>
                      <a:pt x="2" y="562"/>
                      <a:pt x="36" y="614"/>
                      <a:pt x="86" y="639"/>
                    </a:cubicBezTo>
                    <a:cubicBezTo>
                      <a:pt x="135" y="665"/>
                      <a:pt x="195" y="662"/>
                      <a:pt x="242" y="633"/>
                    </a:cubicBezTo>
                    <a:cubicBezTo>
                      <a:pt x="247" y="630"/>
                      <a:pt x="251" y="627"/>
                      <a:pt x="256" y="624"/>
                    </a:cubicBezTo>
                    <a:cubicBezTo>
                      <a:pt x="299" y="646"/>
                      <a:pt x="299" y="646"/>
                      <a:pt x="299" y="646"/>
                    </a:cubicBezTo>
                    <a:cubicBezTo>
                      <a:pt x="308" y="650"/>
                      <a:pt x="319" y="653"/>
                      <a:pt x="329" y="653"/>
                    </a:cubicBezTo>
                    <a:cubicBezTo>
                      <a:pt x="339" y="653"/>
                      <a:pt x="349" y="650"/>
                      <a:pt x="359" y="646"/>
                    </a:cubicBezTo>
                    <a:cubicBezTo>
                      <a:pt x="620" y="514"/>
                      <a:pt x="620" y="514"/>
                      <a:pt x="620" y="514"/>
                    </a:cubicBezTo>
                    <a:cubicBezTo>
                      <a:pt x="643" y="502"/>
                      <a:pt x="658" y="478"/>
                      <a:pt x="658" y="451"/>
                    </a:cubicBezTo>
                    <a:cubicBezTo>
                      <a:pt x="658" y="202"/>
                      <a:pt x="658" y="202"/>
                      <a:pt x="658" y="202"/>
                    </a:cubicBezTo>
                    <a:cubicBezTo>
                      <a:pt x="658" y="176"/>
                      <a:pt x="643" y="151"/>
                      <a:pt x="620" y="140"/>
                    </a:cubicBezTo>
                    <a:close/>
                    <a:moveTo>
                      <a:pt x="211" y="617"/>
                    </a:moveTo>
                    <a:cubicBezTo>
                      <a:pt x="165" y="638"/>
                      <a:pt x="108" y="628"/>
                      <a:pt x="71" y="595"/>
                    </a:cubicBezTo>
                    <a:cubicBezTo>
                      <a:pt x="33" y="560"/>
                      <a:pt x="19" y="505"/>
                      <a:pt x="36" y="456"/>
                    </a:cubicBezTo>
                    <a:cubicBezTo>
                      <a:pt x="51" y="409"/>
                      <a:pt x="97" y="374"/>
                      <a:pt x="145" y="369"/>
                    </a:cubicBezTo>
                    <a:cubicBezTo>
                      <a:pt x="182" y="366"/>
                      <a:pt x="219" y="378"/>
                      <a:pt x="246" y="403"/>
                    </a:cubicBezTo>
                    <a:cubicBezTo>
                      <a:pt x="273" y="427"/>
                      <a:pt x="288" y="462"/>
                      <a:pt x="288" y="499"/>
                    </a:cubicBezTo>
                    <a:cubicBezTo>
                      <a:pt x="288" y="524"/>
                      <a:pt x="281" y="548"/>
                      <a:pt x="267" y="570"/>
                    </a:cubicBezTo>
                    <a:cubicBezTo>
                      <a:pt x="253" y="591"/>
                      <a:pt x="234" y="607"/>
                      <a:pt x="211" y="617"/>
                    </a:cubicBezTo>
                    <a:close/>
                    <a:moveTo>
                      <a:pt x="629" y="451"/>
                    </a:moveTo>
                    <a:cubicBezTo>
                      <a:pt x="629" y="467"/>
                      <a:pt x="621" y="481"/>
                      <a:pt x="607" y="488"/>
                    </a:cubicBezTo>
                    <a:cubicBezTo>
                      <a:pt x="346" y="620"/>
                      <a:pt x="346" y="620"/>
                      <a:pt x="346" y="620"/>
                    </a:cubicBezTo>
                    <a:cubicBezTo>
                      <a:pt x="341" y="623"/>
                      <a:pt x="335" y="624"/>
                      <a:pt x="329" y="624"/>
                    </a:cubicBezTo>
                    <a:cubicBezTo>
                      <a:pt x="323" y="624"/>
                      <a:pt x="317" y="623"/>
                      <a:pt x="312" y="620"/>
                    </a:cubicBezTo>
                    <a:cubicBezTo>
                      <a:pt x="278" y="603"/>
                      <a:pt x="278" y="603"/>
                      <a:pt x="278" y="603"/>
                    </a:cubicBezTo>
                    <a:cubicBezTo>
                      <a:pt x="302" y="574"/>
                      <a:pt x="317" y="537"/>
                      <a:pt x="317" y="499"/>
                    </a:cubicBezTo>
                    <a:cubicBezTo>
                      <a:pt x="317" y="442"/>
                      <a:pt x="286" y="389"/>
                      <a:pt x="237" y="361"/>
                    </a:cubicBezTo>
                    <a:cubicBezTo>
                      <a:pt x="187" y="332"/>
                      <a:pt x="123" y="334"/>
                      <a:pt x="75" y="364"/>
                    </a:cubicBezTo>
                    <a:cubicBezTo>
                      <a:pt x="56" y="375"/>
                      <a:pt x="41" y="390"/>
                      <a:pt x="29" y="408"/>
                    </a:cubicBezTo>
                    <a:cubicBezTo>
                      <a:pt x="29" y="202"/>
                      <a:pt x="29" y="202"/>
                      <a:pt x="29" y="202"/>
                    </a:cubicBezTo>
                    <a:cubicBezTo>
                      <a:pt x="29" y="187"/>
                      <a:pt x="37" y="172"/>
                      <a:pt x="51" y="165"/>
                    </a:cubicBezTo>
                    <a:cubicBezTo>
                      <a:pt x="312" y="33"/>
                      <a:pt x="312" y="33"/>
                      <a:pt x="312" y="33"/>
                    </a:cubicBezTo>
                    <a:cubicBezTo>
                      <a:pt x="317" y="31"/>
                      <a:pt x="323" y="29"/>
                      <a:pt x="329" y="29"/>
                    </a:cubicBezTo>
                    <a:cubicBezTo>
                      <a:pt x="335" y="29"/>
                      <a:pt x="341" y="31"/>
                      <a:pt x="346" y="33"/>
                    </a:cubicBezTo>
                    <a:cubicBezTo>
                      <a:pt x="448" y="85"/>
                      <a:pt x="448" y="85"/>
                      <a:pt x="448" y="85"/>
                    </a:cubicBezTo>
                    <a:cubicBezTo>
                      <a:pt x="213" y="204"/>
                      <a:pt x="213" y="204"/>
                      <a:pt x="213" y="204"/>
                    </a:cubicBezTo>
                    <a:cubicBezTo>
                      <a:pt x="190" y="216"/>
                      <a:pt x="175" y="240"/>
                      <a:pt x="175" y="267"/>
                    </a:cubicBezTo>
                    <a:cubicBezTo>
                      <a:pt x="175" y="305"/>
                      <a:pt x="175" y="305"/>
                      <a:pt x="175" y="305"/>
                    </a:cubicBezTo>
                    <a:cubicBezTo>
                      <a:pt x="175" y="312"/>
                      <a:pt x="181" y="319"/>
                      <a:pt x="189" y="319"/>
                    </a:cubicBezTo>
                    <a:cubicBezTo>
                      <a:pt x="197" y="319"/>
                      <a:pt x="204" y="312"/>
                      <a:pt x="204" y="305"/>
                    </a:cubicBezTo>
                    <a:cubicBezTo>
                      <a:pt x="204" y="267"/>
                      <a:pt x="204" y="267"/>
                      <a:pt x="204" y="267"/>
                    </a:cubicBezTo>
                    <a:cubicBezTo>
                      <a:pt x="204" y="251"/>
                      <a:pt x="212" y="237"/>
                      <a:pt x="226" y="230"/>
                    </a:cubicBezTo>
                    <a:cubicBezTo>
                      <a:pt x="480" y="101"/>
                      <a:pt x="480" y="101"/>
                      <a:pt x="480" y="101"/>
                    </a:cubicBezTo>
                    <a:cubicBezTo>
                      <a:pt x="607" y="165"/>
                      <a:pt x="607" y="165"/>
                      <a:pt x="607" y="165"/>
                    </a:cubicBezTo>
                    <a:cubicBezTo>
                      <a:pt x="621" y="172"/>
                      <a:pt x="629" y="187"/>
                      <a:pt x="629" y="202"/>
                    </a:cubicBezTo>
                    <a:lnTo>
                      <a:pt x="629" y="4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8">
                <a:extLst>
                  <a:ext uri="{FF2B5EF4-FFF2-40B4-BE49-F238E27FC236}">
                    <a16:creationId xmlns:a16="http://schemas.microsoft.com/office/drawing/2014/main" id="{0C70EAC7-C3BF-42B7-8D50-70C1E7258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2488" y="5414963"/>
                <a:ext cx="501650" cy="349250"/>
              </a:xfrm>
              <a:custGeom>
                <a:avLst/>
                <a:gdLst>
                  <a:gd name="T0" fmla="*/ 169 w 202"/>
                  <a:gd name="T1" fmla="*/ 13 h 141"/>
                  <a:gd name="T2" fmla="*/ 76 w 202"/>
                  <a:gd name="T3" fmla="*/ 105 h 141"/>
                  <a:gd name="T4" fmla="*/ 34 w 202"/>
                  <a:gd name="T5" fmla="*/ 64 h 141"/>
                  <a:gd name="T6" fmla="*/ 14 w 202"/>
                  <a:gd name="T7" fmla="*/ 84 h 141"/>
                  <a:gd name="T8" fmla="*/ 66 w 202"/>
                  <a:gd name="T9" fmla="*/ 136 h 141"/>
                  <a:gd name="T10" fmla="*/ 86 w 202"/>
                  <a:gd name="T11" fmla="*/ 136 h 141"/>
                  <a:gd name="T12" fmla="*/ 189 w 202"/>
                  <a:gd name="T13" fmla="*/ 33 h 141"/>
                  <a:gd name="T14" fmla="*/ 169 w 202"/>
                  <a:gd name="T15" fmla="*/ 1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141">
                    <a:moveTo>
                      <a:pt x="169" y="13"/>
                    </a:moveTo>
                    <a:cubicBezTo>
                      <a:pt x="138" y="44"/>
                      <a:pt x="107" y="74"/>
                      <a:pt x="76" y="105"/>
                    </a:cubicBezTo>
                    <a:cubicBezTo>
                      <a:pt x="62" y="91"/>
                      <a:pt x="48" y="78"/>
                      <a:pt x="34" y="64"/>
                    </a:cubicBezTo>
                    <a:cubicBezTo>
                      <a:pt x="21" y="51"/>
                      <a:pt x="0" y="71"/>
                      <a:pt x="14" y="84"/>
                    </a:cubicBezTo>
                    <a:cubicBezTo>
                      <a:pt x="31" y="101"/>
                      <a:pt x="48" y="118"/>
                      <a:pt x="66" y="136"/>
                    </a:cubicBezTo>
                    <a:cubicBezTo>
                      <a:pt x="71" y="141"/>
                      <a:pt x="80" y="141"/>
                      <a:pt x="86" y="136"/>
                    </a:cubicBezTo>
                    <a:cubicBezTo>
                      <a:pt x="120" y="101"/>
                      <a:pt x="155" y="67"/>
                      <a:pt x="189" y="33"/>
                    </a:cubicBezTo>
                    <a:cubicBezTo>
                      <a:pt x="202" y="20"/>
                      <a:pt x="182" y="0"/>
                      <a:pt x="16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99">
                <a:extLst>
                  <a:ext uri="{FF2B5EF4-FFF2-40B4-BE49-F238E27FC236}">
                    <a16:creationId xmlns:a16="http://schemas.microsoft.com/office/drawing/2014/main" id="{61764BAB-A0A1-42B7-9563-6C948C2BF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5163" y="4999038"/>
                <a:ext cx="242888" cy="398463"/>
              </a:xfrm>
              <a:custGeom>
                <a:avLst/>
                <a:gdLst>
                  <a:gd name="T0" fmla="*/ 34 w 98"/>
                  <a:gd name="T1" fmla="*/ 77 h 161"/>
                  <a:gd name="T2" fmla="*/ 38 w 98"/>
                  <a:gd name="T3" fmla="*/ 70 h 161"/>
                  <a:gd name="T4" fmla="*/ 38 w 98"/>
                  <a:gd name="T5" fmla="*/ 143 h 161"/>
                  <a:gd name="T6" fmla="*/ 67 w 98"/>
                  <a:gd name="T7" fmla="*/ 143 h 161"/>
                  <a:gd name="T8" fmla="*/ 67 w 98"/>
                  <a:gd name="T9" fmla="*/ 47 h 161"/>
                  <a:gd name="T10" fmla="*/ 72 w 98"/>
                  <a:gd name="T11" fmla="*/ 52 h 161"/>
                  <a:gd name="T12" fmla="*/ 92 w 98"/>
                  <a:gd name="T13" fmla="*/ 52 h 161"/>
                  <a:gd name="T14" fmla="*/ 92 w 98"/>
                  <a:gd name="T15" fmla="*/ 31 h 161"/>
                  <a:gd name="T16" fmla="*/ 62 w 98"/>
                  <a:gd name="T17" fmla="*/ 6 h 161"/>
                  <a:gd name="T18" fmla="*/ 62 w 98"/>
                  <a:gd name="T19" fmla="*/ 6 h 161"/>
                  <a:gd name="T20" fmla="*/ 60 w 98"/>
                  <a:gd name="T21" fmla="*/ 4 h 161"/>
                  <a:gd name="T22" fmla="*/ 42 w 98"/>
                  <a:gd name="T23" fmla="*/ 6 h 161"/>
                  <a:gd name="T24" fmla="*/ 39 w 98"/>
                  <a:gd name="T25" fmla="*/ 10 h 161"/>
                  <a:gd name="T26" fmla="*/ 9 w 98"/>
                  <a:gd name="T27" fmla="*/ 62 h 161"/>
                  <a:gd name="T28" fmla="*/ 34 w 98"/>
                  <a:gd name="T29" fmla="*/ 7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61">
                    <a:moveTo>
                      <a:pt x="34" y="77"/>
                    </a:moveTo>
                    <a:cubicBezTo>
                      <a:pt x="35" y="74"/>
                      <a:pt x="37" y="72"/>
                      <a:pt x="38" y="70"/>
                    </a:cubicBezTo>
                    <a:cubicBezTo>
                      <a:pt x="38" y="143"/>
                      <a:pt x="38" y="143"/>
                      <a:pt x="38" y="143"/>
                    </a:cubicBezTo>
                    <a:cubicBezTo>
                      <a:pt x="38" y="161"/>
                      <a:pt x="67" y="161"/>
                      <a:pt x="67" y="143"/>
                    </a:cubicBezTo>
                    <a:cubicBezTo>
                      <a:pt x="67" y="47"/>
                      <a:pt x="67" y="47"/>
                      <a:pt x="67" y="47"/>
                    </a:cubicBezTo>
                    <a:cubicBezTo>
                      <a:pt x="68" y="49"/>
                      <a:pt x="70" y="50"/>
                      <a:pt x="72" y="52"/>
                    </a:cubicBezTo>
                    <a:cubicBezTo>
                      <a:pt x="78" y="57"/>
                      <a:pt x="86" y="57"/>
                      <a:pt x="92" y="52"/>
                    </a:cubicBezTo>
                    <a:cubicBezTo>
                      <a:pt x="97" y="46"/>
                      <a:pt x="98" y="36"/>
                      <a:pt x="92" y="31"/>
                    </a:cubicBezTo>
                    <a:cubicBezTo>
                      <a:pt x="82" y="23"/>
                      <a:pt x="72" y="14"/>
                      <a:pt x="62" y="6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62" y="5"/>
                      <a:pt x="61" y="4"/>
                      <a:pt x="60" y="4"/>
                    </a:cubicBezTo>
                    <a:cubicBezTo>
                      <a:pt x="54" y="0"/>
                      <a:pt x="46" y="1"/>
                      <a:pt x="42" y="6"/>
                    </a:cubicBezTo>
                    <a:cubicBezTo>
                      <a:pt x="41" y="7"/>
                      <a:pt x="40" y="8"/>
                      <a:pt x="39" y="10"/>
                    </a:cubicBezTo>
                    <a:cubicBezTo>
                      <a:pt x="29" y="27"/>
                      <a:pt x="19" y="45"/>
                      <a:pt x="9" y="62"/>
                    </a:cubicBezTo>
                    <a:cubicBezTo>
                      <a:pt x="0" y="78"/>
                      <a:pt x="25" y="93"/>
                      <a:pt x="3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00">
                <a:extLst>
                  <a:ext uri="{FF2B5EF4-FFF2-40B4-BE49-F238E27FC236}">
                    <a16:creationId xmlns:a16="http://schemas.microsoft.com/office/drawing/2014/main" id="{29349E6C-0A5B-44D3-BD9F-5DE3BE6F2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48775" y="5154613"/>
                <a:ext cx="244475" cy="398463"/>
              </a:xfrm>
              <a:custGeom>
                <a:avLst/>
                <a:gdLst>
                  <a:gd name="T0" fmla="*/ 34 w 98"/>
                  <a:gd name="T1" fmla="*/ 76 h 161"/>
                  <a:gd name="T2" fmla="*/ 38 w 98"/>
                  <a:gd name="T3" fmla="*/ 69 h 161"/>
                  <a:gd name="T4" fmla="*/ 38 w 98"/>
                  <a:gd name="T5" fmla="*/ 142 h 161"/>
                  <a:gd name="T6" fmla="*/ 67 w 98"/>
                  <a:gd name="T7" fmla="*/ 142 h 161"/>
                  <a:gd name="T8" fmla="*/ 67 w 98"/>
                  <a:gd name="T9" fmla="*/ 47 h 161"/>
                  <a:gd name="T10" fmla="*/ 72 w 98"/>
                  <a:gd name="T11" fmla="*/ 51 h 161"/>
                  <a:gd name="T12" fmla="*/ 92 w 98"/>
                  <a:gd name="T13" fmla="*/ 51 h 161"/>
                  <a:gd name="T14" fmla="*/ 92 w 98"/>
                  <a:gd name="T15" fmla="*/ 31 h 161"/>
                  <a:gd name="T16" fmla="*/ 63 w 98"/>
                  <a:gd name="T17" fmla="*/ 5 h 161"/>
                  <a:gd name="T18" fmla="*/ 63 w 98"/>
                  <a:gd name="T19" fmla="*/ 5 h 161"/>
                  <a:gd name="T20" fmla="*/ 60 w 98"/>
                  <a:gd name="T21" fmla="*/ 3 h 161"/>
                  <a:gd name="T22" fmla="*/ 42 w 98"/>
                  <a:gd name="T23" fmla="*/ 5 h 161"/>
                  <a:gd name="T24" fmla="*/ 39 w 98"/>
                  <a:gd name="T25" fmla="*/ 9 h 161"/>
                  <a:gd name="T26" fmla="*/ 9 w 98"/>
                  <a:gd name="T27" fmla="*/ 62 h 161"/>
                  <a:gd name="T28" fmla="*/ 34 w 98"/>
                  <a:gd name="T29" fmla="*/ 7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61">
                    <a:moveTo>
                      <a:pt x="34" y="76"/>
                    </a:moveTo>
                    <a:cubicBezTo>
                      <a:pt x="36" y="74"/>
                      <a:pt x="37" y="72"/>
                      <a:pt x="38" y="69"/>
                    </a:cubicBezTo>
                    <a:cubicBezTo>
                      <a:pt x="38" y="142"/>
                      <a:pt x="38" y="142"/>
                      <a:pt x="38" y="142"/>
                    </a:cubicBezTo>
                    <a:cubicBezTo>
                      <a:pt x="38" y="161"/>
                      <a:pt x="67" y="161"/>
                      <a:pt x="67" y="142"/>
                    </a:cubicBezTo>
                    <a:cubicBezTo>
                      <a:pt x="67" y="47"/>
                      <a:pt x="67" y="47"/>
                      <a:pt x="67" y="47"/>
                    </a:cubicBezTo>
                    <a:cubicBezTo>
                      <a:pt x="69" y="48"/>
                      <a:pt x="70" y="50"/>
                      <a:pt x="72" y="51"/>
                    </a:cubicBezTo>
                    <a:cubicBezTo>
                      <a:pt x="78" y="56"/>
                      <a:pt x="86" y="57"/>
                      <a:pt x="92" y="51"/>
                    </a:cubicBezTo>
                    <a:cubicBezTo>
                      <a:pt x="98" y="46"/>
                      <a:pt x="98" y="36"/>
                      <a:pt x="92" y="31"/>
                    </a:cubicBezTo>
                    <a:cubicBezTo>
                      <a:pt x="82" y="22"/>
                      <a:pt x="73" y="14"/>
                      <a:pt x="63" y="5"/>
                    </a:cubicBezTo>
                    <a:cubicBezTo>
                      <a:pt x="63" y="5"/>
                      <a:pt x="63" y="5"/>
                      <a:pt x="63" y="5"/>
                    </a:cubicBezTo>
                    <a:cubicBezTo>
                      <a:pt x="62" y="4"/>
                      <a:pt x="61" y="4"/>
                      <a:pt x="60" y="3"/>
                    </a:cubicBezTo>
                    <a:cubicBezTo>
                      <a:pt x="54" y="0"/>
                      <a:pt x="47" y="0"/>
                      <a:pt x="42" y="5"/>
                    </a:cubicBezTo>
                    <a:cubicBezTo>
                      <a:pt x="41" y="7"/>
                      <a:pt x="40" y="8"/>
                      <a:pt x="39" y="9"/>
                    </a:cubicBezTo>
                    <a:cubicBezTo>
                      <a:pt x="29" y="27"/>
                      <a:pt x="19" y="44"/>
                      <a:pt x="9" y="62"/>
                    </a:cubicBezTo>
                    <a:cubicBezTo>
                      <a:pt x="0" y="78"/>
                      <a:pt x="25" y="92"/>
                      <a:pt x="34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01">
                <a:extLst>
                  <a:ext uri="{FF2B5EF4-FFF2-40B4-BE49-F238E27FC236}">
                    <a16:creationId xmlns:a16="http://schemas.microsoft.com/office/drawing/2014/main" id="{55338B7D-63A3-4EE2-BCC8-5C1AE3561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1950" y="5402263"/>
                <a:ext cx="588963" cy="331788"/>
              </a:xfrm>
              <a:custGeom>
                <a:avLst/>
                <a:gdLst>
                  <a:gd name="T0" fmla="*/ 215 w 237"/>
                  <a:gd name="T1" fmla="*/ 4 h 134"/>
                  <a:gd name="T2" fmla="*/ 10 w 237"/>
                  <a:gd name="T3" fmla="*/ 107 h 134"/>
                  <a:gd name="T4" fmla="*/ 4 w 237"/>
                  <a:gd name="T5" fmla="*/ 126 h 134"/>
                  <a:gd name="T6" fmla="*/ 17 w 237"/>
                  <a:gd name="T7" fmla="*/ 134 h 134"/>
                  <a:gd name="T8" fmla="*/ 23 w 237"/>
                  <a:gd name="T9" fmla="*/ 133 h 134"/>
                  <a:gd name="T10" fmla="*/ 228 w 237"/>
                  <a:gd name="T11" fmla="*/ 29 h 134"/>
                  <a:gd name="T12" fmla="*/ 234 w 237"/>
                  <a:gd name="T13" fmla="*/ 10 h 134"/>
                  <a:gd name="T14" fmla="*/ 215 w 237"/>
                  <a:gd name="T15" fmla="*/ 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7" h="134">
                    <a:moveTo>
                      <a:pt x="215" y="4"/>
                    </a:moveTo>
                    <a:cubicBezTo>
                      <a:pt x="10" y="107"/>
                      <a:pt x="10" y="107"/>
                      <a:pt x="10" y="107"/>
                    </a:cubicBezTo>
                    <a:cubicBezTo>
                      <a:pt x="3" y="111"/>
                      <a:pt x="0" y="119"/>
                      <a:pt x="4" y="126"/>
                    </a:cubicBezTo>
                    <a:cubicBezTo>
                      <a:pt x="6" y="131"/>
                      <a:pt x="11" y="134"/>
                      <a:pt x="17" y="134"/>
                    </a:cubicBezTo>
                    <a:cubicBezTo>
                      <a:pt x="19" y="134"/>
                      <a:pt x="21" y="134"/>
                      <a:pt x="23" y="133"/>
                    </a:cubicBezTo>
                    <a:cubicBezTo>
                      <a:pt x="228" y="29"/>
                      <a:pt x="228" y="29"/>
                      <a:pt x="228" y="29"/>
                    </a:cubicBezTo>
                    <a:cubicBezTo>
                      <a:pt x="235" y="26"/>
                      <a:pt x="237" y="17"/>
                      <a:pt x="234" y="10"/>
                    </a:cubicBezTo>
                    <a:cubicBezTo>
                      <a:pt x="230" y="3"/>
                      <a:pt x="222" y="0"/>
                      <a:pt x="2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372283E-D24A-47DE-81DE-275FFB0C4293}"/>
              </a:ext>
            </a:extLst>
          </p:cNvPr>
          <p:cNvGrpSpPr/>
          <p:nvPr/>
        </p:nvGrpSpPr>
        <p:grpSpPr>
          <a:xfrm>
            <a:off x="8624096" y="1398077"/>
            <a:ext cx="2794884" cy="914212"/>
            <a:chOff x="8624096" y="1398077"/>
            <a:chExt cx="2794884" cy="91421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0E6042-4CDB-4EF3-B728-1EC629B8144B}"/>
                </a:ext>
              </a:extLst>
            </p:cNvPr>
            <p:cNvSpPr txBox="1"/>
            <p:nvPr/>
          </p:nvSpPr>
          <p:spPr>
            <a:xfrm>
              <a:off x="9176755" y="1760087"/>
              <a:ext cx="2039624" cy="5522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Pilih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Periode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Perjanjian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Kinerja,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E2D14A7-9961-47F2-8D91-21EACC33B24C}"/>
                </a:ext>
              </a:extLst>
            </p:cNvPr>
            <p:cNvSpPr txBox="1"/>
            <p:nvPr/>
          </p:nvSpPr>
          <p:spPr>
            <a:xfrm>
              <a:off x="9165226" y="1490410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2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Periode</a:t>
              </a:r>
              <a:r>
                <a:rPr lang="en-US" sz="1400" dirty="0">
                  <a:solidFill>
                    <a:schemeClr val="accent2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PK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76151AF-95BB-45D8-A78D-9BBCA4351972}"/>
                </a:ext>
              </a:extLst>
            </p:cNvPr>
            <p:cNvSpPr/>
            <p:nvPr/>
          </p:nvSpPr>
          <p:spPr>
            <a:xfrm>
              <a:off x="8624096" y="1398077"/>
              <a:ext cx="486852" cy="4868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592A875-7E79-4139-B917-0580967E5B84}"/>
                </a:ext>
              </a:extLst>
            </p:cNvPr>
            <p:cNvGrpSpPr/>
            <p:nvPr/>
          </p:nvGrpSpPr>
          <p:grpSpPr>
            <a:xfrm>
              <a:off x="8771535" y="1516588"/>
              <a:ext cx="191975" cy="249830"/>
              <a:chOff x="4410236" y="3489875"/>
              <a:chExt cx="341836" cy="444854"/>
            </a:xfrm>
            <a:solidFill>
              <a:schemeClr val="bg1"/>
            </a:solidFill>
          </p:grpSpPr>
          <p:sp>
            <p:nvSpPr>
              <p:cNvPr id="145" name="Freeform 152">
                <a:extLst>
                  <a:ext uri="{FF2B5EF4-FFF2-40B4-BE49-F238E27FC236}">
                    <a16:creationId xmlns:a16="http://schemas.microsoft.com/office/drawing/2014/main" id="{4462DEDB-B1A5-4BF7-A5DA-5173EAC0E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0236" y="3611624"/>
                <a:ext cx="341836" cy="323105"/>
              </a:xfrm>
              <a:custGeom>
                <a:avLst/>
                <a:gdLst>
                  <a:gd name="T0" fmla="*/ 559 w 658"/>
                  <a:gd name="T1" fmla="*/ 462 h 621"/>
                  <a:gd name="T2" fmla="*/ 620 w 658"/>
                  <a:gd name="T3" fmla="*/ 393 h 621"/>
                  <a:gd name="T4" fmla="*/ 657 w 658"/>
                  <a:gd name="T5" fmla="*/ 355 h 621"/>
                  <a:gd name="T6" fmla="*/ 644 w 658"/>
                  <a:gd name="T7" fmla="*/ 236 h 621"/>
                  <a:gd name="T8" fmla="*/ 594 w 658"/>
                  <a:gd name="T9" fmla="*/ 207 h 621"/>
                  <a:gd name="T10" fmla="*/ 534 w 658"/>
                  <a:gd name="T11" fmla="*/ 125 h 621"/>
                  <a:gd name="T12" fmla="*/ 522 w 658"/>
                  <a:gd name="T13" fmla="*/ 77 h 621"/>
                  <a:gd name="T14" fmla="*/ 539 w 658"/>
                  <a:gd name="T15" fmla="*/ 40 h 621"/>
                  <a:gd name="T16" fmla="*/ 529 w 658"/>
                  <a:gd name="T17" fmla="*/ 12 h 621"/>
                  <a:gd name="T18" fmla="*/ 503 w 658"/>
                  <a:gd name="T19" fmla="*/ 0 h 621"/>
                  <a:gd name="T20" fmla="*/ 426 w 658"/>
                  <a:gd name="T21" fmla="*/ 26 h 621"/>
                  <a:gd name="T22" fmla="*/ 362 w 658"/>
                  <a:gd name="T23" fmla="*/ 42 h 621"/>
                  <a:gd name="T24" fmla="*/ 335 w 658"/>
                  <a:gd name="T25" fmla="*/ 46 h 621"/>
                  <a:gd name="T26" fmla="*/ 332 w 658"/>
                  <a:gd name="T27" fmla="*/ 66 h 621"/>
                  <a:gd name="T28" fmla="*/ 360 w 658"/>
                  <a:gd name="T29" fmla="*/ 77 h 621"/>
                  <a:gd name="T30" fmla="*/ 418 w 658"/>
                  <a:gd name="T31" fmla="*/ 84 h 621"/>
                  <a:gd name="T32" fmla="*/ 460 w 658"/>
                  <a:gd name="T33" fmla="*/ 46 h 621"/>
                  <a:gd name="T34" fmla="*/ 504 w 658"/>
                  <a:gd name="T35" fmla="*/ 35 h 621"/>
                  <a:gd name="T36" fmla="*/ 485 w 658"/>
                  <a:gd name="T37" fmla="*/ 91 h 621"/>
                  <a:gd name="T38" fmla="*/ 492 w 658"/>
                  <a:gd name="T39" fmla="*/ 133 h 621"/>
                  <a:gd name="T40" fmla="*/ 551 w 658"/>
                  <a:gd name="T41" fmla="*/ 200 h 621"/>
                  <a:gd name="T42" fmla="*/ 583 w 658"/>
                  <a:gd name="T43" fmla="*/ 256 h 621"/>
                  <a:gd name="T44" fmla="*/ 620 w 658"/>
                  <a:gd name="T45" fmla="*/ 261 h 621"/>
                  <a:gd name="T46" fmla="*/ 623 w 658"/>
                  <a:gd name="T47" fmla="*/ 348 h 621"/>
                  <a:gd name="T48" fmla="*/ 613 w 658"/>
                  <a:gd name="T49" fmla="*/ 358 h 621"/>
                  <a:gd name="T50" fmla="*/ 573 w 658"/>
                  <a:gd name="T51" fmla="*/ 371 h 621"/>
                  <a:gd name="T52" fmla="*/ 503 w 658"/>
                  <a:gd name="T53" fmla="*/ 476 h 621"/>
                  <a:gd name="T54" fmla="*/ 471 w 658"/>
                  <a:gd name="T55" fmla="*/ 517 h 621"/>
                  <a:gd name="T56" fmla="*/ 460 w 658"/>
                  <a:gd name="T57" fmla="*/ 586 h 621"/>
                  <a:gd name="T58" fmla="*/ 355 w 658"/>
                  <a:gd name="T59" fmla="*/ 550 h 621"/>
                  <a:gd name="T60" fmla="*/ 304 w 658"/>
                  <a:gd name="T61" fmla="*/ 547 h 621"/>
                  <a:gd name="T62" fmla="*/ 253 w 658"/>
                  <a:gd name="T63" fmla="*/ 549 h 621"/>
                  <a:gd name="T64" fmla="*/ 147 w 658"/>
                  <a:gd name="T65" fmla="*/ 586 h 621"/>
                  <a:gd name="T66" fmla="*/ 134 w 658"/>
                  <a:gd name="T67" fmla="*/ 521 h 621"/>
                  <a:gd name="T68" fmla="*/ 91 w 658"/>
                  <a:gd name="T69" fmla="*/ 462 h 621"/>
                  <a:gd name="T70" fmla="*/ 53 w 658"/>
                  <a:gd name="T71" fmla="*/ 396 h 621"/>
                  <a:gd name="T72" fmla="*/ 40 w 658"/>
                  <a:gd name="T73" fmla="*/ 358 h 621"/>
                  <a:gd name="T74" fmla="*/ 35 w 658"/>
                  <a:gd name="T75" fmla="*/ 302 h 621"/>
                  <a:gd name="T76" fmla="*/ 36 w 658"/>
                  <a:gd name="T77" fmla="*/ 265 h 621"/>
                  <a:gd name="T78" fmla="*/ 20 w 658"/>
                  <a:gd name="T79" fmla="*/ 255 h 621"/>
                  <a:gd name="T80" fmla="*/ 5 w 658"/>
                  <a:gd name="T81" fmla="*/ 266 h 621"/>
                  <a:gd name="T82" fmla="*/ 0 w 658"/>
                  <a:gd name="T83" fmla="*/ 317 h 621"/>
                  <a:gd name="T84" fmla="*/ 21 w 658"/>
                  <a:gd name="T85" fmla="*/ 409 h 621"/>
                  <a:gd name="T86" fmla="*/ 72 w 658"/>
                  <a:gd name="T87" fmla="*/ 493 h 621"/>
                  <a:gd name="T88" fmla="*/ 109 w 658"/>
                  <a:gd name="T89" fmla="*/ 556 h 621"/>
                  <a:gd name="T90" fmla="*/ 113 w 658"/>
                  <a:gd name="T91" fmla="*/ 590 h 621"/>
                  <a:gd name="T92" fmla="*/ 134 w 658"/>
                  <a:gd name="T93" fmla="*/ 619 h 621"/>
                  <a:gd name="T94" fmla="*/ 266 w 658"/>
                  <a:gd name="T95" fmla="*/ 615 h 621"/>
                  <a:gd name="T96" fmla="*/ 281 w 658"/>
                  <a:gd name="T97" fmla="*/ 581 h 621"/>
                  <a:gd name="T98" fmla="*/ 327 w 658"/>
                  <a:gd name="T99" fmla="*/ 594 h 621"/>
                  <a:gd name="T100" fmla="*/ 353 w 658"/>
                  <a:gd name="T101" fmla="*/ 620 h 621"/>
                  <a:gd name="T102" fmla="*/ 484 w 658"/>
                  <a:gd name="T103" fmla="*/ 611 h 621"/>
                  <a:gd name="T104" fmla="*/ 495 w 658"/>
                  <a:gd name="T105" fmla="*/ 55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58" h="621">
                    <a:moveTo>
                      <a:pt x="522" y="506"/>
                    </a:moveTo>
                    <a:lnTo>
                      <a:pt x="527" y="502"/>
                    </a:lnTo>
                    <a:lnTo>
                      <a:pt x="527" y="501"/>
                    </a:lnTo>
                    <a:lnTo>
                      <a:pt x="528" y="500"/>
                    </a:lnTo>
                    <a:lnTo>
                      <a:pt x="539" y="489"/>
                    </a:lnTo>
                    <a:lnTo>
                      <a:pt x="559" y="462"/>
                    </a:lnTo>
                    <a:lnTo>
                      <a:pt x="571" y="446"/>
                    </a:lnTo>
                    <a:lnTo>
                      <a:pt x="582" y="429"/>
                    </a:lnTo>
                    <a:lnTo>
                      <a:pt x="593" y="411"/>
                    </a:lnTo>
                    <a:lnTo>
                      <a:pt x="601" y="394"/>
                    </a:lnTo>
                    <a:lnTo>
                      <a:pt x="610" y="394"/>
                    </a:lnTo>
                    <a:lnTo>
                      <a:pt x="620" y="393"/>
                    </a:lnTo>
                    <a:lnTo>
                      <a:pt x="629" y="390"/>
                    </a:lnTo>
                    <a:lnTo>
                      <a:pt x="637" y="386"/>
                    </a:lnTo>
                    <a:lnTo>
                      <a:pt x="644" y="380"/>
                    </a:lnTo>
                    <a:lnTo>
                      <a:pt x="650" y="372"/>
                    </a:lnTo>
                    <a:lnTo>
                      <a:pt x="654" y="364"/>
                    </a:lnTo>
                    <a:lnTo>
                      <a:pt x="657" y="355"/>
                    </a:lnTo>
                    <a:lnTo>
                      <a:pt x="658" y="345"/>
                    </a:lnTo>
                    <a:lnTo>
                      <a:pt x="658" y="270"/>
                    </a:lnTo>
                    <a:lnTo>
                      <a:pt x="657" y="260"/>
                    </a:lnTo>
                    <a:lnTo>
                      <a:pt x="654" y="251"/>
                    </a:lnTo>
                    <a:lnTo>
                      <a:pt x="650" y="243"/>
                    </a:lnTo>
                    <a:lnTo>
                      <a:pt x="644" y="236"/>
                    </a:lnTo>
                    <a:lnTo>
                      <a:pt x="637" y="230"/>
                    </a:lnTo>
                    <a:lnTo>
                      <a:pt x="629" y="226"/>
                    </a:lnTo>
                    <a:lnTo>
                      <a:pt x="620" y="223"/>
                    </a:lnTo>
                    <a:lnTo>
                      <a:pt x="610" y="222"/>
                    </a:lnTo>
                    <a:lnTo>
                      <a:pt x="600" y="222"/>
                    </a:lnTo>
                    <a:lnTo>
                      <a:pt x="594" y="207"/>
                    </a:lnTo>
                    <a:lnTo>
                      <a:pt x="586" y="192"/>
                    </a:lnTo>
                    <a:lnTo>
                      <a:pt x="578" y="178"/>
                    </a:lnTo>
                    <a:lnTo>
                      <a:pt x="568" y="163"/>
                    </a:lnTo>
                    <a:lnTo>
                      <a:pt x="558" y="150"/>
                    </a:lnTo>
                    <a:lnTo>
                      <a:pt x="547" y="137"/>
                    </a:lnTo>
                    <a:lnTo>
                      <a:pt x="534" y="125"/>
                    </a:lnTo>
                    <a:lnTo>
                      <a:pt x="521" y="113"/>
                    </a:lnTo>
                    <a:lnTo>
                      <a:pt x="519" y="106"/>
                    </a:lnTo>
                    <a:lnTo>
                      <a:pt x="519" y="99"/>
                    </a:lnTo>
                    <a:lnTo>
                      <a:pt x="519" y="92"/>
                    </a:lnTo>
                    <a:lnTo>
                      <a:pt x="520" y="85"/>
                    </a:lnTo>
                    <a:lnTo>
                      <a:pt x="522" y="77"/>
                    </a:lnTo>
                    <a:lnTo>
                      <a:pt x="525" y="70"/>
                    </a:lnTo>
                    <a:lnTo>
                      <a:pt x="528" y="61"/>
                    </a:lnTo>
                    <a:lnTo>
                      <a:pt x="533" y="54"/>
                    </a:lnTo>
                    <a:lnTo>
                      <a:pt x="536" y="49"/>
                    </a:lnTo>
                    <a:lnTo>
                      <a:pt x="538" y="44"/>
                    </a:lnTo>
                    <a:lnTo>
                      <a:pt x="539" y="40"/>
                    </a:lnTo>
                    <a:lnTo>
                      <a:pt x="539" y="35"/>
                    </a:lnTo>
                    <a:lnTo>
                      <a:pt x="539" y="30"/>
                    </a:lnTo>
                    <a:lnTo>
                      <a:pt x="538" y="25"/>
                    </a:lnTo>
                    <a:lnTo>
                      <a:pt x="536" y="20"/>
                    </a:lnTo>
                    <a:lnTo>
                      <a:pt x="532" y="16"/>
                    </a:lnTo>
                    <a:lnTo>
                      <a:pt x="529" y="12"/>
                    </a:lnTo>
                    <a:lnTo>
                      <a:pt x="526" y="8"/>
                    </a:lnTo>
                    <a:lnTo>
                      <a:pt x="522" y="5"/>
                    </a:lnTo>
                    <a:lnTo>
                      <a:pt x="518" y="3"/>
                    </a:lnTo>
                    <a:lnTo>
                      <a:pt x="513" y="1"/>
                    </a:lnTo>
                    <a:lnTo>
                      <a:pt x="508" y="0"/>
                    </a:lnTo>
                    <a:lnTo>
                      <a:pt x="503" y="0"/>
                    </a:lnTo>
                    <a:lnTo>
                      <a:pt x="498" y="0"/>
                    </a:lnTo>
                    <a:lnTo>
                      <a:pt x="481" y="3"/>
                    </a:lnTo>
                    <a:lnTo>
                      <a:pt x="465" y="7"/>
                    </a:lnTo>
                    <a:lnTo>
                      <a:pt x="450" y="13"/>
                    </a:lnTo>
                    <a:lnTo>
                      <a:pt x="438" y="19"/>
                    </a:lnTo>
                    <a:lnTo>
                      <a:pt x="426" y="26"/>
                    </a:lnTo>
                    <a:lnTo>
                      <a:pt x="417" y="34"/>
                    </a:lnTo>
                    <a:lnTo>
                      <a:pt x="408" y="42"/>
                    </a:lnTo>
                    <a:lnTo>
                      <a:pt x="401" y="50"/>
                    </a:lnTo>
                    <a:lnTo>
                      <a:pt x="389" y="47"/>
                    </a:lnTo>
                    <a:lnTo>
                      <a:pt x="375" y="44"/>
                    </a:lnTo>
                    <a:lnTo>
                      <a:pt x="362" y="42"/>
                    </a:lnTo>
                    <a:lnTo>
                      <a:pt x="350" y="40"/>
                    </a:lnTo>
                    <a:lnTo>
                      <a:pt x="346" y="40"/>
                    </a:lnTo>
                    <a:lnTo>
                      <a:pt x="343" y="40"/>
                    </a:lnTo>
                    <a:lnTo>
                      <a:pt x="340" y="42"/>
                    </a:lnTo>
                    <a:lnTo>
                      <a:pt x="337" y="43"/>
                    </a:lnTo>
                    <a:lnTo>
                      <a:pt x="335" y="46"/>
                    </a:lnTo>
                    <a:lnTo>
                      <a:pt x="333" y="48"/>
                    </a:lnTo>
                    <a:lnTo>
                      <a:pt x="331" y="52"/>
                    </a:lnTo>
                    <a:lnTo>
                      <a:pt x="331" y="55"/>
                    </a:lnTo>
                    <a:lnTo>
                      <a:pt x="331" y="58"/>
                    </a:lnTo>
                    <a:lnTo>
                      <a:pt x="331" y="62"/>
                    </a:lnTo>
                    <a:lnTo>
                      <a:pt x="332" y="66"/>
                    </a:lnTo>
                    <a:lnTo>
                      <a:pt x="334" y="69"/>
                    </a:lnTo>
                    <a:lnTo>
                      <a:pt x="336" y="71"/>
                    </a:lnTo>
                    <a:lnTo>
                      <a:pt x="339" y="73"/>
                    </a:lnTo>
                    <a:lnTo>
                      <a:pt x="342" y="74"/>
                    </a:lnTo>
                    <a:lnTo>
                      <a:pt x="346" y="75"/>
                    </a:lnTo>
                    <a:lnTo>
                      <a:pt x="360" y="77"/>
                    </a:lnTo>
                    <a:lnTo>
                      <a:pt x="374" y="80"/>
                    </a:lnTo>
                    <a:lnTo>
                      <a:pt x="389" y="83"/>
                    </a:lnTo>
                    <a:lnTo>
                      <a:pt x="402" y="87"/>
                    </a:lnTo>
                    <a:lnTo>
                      <a:pt x="408" y="88"/>
                    </a:lnTo>
                    <a:lnTo>
                      <a:pt x="413" y="87"/>
                    </a:lnTo>
                    <a:lnTo>
                      <a:pt x="418" y="84"/>
                    </a:lnTo>
                    <a:lnTo>
                      <a:pt x="422" y="80"/>
                    </a:lnTo>
                    <a:lnTo>
                      <a:pt x="427" y="74"/>
                    </a:lnTo>
                    <a:lnTo>
                      <a:pt x="433" y="67"/>
                    </a:lnTo>
                    <a:lnTo>
                      <a:pt x="441" y="59"/>
                    </a:lnTo>
                    <a:lnTo>
                      <a:pt x="450" y="52"/>
                    </a:lnTo>
                    <a:lnTo>
                      <a:pt x="460" y="46"/>
                    </a:lnTo>
                    <a:lnTo>
                      <a:pt x="472" y="41"/>
                    </a:lnTo>
                    <a:lnTo>
                      <a:pt x="487" y="37"/>
                    </a:lnTo>
                    <a:lnTo>
                      <a:pt x="503" y="34"/>
                    </a:lnTo>
                    <a:lnTo>
                      <a:pt x="503" y="34"/>
                    </a:lnTo>
                    <a:lnTo>
                      <a:pt x="504" y="35"/>
                    </a:lnTo>
                    <a:lnTo>
                      <a:pt x="504" y="35"/>
                    </a:lnTo>
                    <a:lnTo>
                      <a:pt x="504" y="36"/>
                    </a:lnTo>
                    <a:lnTo>
                      <a:pt x="497" y="46"/>
                    </a:lnTo>
                    <a:lnTo>
                      <a:pt x="492" y="57"/>
                    </a:lnTo>
                    <a:lnTo>
                      <a:pt x="489" y="69"/>
                    </a:lnTo>
                    <a:lnTo>
                      <a:pt x="486" y="80"/>
                    </a:lnTo>
                    <a:lnTo>
                      <a:pt x="485" y="91"/>
                    </a:lnTo>
                    <a:lnTo>
                      <a:pt x="485" y="102"/>
                    </a:lnTo>
                    <a:lnTo>
                      <a:pt x="486" y="113"/>
                    </a:lnTo>
                    <a:lnTo>
                      <a:pt x="488" y="123"/>
                    </a:lnTo>
                    <a:lnTo>
                      <a:pt x="489" y="127"/>
                    </a:lnTo>
                    <a:lnTo>
                      <a:pt x="490" y="130"/>
                    </a:lnTo>
                    <a:lnTo>
                      <a:pt x="492" y="133"/>
                    </a:lnTo>
                    <a:lnTo>
                      <a:pt x="495" y="136"/>
                    </a:lnTo>
                    <a:lnTo>
                      <a:pt x="508" y="147"/>
                    </a:lnTo>
                    <a:lnTo>
                      <a:pt x="520" y="159"/>
                    </a:lnTo>
                    <a:lnTo>
                      <a:pt x="531" y="173"/>
                    </a:lnTo>
                    <a:lnTo>
                      <a:pt x="542" y="186"/>
                    </a:lnTo>
                    <a:lnTo>
                      <a:pt x="551" y="200"/>
                    </a:lnTo>
                    <a:lnTo>
                      <a:pt x="559" y="215"/>
                    </a:lnTo>
                    <a:lnTo>
                      <a:pt x="566" y="230"/>
                    </a:lnTo>
                    <a:lnTo>
                      <a:pt x="572" y="245"/>
                    </a:lnTo>
                    <a:lnTo>
                      <a:pt x="574" y="250"/>
                    </a:lnTo>
                    <a:lnTo>
                      <a:pt x="578" y="253"/>
                    </a:lnTo>
                    <a:lnTo>
                      <a:pt x="583" y="256"/>
                    </a:lnTo>
                    <a:lnTo>
                      <a:pt x="588" y="257"/>
                    </a:lnTo>
                    <a:lnTo>
                      <a:pt x="610" y="257"/>
                    </a:lnTo>
                    <a:lnTo>
                      <a:pt x="613" y="257"/>
                    </a:lnTo>
                    <a:lnTo>
                      <a:pt x="615" y="258"/>
                    </a:lnTo>
                    <a:lnTo>
                      <a:pt x="618" y="259"/>
                    </a:lnTo>
                    <a:lnTo>
                      <a:pt x="620" y="261"/>
                    </a:lnTo>
                    <a:lnTo>
                      <a:pt x="621" y="262"/>
                    </a:lnTo>
                    <a:lnTo>
                      <a:pt x="622" y="265"/>
                    </a:lnTo>
                    <a:lnTo>
                      <a:pt x="623" y="267"/>
                    </a:lnTo>
                    <a:lnTo>
                      <a:pt x="623" y="270"/>
                    </a:lnTo>
                    <a:lnTo>
                      <a:pt x="623" y="346"/>
                    </a:lnTo>
                    <a:lnTo>
                      <a:pt x="623" y="348"/>
                    </a:lnTo>
                    <a:lnTo>
                      <a:pt x="622" y="351"/>
                    </a:lnTo>
                    <a:lnTo>
                      <a:pt x="621" y="353"/>
                    </a:lnTo>
                    <a:lnTo>
                      <a:pt x="620" y="355"/>
                    </a:lnTo>
                    <a:lnTo>
                      <a:pt x="618" y="356"/>
                    </a:lnTo>
                    <a:lnTo>
                      <a:pt x="615" y="358"/>
                    </a:lnTo>
                    <a:lnTo>
                      <a:pt x="613" y="358"/>
                    </a:lnTo>
                    <a:lnTo>
                      <a:pt x="610" y="359"/>
                    </a:lnTo>
                    <a:lnTo>
                      <a:pt x="589" y="359"/>
                    </a:lnTo>
                    <a:lnTo>
                      <a:pt x="584" y="360"/>
                    </a:lnTo>
                    <a:lnTo>
                      <a:pt x="579" y="362"/>
                    </a:lnTo>
                    <a:lnTo>
                      <a:pt x="575" y="366"/>
                    </a:lnTo>
                    <a:lnTo>
                      <a:pt x="573" y="371"/>
                    </a:lnTo>
                    <a:lnTo>
                      <a:pt x="568" y="385"/>
                    </a:lnTo>
                    <a:lnTo>
                      <a:pt x="560" y="399"/>
                    </a:lnTo>
                    <a:lnTo>
                      <a:pt x="551" y="414"/>
                    </a:lnTo>
                    <a:lnTo>
                      <a:pt x="541" y="429"/>
                    </a:lnTo>
                    <a:lnTo>
                      <a:pt x="520" y="456"/>
                    </a:lnTo>
                    <a:lnTo>
                      <a:pt x="503" y="476"/>
                    </a:lnTo>
                    <a:lnTo>
                      <a:pt x="499" y="479"/>
                    </a:lnTo>
                    <a:lnTo>
                      <a:pt x="493" y="487"/>
                    </a:lnTo>
                    <a:lnTo>
                      <a:pt x="487" y="493"/>
                    </a:lnTo>
                    <a:lnTo>
                      <a:pt x="483" y="499"/>
                    </a:lnTo>
                    <a:lnTo>
                      <a:pt x="478" y="505"/>
                    </a:lnTo>
                    <a:lnTo>
                      <a:pt x="471" y="517"/>
                    </a:lnTo>
                    <a:lnTo>
                      <a:pt x="466" y="529"/>
                    </a:lnTo>
                    <a:lnTo>
                      <a:pt x="463" y="540"/>
                    </a:lnTo>
                    <a:lnTo>
                      <a:pt x="461" y="549"/>
                    </a:lnTo>
                    <a:lnTo>
                      <a:pt x="460" y="557"/>
                    </a:lnTo>
                    <a:lnTo>
                      <a:pt x="460" y="562"/>
                    </a:lnTo>
                    <a:lnTo>
                      <a:pt x="460" y="586"/>
                    </a:lnTo>
                    <a:lnTo>
                      <a:pt x="360" y="586"/>
                    </a:lnTo>
                    <a:lnTo>
                      <a:pt x="360" y="563"/>
                    </a:lnTo>
                    <a:lnTo>
                      <a:pt x="360" y="559"/>
                    </a:lnTo>
                    <a:lnTo>
                      <a:pt x="359" y="556"/>
                    </a:lnTo>
                    <a:lnTo>
                      <a:pt x="357" y="553"/>
                    </a:lnTo>
                    <a:lnTo>
                      <a:pt x="355" y="550"/>
                    </a:lnTo>
                    <a:lnTo>
                      <a:pt x="352" y="548"/>
                    </a:lnTo>
                    <a:lnTo>
                      <a:pt x="348" y="546"/>
                    </a:lnTo>
                    <a:lnTo>
                      <a:pt x="345" y="546"/>
                    </a:lnTo>
                    <a:lnTo>
                      <a:pt x="341" y="546"/>
                    </a:lnTo>
                    <a:lnTo>
                      <a:pt x="322" y="547"/>
                    </a:lnTo>
                    <a:lnTo>
                      <a:pt x="304" y="547"/>
                    </a:lnTo>
                    <a:lnTo>
                      <a:pt x="285" y="547"/>
                    </a:lnTo>
                    <a:lnTo>
                      <a:pt x="266" y="545"/>
                    </a:lnTo>
                    <a:lnTo>
                      <a:pt x="263" y="545"/>
                    </a:lnTo>
                    <a:lnTo>
                      <a:pt x="259" y="545"/>
                    </a:lnTo>
                    <a:lnTo>
                      <a:pt x="256" y="547"/>
                    </a:lnTo>
                    <a:lnTo>
                      <a:pt x="253" y="549"/>
                    </a:lnTo>
                    <a:lnTo>
                      <a:pt x="250" y="552"/>
                    </a:lnTo>
                    <a:lnTo>
                      <a:pt x="248" y="555"/>
                    </a:lnTo>
                    <a:lnTo>
                      <a:pt x="247" y="558"/>
                    </a:lnTo>
                    <a:lnTo>
                      <a:pt x="247" y="562"/>
                    </a:lnTo>
                    <a:lnTo>
                      <a:pt x="247" y="586"/>
                    </a:lnTo>
                    <a:lnTo>
                      <a:pt x="147" y="586"/>
                    </a:lnTo>
                    <a:lnTo>
                      <a:pt x="147" y="578"/>
                    </a:lnTo>
                    <a:lnTo>
                      <a:pt x="147" y="570"/>
                    </a:lnTo>
                    <a:lnTo>
                      <a:pt x="145" y="560"/>
                    </a:lnTo>
                    <a:lnTo>
                      <a:pt x="143" y="548"/>
                    </a:lnTo>
                    <a:lnTo>
                      <a:pt x="139" y="535"/>
                    </a:lnTo>
                    <a:lnTo>
                      <a:pt x="134" y="521"/>
                    </a:lnTo>
                    <a:lnTo>
                      <a:pt x="126" y="506"/>
                    </a:lnTo>
                    <a:lnTo>
                      <a:pt x="122" y="499"/>
                    </a:lnTo>
                    <a:lnTo>
                      <a:pt x="117" y="492"/>
                    </a:lnTo>
                    <a:lnTo>
                      <a:pt x="111" y="483"/>
                    </a:lnTo>
                    <a:lnTo>
                      <a:pt x="105" y="476"/>
                    </a:lnTo>
                    <a:lnTo>
                      <a:pt x="91" y="462"/>
                    </a:lnTo>
                    <a:lnTo>
                      <a:pt x="80" y="446"/>
                    </a:lnTo>
                    <a:lnTo>
                      <a:pt x="69" y="428"/>
                    </a:lnTo>
                    <a:lnTo>
                      <a:pt x="58" y="408"/>
                    </a:lnTo>
                    <a:lnTo>
                      <a:pt x="58" y="407"/>
                    </a:lnTo>
                    <a:lnTo>
                      <a:pt x="58" y="407"/>
                    </a:lnTo>
                    <a:lnTo>
                      <a:pt x="53" y="396"/>
                    </a:lnTo>
                    <a:lnTo>
                      <a:pt x="48" y="384"/>
                    </a:lnTo>
                    <a:lnTo>
                      <a:pt x="44" y="371"/>
                    </a:lnTo>
                    <a:lnTo>
                      <a:pt x="40" y="359"/>
                    </a:lnTo>
                    <a:lnTo>
                      <a:pt x="40" y="358"/>
                    </a:lnTo>
                    <a:lnTo>
                      <a:pt x="40" y="358"/>
                    </a:lnTo>
                    <a:lnTo>
                      <a:pt x="40" y="358"/>
                    </a:lnTo>
                    <a:lnTo>
                      <a:pt x="37" y="342"/>
                    </a:lnTo>
                    <a:lnTo>
                      <a:pt x="35" y="327"/>
                    </a:lnTo>
                    <a:lnTo>
                      <a:pt x="35" y="315"/>
                    </a:lnTo>
                    <a:lnTo>
                      <a:pt x="35" y="311"/>
                    </a:lnTo>
                    <a:lnTo>
                      <a:pt x="35" y="310"/>
                    </a:lnTo>
                    <a:lnTo>
                      <a:pt x="35" y="302"/>
                    </a:lnTo>
                    <a:lnTo>
                      <a:pt x="35" y="293"/>
                    </a:lnTo>
                    <a:lnTo>
                      <a:pt x="36" y="284"/>
                    </a:lnTo>
                    <a:lnTo>
                      <a:pt x="37" y="276"/>
                    </a:lnTo>
                    <a:lnTo>
                      <a:pt x="38" y="272"/>
                    </a:lnTo>
                    <a:lnTo>
                      <a:pt x="37" y="268"/>
                    </a:lnTo>
                    <a:lnTo>
                      <a:pt x="36" y="265"/>
                    </a:lnTo>
                    <a:lnTo>
                      <a:pt x="34" y="262"/>
                    </a:lnTo>
                    <a:lnTo>
                      <a:pt x="32" y="260"/>
                    </a:lnTo>
                    <a:lnTo>
                      <a:pt x="30" y="258"/>
                    </a:lnTo>
                    <a:lnTo>
                      <a:pt x="27" y="256"/>
                    </a:lnTo>
                    <a:lnTo>
                      <a:pt x="23" y="255"/>
                    </a:lnTo>
                    <a:lnTo>
                      <a:pt x="20" y="255"/>
                    </a:lnTo>
                    <a:lnTo>
                      <a:pt x="17" y="256"/>
                    </a:lnTo>
                    <a:lnTo>
                      <a:pt x="13" y="257"/>
                    </a:lnTo>
                    <a:lnTo>
                      <a:pt x="11" y="258"/>
                    </a:lnTo>
                    <a:lnTo>
                      <a:pt x="8" y="260"/>
                    </a:lnTo>
                    <a:lnTo>
                      <a:pt x="6" y="263"/>
                    </a:lnTo>
                    <a:lnTo>
                      <a:pt x="5" y="266"/>
                    </a:lnTo>
                    <a:lnTo>
                      <a:pt x="4" y="269"/>
                    </a:lnTo>
                    <a:lnTo>
                      <a:pt x="2" y="280"/>
                    </a:lnTo>
                    <a:lnTo>
                      <a:pt x="1" y="290"/>
                    </a:lnTo>
                    <a:lnTo>
                      <a:pt x="1" y="300"/>
                    </a:lnTo>
                    <a:lnTo>
                      <a:pt x="0" y="310"/>
                    </a:lnTo>
                    <a:lnTo>
                      <a:pt x="0" y="317"/>
                    </a:lnTo>
                    <a:lnTo>
                      <a:pt x="1" y="331"/>
                    </a:lnTo>
                    <a:lnTo>
                      <a:pt x="3" y="348"/>
                    </a:lnTo>
                    <a:lnTo>
                      <a:pt x="7" y="367"/>
                    </a:lnTo>
                    <a:lnTo>
                      <a:pt x="11" y="382"/>
                    </a:lnTo>
                    <a:lnTo>
                      <a:pt x="16" y="396"/>
                    </a:lnTo>
                    <a:lnTo>
                      <a:pt x="21" y="409"/>
                    </a:lnTo>
                    <a:lnTo>
                      <a:pt x="28" y="422"/>
                    </a:lnTo>
                    <a:lnTo>
                      <a:pt x="39" y="445"/>
                    </a:lnTo>
                    <a:lnTo>
                      <a:pt x="51" y="465"/>
                    </a:lnTo>
                    <a:lnTo>
                      <a:pt x="58" y="475"/>
                    </a:lnTo>
                    <a:lnTo>
                      <a:pt x="65" y="485"/>
                    </a:lnTo>
                    <a:lnTo>
                      <a:pt x="72" y="493"/>
                    </a:lnTo>
                    <a:lnTo>
                      <a:pt x="79" y="501"/>
                    </a:lnTo>
                    <a:lnTo>
                      <a:pt x="88" y="512"/>
                    </a:lnTo>
                    <a:lnTo>
                      <a:pt x="97" y="523"/>
                    </a:lnTo>
                    <a:lnTo>
                      <a:pt x="102" y="534"/>
                    </a:lnTo>
                    <a:lnTo>
                      <a:pt x="106" y="545"/>
                    </a:lnTo>
                    <a:lnTo>
                      <a:pt x="109" y="556"/>
                    </a:lnTo>
                    <a:lnTo>
                      <a:pt x="111" y="565"/>
                    </a:lnTo>
                    <a:lnTo>
                      <a:pt x="112" y="573"/>
                    </a:lnTo>
                    <a:lnTo>
                      <a:pt x="113" y="579"/>
                    </a:lnTo>
                    <a:lnTo>
                      <a:pt x="113" y="587"/>
                    </a:lnTo>
                    <a:lnTo>
                      <a:pt x="113" y="589"/>
                    </a:lnTo>
                    <a:lnTo>
                      <a:pt x="113" y="590"/>
                    </a:lnTo>
                    <a:lnTo>
                      <a:pt x="114" y="596"/>
                    </a:lnTo>
                    <a:lnTo>
                      <a:pt x="116" y="602"/>
                    </a:lnTo>
                    <a:lnTo>
                      <a:pt x="119" y="607"/>
                    </a:lnTo>
                    <a:lnTo>
                      <a:pt x="124" y="612"/>
                    </a:lnTo>
                    <a:lnTo>
                      <a:pt x="128" y="616"/>
                    </a:lnTo>
                    <a:lnTo>
                      <a:pt x="134" y="619"/>
                    </a:lnTo>
                    <a:lnTo>
                      <a:pt x="140" y="620"/>
                    </a:lnTo>
                    <a:lnTo>
                      <a:pt x="146" y="621"/>
                    </a:lnTo>
                    <a:lnTo>
                      <a:pt x="247" y="621"/>
                    </a:lnTo>
                    <a:lnTo>
                      <a:pt x="254" y="620"/>
                    </a:lnTo>
                    <a:lnTo>
                      <a:pt x="260" y="618"/>
                    </a:lnTo>
                    <a:lnTo>
                      <a:pt x="266" y="615"/>
                    </a:lnTo>
                    <a:lnTo>
                      <a:pt x="271" y="611"/>
                    </a:lnTo>
                    <a:lnTo>
                      <a:pt x="275" y="606"/>
                    </a:lnTo>
                    <a:lnTo>
                      <a:pt x="278" y="601"/>
                    </a:lnTo>
                    <a:lnTo>
                      <a:pt x="280" y="594"/>
                    </a:lnTo>
                    <a:lnTo>
                      <a:pt x="281" y="587"/>
                    </a:lnTo>
                    <a:lnTo>
                      <a:pt x="281" y="581"/>
                    </a:lnTo>
                    <a:lnTo>
                      <a:pt x="292" y="582"/>
                    </a:lnTo>
                    <a:lnTo>
                      <a:pt x="303" y="582"/>
                    </a:lnTo>
                    <a:lnTo>
                      <a:pt x="315" y="582"/>
                    </a:lnTo>
                    <a:lnTo>
                      <a:pt x="326" y="582"/>
                    </a:lnTo>
                    <a:lnTo>
                      <a:pt x="326" y="587"/>
                    </a:lnTo>
                    <a:lnTo>
                      <a:pt x="327" y="594"/>
                    </a:lnTo>
                    <a:lnTo>
                      <a:pt x="329" y="601"/>
                    </a:lnTo>
                    <a:lnTo>
                      <a:pt x="332" y="606"/>
                    </a:lnTo>
                    <a:lnTo>
                      <a:pt x="336" y="611"/>
                    </a:lnTo>
                    <a:lnTo>
                      <a:pt x="341" y="615"/>
                    </a:lnTo>
                    <a:lnTo>
                      <a:pt x="346" y="618"/>
                    </a:lnTo>
                    <a:lnTo>
                      <a:pt x="353" y="620"/>
                    </a:lnTo>
                    <a:lnTo>
                      <a:pt x="360" y="621"/>
                    </a:lnTo>
                    <a:lnTo>
                      <a:pt x="461" y="621"/>
                    </a:lnTo>
                    <a:lnTo>
                      <a:pt x="467" y="620"/>
                    </a:lnTo>
                    <a:lnTo>
                      <a:pt x="474" y="618"/>
                    </a:lnTo>
                    <a:lnTo>
                      <a:pt x="479" y="615"/>
                    </a:lnTo>
                    <a:lnTo>
                      <a:pt x="484" y="611"/>
                    </a:lnTo>
                    <a:lnTo>
                      <a:pt x="488" y="606"/>
                    </a:lnTo>
                    <a:lnTo>
                      <a:pt x="491" y="601"/>
                    </a:lnTo>
                    <a:lnTo>
                      <a:pt x="493" y="594"/>
                    </a:lnTo>
                    <a:lnTo>
                      <a:pt x="494" y="587"/>
                    </a:lnTo>
                    <a:lnTo>
                      <a:pt x="494" y="562"/>
                    </a:lnTo>
                    <a:lnTo>
                      <a:pt x="495" y="554"/>
                    </a:lnTo>
                    <a:lnTo>
                      <a:pt x="499" y="541"/>
                    </a:lnTo>
                    <a:lnTo>
                      <a:pt x="502" y="533"/>
                    </a:lnTo>
                    <a:lnTo>
                      <a:pt x="507" y="524"/>
                    </a:lnTo>
                    <a:lnTo>
                      <a:pt x="514" y="515"/>
                    </a:lnTo>
                    <a:lnTo>
                      <a:pt x="522" y="5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F1E834C6-50C0-4139-BA54-4BFE44EAC3E0}"/>
                  </a:ext>
                </a:extLst>
              </p:cNvPr>
              <p:cNvGrpSpPr/>
              <p:nvPr/>
            </p:nvGrpSpPr>
            <p:grpSpPr>
              <a:xfrm>
                <a:off x="4410236" y="3489875"/>
                <a:ext cx="210721" cy="248182"/>
                <a:chOff x="4410236" y="3489875"/>
                <a:chExt cx="210721" cy="248182"/>
              </a:xfrm>
              <a:grpFill/>
            </p:grpSpPr>
            <p:sp>
              <p:nvSpPr>
                <p:cNvPr id="147" name="Freeform 153">
                  <a:extLst>
                    <a:ext uri="{FF2B5EF4-FFF2-40B4-BE49-F238E27FC236}">
                      <a16:creationId xmlns:a16="http://schemas.microsoft.com/office/drawing/2014/main" id="{D8A9AC3F-3935-44EA-A737-FFC4BE3FDD3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410236" y="3592894"/>
                  <a:ext cx="145163" cy="145163"/>
                </a:xfrm>
                <a:custGeom>
                  <a:avLst/>
                  <a:gdLst>
                    <a:gd name="T0" fmla="*/ 3 w 283"/>
                    <a:gd name="T1" fmla="*/ 171 h 285"/>
                    <a:gd name="T2" fmla="*/ 17 w 283"/>
                    <a:gd name="T3" fmla="*/ 210 h 285"/>
                    <a:gd name="T4" fmla="*/ 41 w 283"/>
                    <a:gd name="T5" fmla="*/ 243 h 285"/>
                    <a:gd name="T6" fmla="*/ 73 w 283"/>
                    <a:gd name="T7" fmla="*/ 268 h 285"/>
                    <a:gd name="T8" fmla="*/ 113 w 283"/>
                    <a:gd name="T9" fmla="*/ 282 h 285"/>
                    <a:gd name="T10" fmla="*/ 156 w 283"/>
                    <a:gd name="T11" fmla="*/ 284 h 285"/>
                    <a:gd name="T12" fmla="*/ 196 w 283"/>
                    <a:gd name="T13" fmla="*/ 274 h 285"/>
                    <a:gd name="T14" fmla="*/ 231 w 283"/>
                    <a:gd name="T15" fmla="*/ 253 h 285"/>
                    <a:gd name="T16" fmla="*/ 259 w 283"/>
                    <a:gd name="T17" fmla="*/ 223 h 285"/>
                    <a:gd name="T18" fmla="*/ 277 w 283"/>
                    <a:gd name="T19" fmla="*/ 185 h 285"/>
                    <a:gd name="T20" fmla="*/ 283 w 283"/>
                    <a:gd name="T21" fmla="*/ 143 h 285"/>
                    <a:gd name="T22" fmla="*/ 277 w 283"/>
                    <a:gd name="T23" fmla="*/ 100 h 285"/>
                    <a:gd name="T24" fmla="*/ 259 w 283"/>
                    <a:gd name="T25" fmla="*/ 63 h 285"/>
                    <a:gd name="T26" fmla="*/ 231 w 283"/>
                    <a:gd name="T27" fmla="*/ 33 h 285"/>
                    <a:gd name="T28" fmla="*/ 196 w 283"/>
                    <a:gd name="T29" fmla="*/ 12 h 285"/>
                    <a:gd name="T30" fmla="*/ 156 w 283"/>
                    <a:gd name="T31" fmla="*/ 1 h 285"/>
                    <a:gd name="T32" fmla="*/ 113 w 283"/>
                    <a:gd name="T33" fmla="*/ 4 h 285"/>
                    <a:gd name="T34" fmla="*/ 74 w 283"/>
                    <a:gd name="T35" fmla="*/ 18 h 285"/>
                    <a:gd name="T36" fmla="*/ 41 w 283"/>
                    <a:gd name="T37" fmla="*/ 42 h 285"/>
                    <a:gd name="T38" fmla="*/ 17 w 283"/>
                    <a:gd name="T39" fmla="*/ 75 h 285"/>
                    <a:gd name="T40" fmla="*/ 3 w 283"/>
                    <a:gd name="T41" fmla="*/ 115 h 285"/>
                    <a:gd name="T42" fmla="*/ 249 w 283"/>
                    <a:gd name="T43" fmla="*/ 143 h 285"/>
                    <a:gd name="T44" fmla="*/ 244 w 283"/>
                    <a:gd name="T45" fmla="*/ 175 h 285"/>
                    <a:gd name="T46" fmla="*/ 230 w 283"/>
                    <a:gd name="T47" fmla="*/ 203 h 285"/>
                    <a:gd name="T48" fmla="*/ 209 w 283"/>
                    <a:gd name="T49" fmla="*/ 226 h 285"/>
                    <a:gd name="T50" fmla="*/ 183 w 283"/>
                    <a:gd name="T51" fmla="*/ 242 h 285"/>
                    <a:gd name="T52" fmla="*/ 152 w 283"/>
                    <a:gd name="T53" fmla="*/ 250 h 285"/>
                    <a:gd name="T54" fmla="*/ 120 w 283"/>
                    <a:gd name="T55" fmla="*/ 248 h 285"/>
                    <a:gd name="T56" fmla="*/ 90 w 283"/>
                    <a:gd name="T57" fmla="*/ 238 h 285"/>
                    <a:gd name="T58" fmla="*/ 65 w 283"/>
                    <a:gd name="T59" fmla="*/ 219 h 285"/>
                    <a:gd name="T60" fmla="*/ 47 w 283"/>
                    <a:gd name="T61" fmla="*/ 194 h 285"/>
                    <a:gd name="T62" fmla="*/ 36 w 283"/>
                    <a:gd name="T63" fmla="*/ 164 h 285"/>
                    <a:gd name="T64" fmla="*/ 35 w 283"/>
                    <a:gd name="T65" fmla="*/ 132 h 285"/>
                    <a:gd name="T66" fmla="*/ 42 w 283"/>
                    <a:gd name="T67" fmla="*/ 101 h 285"/>
                    <a:gd name="T68" fmla="*/ 58 w 283"/>
                    <a:gd name="T69" fmla="*/ 74 h 285"/>
                    <a:gd name="T70" fmla="*/ 81 w 283"/>
                    <a:gd name="T71" fmla="*/ 54 h 285"/>
                    <a:gd name="T72" fmla="*/ 110 w 283"/>
                    <a:gd name="T73" fmla="*/ 40 h 285"/>
                    <a:gd name="T74" fmla="*/ 142 w 283"/>
                    <a:gd name="T75" fmla="*/ 35 h 285"/>
                    <a:gd name="T76" fmla="*/ 173 w 283"/>
                    <a:gd name="T77" fmla="*/ 40 h 285"/>
                    <a:gd name="T78" fmla="*/ 201 w 283"/>
                    <a:gd name="T79" fmla="*/ 54 h 285"/>
                    <a:gd name="T80" fmla="*/ 224 w 283"/>
                    <a:gd name="T81" fmla="*/ 74 h 285"/>
                    <a:gd name="T82" fmla="*/ 241 w 283"/>
                    <a:gd name="T83" fmla="*/ 101 h 285"/>
                    <a:gd name="T84" fmla="*/ 249 w 283"/>
                    <a:gd name="T85" fmla="*/ 132 h 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3" h="285">
                      <a:moveTo>
                        <a:pt x="0" y="143"/>
                      </a:moveTo>
                      <a:lnTo>
                        <a:pt x="1" y="157"/>
                      </a:lnTo>
                      <a:lnTo>
                        <a:pt x="3" y="171"/>
                      </a:lnTo>
                      <a:lnTo>
                        <a:pt x="6" y="185"/>
                      </a:lnTo>
                      <a:lnTo>
                        <a:pt x="11" y="198"/>
                      </a:lnTo>
                      <a:lnTo>
                        <a:pt x="17" y="210"/>
                      </a:lnTo>
                      <a:lnTo>
                        <a:pt x="24" y="223"/>
                      </a:lnTo>
                      <a:lnTo>
                        <a:pt x="32" y="233"/>
                      </a:lnTo>
                      <a:lnTo>
                        <a:pt x="41" y="243"/>
                      </a:lnTo>
                      <a:lnTo>
                        <a:pt x="51" y="253"/>
                      </a:lnTo>
                      <a:lnTo>
                        <a:pt x="62" y="261"/>
                      </a:lnTo>
                      <a:lnTo>
                        <a:pt x="73" y="268"/>
                      </a:lnTo>
                      <a:lnTo>
                        <a:pt x="86" y="274"/>
                      </a:lnTo>
                      <a:lnTo>
                        <a:pt x="100" y="278"/>
                      </a:lnTo>
                      <a:lnTo>
                        <a:pt x="113" y="282"/>
                      </a:lnTo>
                      <a:lnTo>
                        <a:pt x="127" y="284"/>
                      </a:lnTo>
                      <a:lnTo>
                        <a:pt x="142" y="285"/>
                      </a:lnTo>
                      <a:lnTo>
                        <a:pt x="156" y="284"/>
                      </a:lnTo>
                      <a:lnTo>
                        <a:pt x="170" y="282"/>
                      </a:lnTo>
                      <a:lnTo>
                        <a:pt x="183" y="278"/>
                      </a:lnTo>
                      <a:lnTo>
                        <a:pt x="196" y="274"/>
                      </a:lnTo>
                      <a:lnTo>
                        <a:pt x="209" y="268"/>
                      </a:lnTo>
                      <a:lnTo>
                        <a:pt x="220" y="261"/>
                      </a:lnTo>
                      <a:lnTo>
                        <a:pt x="231" y="253"/>
                      </a:lnTo>
                      <a:lnTo>
                        <a:pt x="242" y="244"/>
                      </a:lnTo>
                      <a:lnTo>
                        <a:pt x="251" y="234"/>
                      </a:lnTo>
                      <a:lnTo>
                        <a:pt x="259" y="223"/>
                      </a:lnTo>
                      <a:lnTo>
                        <a:pt x="266" y="210"/>
                      </a:lnTo>
                      <a:lnTo>
                        <a:pt x="272" y="198"/>
                      </a:lnTo>
                      <a:lnTo>
                        <a:pt x="277" y="185"/>
                      </a:lnTo>
                      <a:lnTo>
                        <a:pt x="281" y="171"/>
                      </a:lnTo>
                      <a:lnTo>
                        <a:pt x="283" y="157"/>
                      </a:lnTo>
                      <a:lnTo>
                        <a:pt x="283" y="143"/>
                      </a:lnTo>
                      <a:lnTo>
                        <a:pt x="283" y="129"/>
                      </a:lnTo>
                      <a:lnTo>
                        <a:pt x="281" y="115"/>
                      </a:lnTo>
                      <a:lnTo>
                        <a:pt x="277" y="100"/>
                      </a:lnTo>
                      <a:lnTo>
                        <a:pt x="272" y="87"/>
                      </a:lnTo>
                      <a:lnTo>
                        <a:pt x="266" y="75"/>
                      </a:lnTo>
                      <a:lnTo>
                        <a:pt x="259" y="63"/>
                      </a:lnTo>
                      <a:lnTo>
                        <a:pt x="251" y="53"/>
                      </a:lnTo>
                      <a:lnTo>
                        <a:pt x="242" y="43"/>
                      </a:lnTo>
                      <a:lnTo>
                        <a:pt x="231" y="33"/>
                      </a:lnTo>
                      <a:lnTo>
                        <a:pt x="220" y="25"/>
                      </a:lnTo>
                      <a:lnTo>
                        <a:pt x="209" y="18"/>
                      </a:lnTo>
                      <a:lnTo>
                        <a:pt x="196" y="12"/>
                      </a:lnTo>
                      <a:lnTo>
                        <a:pt x="183" y="8"/>
                      </a:lnTo>
                      <a:lnTo>
                        <a:pt x="170" y="4"/>
                      </a:lnTo>
                      <a:lnTo>
                        <a:pt x="156" y="1"/>
                      </a:lnTo>
                      <a:lnTo>
                        <a:pt x="142" y="0"/>
                      </a:lnTo>
                      <a:lnTo>
                        <a:pt x="127" y="1"/>
                      </a:lnTo>
                      <a:lnTo>
                        <a:pt x="113" y="4"/>
                      </a:lnTo>
                      <a:lnTo>
                        <a:pt x="100" y="8"/>
                      </a:lnTo>
                      <a:lnTo>
                        <a:pt x="86" y="12"/>
                      </a:lnTo>
                      <a:lnTo>
                        <a:pt x="74" y="18"/>
                      </a:lnTo>
                      <a:lnTo>
                        <a:pt x="62" y="25"/>
                      </a:lnTo>
                      <a:lnTo>
                        <a:pt x="51" y="33"/>
                      </a:lnTo>
                      <a:lnTo>
                        <a:pt x="41" y="42"/>
                      </a:lnTo>
                      <a:lnTo>
                        <a:pt x="32" y="52"/>
                      </a:lnTo>
                      <a:lnTo>
                        <a:pt x="24" y="63"/>
                      </a:lnTo>
                      <a:lnTo>
                        <a:pt x="17" y="75"/>
                      </a:lnTo>
                      <a:lnTo>
                        <a:pt x="11" y="87"/>
                      </a:lnTo>
                      <a:lnTo>
                        <a:pt x="6" y="100"/>
                      </a:lnTo>
                      <a:lnTo>
                        <a:pt x="3" y="115"/>
                      </a:lnTo>
                      <a:lnTo>
                        <a:pt x="1" y="129"/>
                      </a:lnTo>
                      <a:lnTo>
                        <a:pt x="0" y="143"/>
                      </a:lnTo>
                      <a:close/>
                      <a:moveTo>
                        <a:pt x="249" y="143"/>
                      </a:moveTo>
                      <a:lnTo>
                        <a:pt x="249" y="154"/>
                      </a:lnTo>
                      <a:lnTo>
                        <a:pt x="247" y="164"/>
                      </a:lnTo>
                      <a:lnTo>
                        <a:pt x="244" y="175"/>
                      </a:lnTo>
                      <a:lnTo>
                        <a:pt x="241" y="184"/>
                      </a:lnTo>
                      <a:lnTo>
                        <a:pt x="235" y="194"/>
                      </a:lnTo>
                      <a:lnTo>
                        <a:pt x="230" y="203"/>
                      </a:lnTo>
                      <a:lnTo>
                        <a:pt x="224" y="211"/>
                      </a:lnTo>
                      <a:lnTo>
                        <a:pt x="217" y="219"/>
                      </a:lnTo>
                      <a:lnTo>
                        <a:pt x="209" y="226"/>
                      </a:lnTo>
                      <a:lnTo>
                        <a:pt x="201" y="232"/>
                      </a:lnTo>
                      <a:lnTo>
                        <a:pt x="192" y="238"/>
                      </a:lnTo>
                      <a:lnTo>
                        <a:pt x="183" y="242"/>
                      </a:lnTo>
                      <a:lnTo>
                        <a:pt x="173" y="246"/>
                      </a:lnTo>
                      <a:lnTo>
                        <a:pt x="163" y="248"/>
                      </a:lnTo>
                      <a:lnTo>
                        <a:pt x="152" y="250"/>
                      </a:lnTo>
                      <a:lnTo>
                        <a:pt x="142" y="251"/>
                      </a:lnTo>
                      <a:lnTo>
                        <a:pt x="131" y="250"/>
                      </a:lnTo>
                      <a:lnTo>
                        <a:pt x="120" y="248"/>
                      </a:lnTo>
                      <a:lnTo>
                        <a:pt x="110" y="246"/>
                      </a:lnTo>
                      <a:lnTo>
                        <a:pt x="100" y="242"/>
                      </a:lnTo>
                      <a:lnTo>
                        <a:pt x="90" y="238"/>
                      </a:lnTo>
                      <a:lnTo>
                        <a:pt x="81" y="232"/>
                      </a:lnTo>
                      <a:lnTo>
                        <a:pt x="73" y="226"/>
                      </a:lnTo>
                      <a:lnTo>
                        <a:pt x="65" y="219"/>
                      </a:lnTo>
                      <a:lnTo>
                        <a:pt x="58" y="211"/>
                      </a:lnTo>
                      <a:lnTo>
                        <a:pt x="52" y="203"/>
                      </a:lnTo>
                      <a:lnTo>
                        <a:pt x="47" y="194"/>
                      </a:lnTo>
                      <a:lnTo>
                        <a:pt x="42" y="184"/>
                      </a:lnTo>
                      <a:lnTo>
                        <a:pt x="39" y="175"/>
                      </a:lnTo>
                      <a:lnTo>
                        <a:pt x="36" y="164"/>
                      </a:lnTo>
                      <a:lnTo>
                        <a:pt x="35" y="154"/>
                      </a:lnTo>
                      <a:lnTo>
                        <a:pt x="34" y="143"/>
                      </a:lnTo>
                      <a:lnTo>
                        <a:pt x="35" y="132"/>
                      </a:lnTo>
                      <a:lnTo>
                        <a:pt x="36" y="122"/>
                      </a:lnTo>
                      <a:lnTo>
                        <a:pt x="39" y="111"/>
                      </a:lnTo>
                      <a:lnTo>
                        <a:pt x="42" y="101"/>
                      </a:lnTo>
                      <a:lnTo>
                        <a:pt x="47" y="91"/>
                      </a:lnTo>
                      <a:lnTo>
                        <a:pt x="52" y="82"/>
                      </a:lnTo>
                      <a:lnTo>
                        <a:pt x="58" y="74"/>
                      </a:lnTo>
                      <a:lnTo>
                        <a:pt x="65" y="67"/>
                      </a:lnTo>
                      <a:lnTo>
                        <a:pt x="73" y="60"/>
                      </a:lnTo>
                      <a:lnTo>
                        <a:pt x="81" y="54"/>
                      </a:lnTo>
                      <a:lnTo>
                        <a:pt x="90" y="48"/>
                      </a:lnTo>
                      <a:lnTo>
                        <a:pt x="100" y="44"/>
                      </a:lnTo>
                      <a:lnTo>
                        <a:pt x="110" y="40"/>
                      </a:lnTo>
                      <a:lnTo>
                        <a:pt x="120" y="38"/>
                      </a:lnTo>
                      <a:lnTo>
                        <a:pt x="131" y="36"/>
                      </a:lnTo>
                      <a:lnTo>
                        <a:pt x="142" y="35"/>
                      </a:lnTo>
                      <a:lnTo>
                        <a:pt x="152" y="36"/>
                      </a:lnTo>
                      <a:lnTo>
                        <a:pt x="163" y="38"/>
                      </a:lnTo>
                      <a:lnTo>
                        <a:pt x="173" y="40"/>
                      </a:lnTo>
                      <a:lnTo>
                        <a:pt x="183" y="44"/>
                      </a:lnTo>
                      <a:lnTo>
                        <a:pt x="192" y="48"/>
                      </a:lnTo>
                      <a:lnTo>
                        <a:pt x="201" y="54"/>
                      </a:lnTo>
                      <a:lnTo>
                        <a:pt x="209" y="60"/>
                      </a:lnTo>
                      <a:lnTo>
                        <a:pt x="217" y="67"/>
                      </a:lnTo>
                      <a:lnTo>
                        <a:pt x="224" y="74"/>
                      </a:lnTo>
                      <a:lnTo>
                        <a:pt x="230" y="82"/>
                      </a:lnTo>
                      <a:lnTo>
                        <a:pt x="235" y="91"/>
                      </a:lnTo>
                      <a:lnTo>
                        <a:pt x="241" y="101"/>
                      </a:lnTo>
                      <a:lnTo>
                        <a:pt x="244" y="111"/>
                      </a:lnTo>
                      <a:lnTo>
                        <a:pt x="247" y="122"/>
                      </a:lnTo>
                      <a:lnTo>
                        <a:pt x="249" y="132"/>
                      </a:lnTo>
                      <a:lnTo>
                        <a:pt x="249" y="1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48" name="Freeform 154">
                  <a:extLst>
                    <a:ext uri="{FF2B5EF4-FFF2-40B4-BE49-F238E27FC236}">
                      <a16:creationId xmlns:a16="http://schemas.microsoft.com/office/drawing/2014/main" id="{18784285-3697-4F95-9600-DDE2812848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513255" y="3489875"/>
                  <a:ext cx="107702" cy="107702"/>
                </a:xfrm>
                <a:custGeom>
                  <a:avLst/>
                  <a:gdLst>
                    <a:gd name="T0" fmla="*/ 197 w 199"/>
                    <a:gd name="T1" fmla="*/ 79 h 199"/>
                    <a:gd name="T2" fmla="*/ 187 w 199"/>
                    <a:gd name="T3" fmla="*/ 52 h 199"/>
                    <a:gd name="T4" fmla="*/ 169 w 199"/>
                    <a:gd name="T5" fmla="*/ 29 h 199"/>
                    <a:gd name="T6" fmla="*/ 146 w 199"/>
                    <a:gd name="T7" fmla="*/ 12 h 199"/>
                    <a:gd name="T8" fmla="*/ 119 w 199"/>
                    <a:gd name="T9" fmla="*/ 2 h 199"/>
                    <a:gd name="T10" fmla="*/ 89 w 199"/>
                    <a:gd name="T11" fmla="*/ 1 h 199"/>
                    <a:gd name="T12" fmla="*/ 61 w 199"/>
                    <a:gd name="T13" fmla="*/ 8 h 199"/>
                    <a:gd name="T14" fmla="*/ 37 w 199"/>
                    <a:gd name="T15" fmla="*/ 23 h 199"/>
                    <a:gd name="T16" fmla="*/ 17 w 199"/>
                    <a:gd name="T17" fmla="*/ 44 h 199"/>
                    <a:gd name="T18" fmla="*/ 5 w 199"/>
                    <a:gd name="T19" fmla="*/ 69 h 199"/>
                    <a:gd name="T20" fmla="*/ 0 w 199"/>
                    <a:gd name="T21" fmla="*/ 99 h 199"/>
                    <a:gd name="T22" fmla="*/ 5 w 199"/>
                    <a:gd name="T23" fmla="*/ 129 h 199"/>
                    <a:gd name="T24" fmla="*/ 17 w 199"/>
                    <a:gd name="T25" fmla="*/ 154 h 199"/>
                    <a:gd name="T26" fmla="*/ 37 w 199"/>
                    <a:gd name="T27" fmla="*/ 175 h 199"/>
                    <a:gd name="T28" fmla="*/ 61 w 199"/>
                    <a:gd name="T29" fmla="*/ 190 h 199"/>
                    <a:gd name="T30" fmla="*/ 89 w 199"/>
                    <a:gd name="T31" fmla="*/ 198 h 199"/>
                    <a:gd name="T32" fmla="*/ 119 w 199"/>
                    <a:gd name="T33" fmla="*/ 197 h 199"/>
                    <a:gd name="T34" fmla="*/ 146 w 199"/>
                    <a:gd name="T35" fmla="*/ 186 h 199"/>
                    <a:gd name="T36" fmla="*/ 169 w 199"/>
                    <a:gd name="T37" fmla="*/ 169 h 199"/>
                    <a:gd name="T38" fmla="*/ 187 w 199"/>
                    <a:gd name="T39" fmla="*/ 146 h 199"/>
                    <a:gd name="T40" fmla="*/ 197 w 199"/>
                    <a:gd name="T41" fmla="*/ 119 h 199"/>
                    <a:gd name="T42" fmla="*/ 34 w 199"/>
                    <a:gd name="T43" fmla="*/ 99 h 199"/>
                    <a:gd name="T44" fmla="*/ 38 w 199"/>
                    <a:gd name="T45" fmla="*/ 79 h 199"/>
                    <a:gd name="T46" fmla="*/ 46 w 199"/>
                    <a:gd name="T47" fmla="*/ 63 h 199"/>
                    <a:gd name="T48" fmla="*/ 59 w 199"/>
                    <a:gd name="T49" fmla="*/ 49 h 199"/>
                    <a:gd name="T50" fmla="*/ 74 w 199"/>
                    <a:gd name="T51" fmla="*/ 40 h 199"/>
                    <a:gd name="T52" fmla="*/ 93 w 199"/>
                    <a:gd name="T53" fmla="*/ 35 h 199"/>
                    <a:gd name="T54" fmla="*/ 112 w 199"/>
                    <a:gd name="T55" fmla="*/ 36 h 199"/>
                    <a:gd name="T56" fmla="*/ 130 w 199"/>
                    <a:gd name="T57" fmla="*/ 42 h 199"/>
                    <a:gd name="T58" fmla="*/ 144 w 199"/>
                    <a:gd name="T59" fmla="*/ 53 h 199"/>
                    <a:gd name="T60" fmla="*/ 155 w 199"/>
                    <a:gd name="T61" fmla="*/ 68 h 199"/>
                    <a:gd name="T62" fmla="*/ 162 w 199"/>
                    <a:gd name="T63" fmla="*/ 86 h 199"/>
                    <a:gd name="T64" fmla="*/ 163 w 199"/>
                    <a:gd name="T65" fmla="*/ 106 h 199"/>
                    <a:gd name="T66" fmla="*/ 158 w 199"/>
                    <a:gd name="T67" fmla="*/ 124 h 199"/>
                    <a:gd name="T68" fmla="*/ 149 w 199"/>
                    <a:gd name="T69" fmla="*/ 140 h 199"/>
                    <a:gd name="T70" fmla="*/ 135 w 199"/>
                    <a:gd name="T71" fmla="*/ 152 h 199"/>
                    <a:gd name="T72" fmla="*/ 118 w 199"/>
                    <a:gd name="T73" fmla="*/ 161 h 199"/>
                    <a:gd name="T74" fmla="*/ 99 w 199"/>
                    <a:gd name="T75" fmla="*/ 163 h 199"/>
                    <a:gd name="T76" fmla="*/ 80 w 199"/>
                    <a:gd name="T77" fmla="*/ 161 h 199"/>
                    <a:gd name="T78" fmla="*/ 64 w 199"/>
                    <a:gd name="T79" fmla="*/ 152 h 199"/>
                    <a:gd name="T80" fmla="*/ 50 w 199"/>
                    <a:gd name="T81" fmla="*/ 140 h 199"/>
                    <a:gd name="T82" fmla="*/ 40 w 199"/>
                    <a:gd name="T83" fmla="*/ 124 h 199"/>
                    <a:gd name="T84" fmla="*/ 35 w 199"/>
                    <a:gd name="T85" fmla="*/ 106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99" h="199">
                      <a:moveTo>
                        <a:pt x="199" y="99"/>
                      </a:moveTo>
                      <a:lnTo>
                        <a:pt x="198" y="88"/>
                      </a:lnTo>
                      <a:lnTo>
                        <a:pt x="197" y="79"/>
                      </a:lnTo>
                      <a:lnTo>
                        <a:pt x="194" y="69"/>
                      </a:lnTo>
                      <a:lnTo>
                        <a:pt x="191" y="60"/>
                      </a:lnTo>
                      <a:lnTo>
                        <a:pt x="187" y="52"/>
                      </a:lnTo>
                      <a:lnTo>
                        <a:pt x="181" y="44"/>
                      </a:lnTo>
                      <a:lnTo>
                        <a:pt x="175" y="36"/>
                      </a:lnTo>
                      <a:lnTo>
                        <a:pt x="169" y="29"/>
                      </a:lnTo>
                      <a:lnTo>
                        <a:pt x="162" y="23"/>
                      </a:lnTo>
                      <a:lnTo>
                        <a:pt x="154" y="17"/>
                      </a:lnTo>
                      <a:lnTo>
                        <a:pt x="146" y="12"/>
                      </a:lnTo>
                      <a:lnTo>
                        <a:pt x="138" y="8"/>
                      </a:lnTo>
                      <a:lnTo>
                        <a:pt x="129" y="5"/>
                      </a:lnTo>
                      <a:lnTo>
                        <a:pt x="119" y="2"/>
                      </a:lnTo>
                      <a:lnTo>
                        <a:pt x="109" y="1"/>
                      </a:lnTo>
                      <a:lnTo>
                        <a:pt x="99" y="0"/>
                      </a:lnTo>
                      <a:lnTo>
                        <a:pt x="89" y="1"/>
                      </a:lnTo>
                      <a:lnTo>
                        <a:pt x="80" y="2"/>
                      </a:lnTo>
                      <a:lnTo>
                        <a:pt x="70" y="5"/>
                      </a:lnTo>
                      <a:lnTo>
                        <a:pt x="61" y="8"/>
                      </a:lnTo>
                      <a:lnTo>
                        <a:pt x="53" y="12"/>
                      </a:lnTo>
                      <a:lnTo>
                        <a:pt x="45" y="17"/>
                      </a:lnTo>
                      <a:lnTo>
                        <a:pt x="37" y="23"/>
                      </a:lnTo>
                      <a:lnTo>
                        <a:pt x="29" y="29"/>
                      </a:lnTo>
                      <a:lnTo>
                        <a:pt x="23" y="36"/>
                      </a:lnTo>
                      <a:lnTo>
                        <a:pt x="17" y="44"/>
                      </a:lnTo>
                      <a:lnTo>
                        <a:pt x="12" y="52"/>
                      </a:lnTo>
                      <a:lnTo>
                        <a:pt x="8" y="60"/>
                      </a:lnTo>
                      <a:lnTo>
                        <a:pt x="5" y="69"/>
                      </a:lnTo>
                      <a:lnTo>
                        <a:pt x="2" y="79"/>
                      </a:lnTo>
                      <a:lnTo>
                        <a:pt x="1" y="88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2" y="119"/>
                      </a:lnTo>
                      <a:lnTo>
                        <a:pt x="5" y="129"/>
                      </a:lnTo>
                      <a:lnTo>
                        <a:pt x="8" y="138"/>
                      </a:lnTo>
                      <a:lnTo>
                        <a:pt x="12" y="146"/>
                      </a:lnTo>
                      <a:lnTo>
                        <a:pt x="17" y="154"/>
                      </a:lnTo>
                      <a:lnTo>
                        <a:pt x="23" y="162"/>
                      </a:lnTo>
                      <a:lnTo>
                        <a:pt x="29" y="169"/>
                      </a:lnTo>
                      <a:lnTo>
                        <a:pt x="37" y="175"/>
                      </a:lnTo>
                      <a:lnTo>
                        <a:pt x="45" y="181"/>
                      </a:lnTo>
                      <a:lnTo>
                        <a:pt x="53" y="186"/>
                      </a:lnTo>
                      <a:lnTo>
                        <a:pt x="61" y="190"/>
                      </a:lnTo>
                      <a:lnTo>
                        <a:pt x="70" y="194"/>
                      </a:lnTo>
                      <a:lnTo>
                        <a:pt x="80" y="197"/>
                      </a:lnTo>
                      <a:lnTo>
                        <a:pt x="89" y="198"/>
                      </a:lnTo>
                      <a:lnTo>
                        <a:pt x="99" y="199"/>
                      </a:lnTo>
                      <a:lnTo>
                        <a:pt x="109" y="198"/>
                      </a:lnTo>
                      <a:lnTo>
                        <a:pt x="119" y="197"/>
                      </a:lnTo>
                      <a:lnTo>
                        <a:pt x="129" y="194"/>
                      </a:lnTo>
                      <a:lnTo>
                        <a:pt x="138" y="190"/>
                      </a:lnTo>
                      <a:lnTo>
                        <a:pt x="146" y="186"/>
                      </a:lnTo>
                      <a:lnTo>
                        <a:pt x="154" y="181"/>
                      </a:lnTo>
                      <a:lnTo>
                        <a:pt x="162" y="175"/>
                      </a:lnTo>
                      <a:lnTo>
                        <a:pt x="169" y="169"/>
                      </a:lnTo>
                      <a:lnTo>
                        <a:pt x="175" y="162"/>
                      </a:lnTo>
                      <a:lnTo>
                        <a:pt x="181" y="154"/>
                      </a:lnTo>
                      <a:lnTo>
                        <a:pt x="187" y="146"/>
                      </a:lnTo>
                      <a:lnTo>
                        <a:pt x="191" y="138"/>
                      </a:lnTo>
                      <a:lnTo>
                        <a:pt x="194" y="129"/>
                      </a:lnTo>
                      <a:lnTo>
                        <a:pt x="197" y="119"/>
                      </a:lnTo>
                      <a:lnTo>
                        <a:pt x="198" y="109"/>
                      </a:lnTo>
                      <a:lnTo>
                        <a:pt x="199" y="99"/>
                      </a:lnTo>
                      <a:close/>
                      <a:moveTo>
                        <a:pt x="34" y="99"/>
                      </a:moveTo>
                      <a:lnTo>
                        <a:pt x="35" y="93"/>
                      </a:lnTo>
                      <a:lnTo>
                        <a:pt x="37" y="86"/>
                      </a:lnTo>
                      <a:lnTo>
                        <a:pt x="38" y="79"/>
                      </a:lnTo>
                      <a:lnTo>
                        <a:pt x="40" y="74"/>
                      </a:lnTo>
                      <a:lnTo>
                        <a:pt x="43" y="68"/>
                      </a:lnTo>
                      <a:lnTo>
                        <a:pt x="46" y="63"/>
                      </a:lnTo>
                      <a:lnTo>
                        <a:pt x="50" y="58"/>
                      </a:lnTo>
                      <a:lnTo>
                        <a:pt x="54" y="53"/>
                      </a:lnTo>
                      <a:lnTo>
                        <a:pt x="59" y="49"/>
                      </a:lnTo>
                      <a:lnTo>
                        <a:pt x="64" y="45"/>
                      </a:lnTo>
                      <a:lnTo>
                        <a:pt x="69" y="42"/>
                      </a:lnTo>
                      <a:lnTo>
                        <a:pt x="74" y="40"/>
                      </a:lnTo>
                      <a:lnTo>
                        <a:pt x="80" y="37"/>
                      </a:lnTo>
                      <a:lnTo>
                        <a:pt x="86" y="36"/>
                      </a:lnTo>
                      <a:lnTo>
                        <a:pt x="93" y="35"/>
                      </a:lnTo>
                      <a:lnTo>
                        <a:pt x="99" y="35"/>
                      </a:lnTo>
                      <a:lnTo>
                        <a:pt x="106" y="35"/>
                      </a:lnTo>
                      <a:lnTo>
                        <a:pt x="112" y="36"/>
                      </a:lnTo>
                      <a:lnTo>
                        <a:pt x="118" y="37"/>
                      </a:lnTo>
                      <a:lnTo>
                        <a:pt x="124" y="40"/>
                      </a:lnTo>
                      <a:lnTo>
                        <a:pt x="130" y="42"/>
                      </a:lnTo>
                      <a:lnTo>
                        <a:pt x="135" y="45"/>
                      </a:lnTo>
                      <a:lnTo>
                        <a:pt x="140" y="49"/>
                      </a:lnTo>
                      <a:lnTo>
                        <a:pt x="144" y="53"/>
                      </a:lnTo>
                      <a:lnTo>
                        <a:pt x="149" y="58"/>
                      </a:lnTo>
                      <a:lnTo>
                        <a:pt x="152" y="63"/>
                      </a:lnTo>
                      <a:lnTo>
                        <a:pt x="155" y="68"/>
                      </a:lnTo>
                      <a:lnTo>
                        <a:pt x="158" y="74"/>
                      </a:lnTo>
                      <a:lnTo>
                        <a:pt x="160" y="79"/>
                      </a:lnTo>
                      <a:lnTo>
                        <a:pt x="162" y="86"/>
                      </a:lnTo>
                      <a:lnTo>
                        <a:pt x="163" y="93"/>
                      </a:lnTo>
                      <a:lnTo>
                        <a:pt x="163" y="99"/>
                      </a:lnTo>
                      <a:lnTo>
                        <a:pt x="163" y="106"/>
                      </a:lnTo>
                      <a:lnTo>
                        <a:pt x="162" y="112"/>
                      </a:lnTo>
                      <a:lnTo>
                        <a:pt x="160" y="118"/>
                      </a:lnTo>
                      <a:lnTo>
                        <a:pt x="158" y="124"/>
                      </a:lnTo>
                      <a:lnTo>
                        <a:pt x="155" y="130"/>
                      </a:lnTo>
                      <a:lnTo>
                        <a:pt x="152" y="135"/>
                      </a:lnTo>
                      <a:lnTo>
                        <a:pt x="149" y="140"/>
                      </a:lnTo>
                      <a:lnTo>
                        <a:pt x="144" y="145"/>
                      </a:lnTo>
                      <a:lnTo>
                        <a:pt x="140" y="149"/>
                      </a:lnTo>
                      <a:lnTo>
                        <a:pt x="135" y="152"/>
                      </a:lnTo>
                      <a:lnTo>
                        <a:pt x="130" y="156"/>
                      </a:lnTo>
                      <a:lnTo>
                        <a:pt x="124" y="158"/>
                      </a:lnTo>
                      <a:lnTo>
                        <a:pt x="118" y="161"/>
                      </a:lnTo>
                      <a:lnTo>
                        <a:pt x="112" y="162"/>
                      </a:lnTo>
                      <a:lnTo>
                        <a:pt x="106" y="163"/>
                      </a:lnTo>
                      <a:lnTo>
                        <a:pt x="99" y="163"/>
                      </a:lnTo>
                      <a:lnTo>
                        <a:pt x="93" y="163"/>
                      </a:lnTo>
                      <a:lnTo>
                        <a:pt x="86" y="162"/>
                      </a:lnTo>
                      <a:lnTo>
                        <a:pt x="80" y="161"/>
                      </a:lnTo>
                      <a:lnTo>
                        <a:pt x="74" y="158"/>
                      </a:lnTo>
                      <a:lnTo>
                        <a:pt x="69" y="156"/>
                      </a:lnTo>
                      <a:lnTo>
                        <a:pt x="64" y="152"/>
                      </a:lnTo>
                      <a:lnTo>
                        <a:pt x="59" y="149"/>
                      </a:lnTo>
                      <a:lnTo>
                        <a:pt x="54" y="145"/>
                      </a:lnTo>
                      <a:lnTo>
                        <a:pt x="50" y="140"/>
                      </a:lnTo>
                      <a:lnTo>
                        <a:pt x="46" y="135"/>
                      </a:lnTo>
                      <a:lnTo>
                        <a:pt x="43" y="130"/>
                      </a:lnTo>
                      <a:lnTo>
                        <a:pt x="40" y="124"/>
                      </a:lnTo>
                      <a:lnTo>
                        <a:pt x="38" y="118"/>
                      </a:lnTo>
                      <a:lnTo>
                        <a:pt x="37" y="112"/>
                      </a:lnTo>
                      <a:lnTo>
                        <a:pt x="35" y="106"/>
                      </a:lnTo>
                      <a:lnTo>
                        <a:pt x="34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C8DF01F-138B-4644-9657-433C39FFDDBD}"/>
              </a:ext>
            </a:extLst>
          </p:cNvPr>
          <p:cNvGrpSpPr/>
          <p:nvPr/>
        </p:nvGrpSpPr>
        <p:grpSpPr>
          <a:xfrm>
            <a:off x="5446169" y="1397566"/>
            <a:ext cx="2794884" cy="655808"/>
            <a:chOff x="5446169" y="1397566"/>
            <a:chExt cx="2794884" cy="6558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EF4426-D6D8-43C0-8112-6AE3D2EE99E1}"/>
                </a:ext>
              </a:extLst>
            </p:cNvPr>
            <p:cNvSpPr txBox="1"/>
            <p:nvPr/>
          </p:nvSpPr>
          <p:spPr>
            <a:xfrm>
              <a:off x="5998827" y="1759576"/>
              <a:ext cx="2039623" cy="2937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Klik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Menu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Perjanjian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Kinerja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19307A7-0284-483A-8A48-96BA390097BD}"/>
                </a:ext>
              </a:extLst>
            </p:cNvPr>
            <p:cNvSpPr txBox="1"/>
            <p:nvPr/>
          </p:nvSpPr>
          <p:spPr>
            <a:xfrm>
              <a:off x="5987299" y="1489899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Perjanjian</a:t>
              </a:r>
              <a:r>
                <a:rPr lang="en-US" sz="1400" dirty="0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Kinerja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D981BE1-24FE-424A-B08A-4E7CCE5FA362}"/>
                </a:ext>
              </a:extLst>
            </p:cNvPr>
            <p:cNvSpPr/>
            <p:nvPr/>
          </p:nvSpPr>
          <p:spPr>
            <a:xfrm>
              <a:off x="5446169" y="1397566"/>
              <a:ext cx="486852" cy="4868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0DCF22-A6EE-43D3-8D72-AE7E562DB816}"/>
                </a:ext>
              </a:extLst>
            </p:cNvPr>
            <p:cNvGrpSpPr/>
            <p:nvPr/>
          </p:nvGrpSpPr>
          <p:grpSpPr>
            <a:xfrm>
              <a:off x="5577738" y="1512200"/>
              <a:ext cx="236620" cy="247344"/>
              <a:chOff x="8323263" y="4287838"/>
              <a:chExt cx="1646238" cy="1720850"/>
            </a:xfrm>
            <a:solidFill>
              <a:schemeClr val="bg1"/>
            </a:solidFill>
          </p:grpSpPr>
          <p:sp>
            <p:nvSpPr>
              <p:cNvPr id="16" name="Freeform 252">
                <a:extLst>
                  <a:ext uri="{FF2B5EF4-FFF2-40B4-BE49-F238E27FC236}">
                    <a16:creationId xmlns:a16="http://schemas.microsoft.com/office/drawing/2014/main" id="{0818C256-94B6-402F-9930-4BE58416C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0000" y="4819650"/>
                <a:ext cx="496888" cy="644525"/>
              </a:xfrm>
              <a:custGeom>
                <a:avLst/>
                <a:gdLst>
                  <a:gd name="T0" fmla="*/ 195 w 200"/>
                  <a:gd name="T1" fmla="*/ 25 h 260"/>
                  <a:gd name="T2" fmla="*/ 190 w 200"/>
                  <a:gd name="T3" fmla="*/ 4 h 260"/>
                  <a:gd name="T4" fmla="*/ 169 w 200"/>
                  <a:gd name="T5" fmla="*/ 9 h 260"/>
                  <a:gd name="T6" fmla="*/ 63 w 200"/>
                  <a:gd name="T7" fmla="*/ 155 h 260"/>
                  <a:gd name="T8" fmla="*/ 5 w 200"/>
                  <a:gd name="T9" fmla="*/ 235 h 260"/>
                  <a:gd name="T10" fmla="*/ 10 w 200"/>
                  <a:gd name="T11" fmla="*/ 256 h 260"/>
                  <a:gd name="T12" fmla="*/ 31 w 200"/>
                  <a:gd name="T13" fmla="*/ 250 h 260"/>
                  <a:gd name="T14" fmla="*/ 137 w 200"/>
                  <a:gd name="T15" fmla="*/ 104 h 260"/>
                  <a:gd name="T16" fmla="*/ 195 w 200"/>
                  <a:gd name="T17" fmla="*/ 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260">
                    <a:moveTo>
                      <a:pt x="195" y="25"/>
                    </a:moveTo>
                    <a:cubicBezTo>
                      <a:pt x="200" y="18"/>
                      <a:pt x="196" y="8"/>
                      <a:pt x="190" y="4"/>
                    </a:cubicBezTo>
                    <a:cubicBezTo>
                      <a:pt x="182" y="0"/>
                      <a:pt x="174" y="3"/>
                      <a:pt x="169" y="9"/>
                    </a:cubicBezTo>
                    <a:cubicBezTo>
                      <a:pt x="134" y="58"/>
                      <a:pt x="98" y="107"/>
                      <a:pt x="63" y="155"/>
                    </a:cubicBezTo>
                    <a:cubicBezTo>
                      <a:pt x="44" y="182"/>
                      <a:pt x="24" y="209"/>
                      <a:pt x="5" y="235"/>
                    </a:cubicBezTo>
                    <a:cubicBezTo>
                      <a:pt x="0" y="242"/>
                      <a:pt x="4" y="252"/>
                      <a:pt x="10" y="256"/>
                    </a:cubicBezTo>
                    <a:cubicBezTo>
                      <a:pt x="18" y="260"/>
                      <a:pt x="26" y="257"/>
                      <a:pt x="31" y="250"/>
                    </a:cubicBezTo>
                    <a:cubicBezTo>
                      <a:pt x="66" y="202"/>
                      <a:pt x="102" y="153"/>
                      <a:pt x="137" y="104"/>
                    </a:cubicBezTo>
                    <a:cubicBezTo>
                      <a:pt x="156" y="78"/>
                      <a:pt x="176" y="51"/>
                      <a:pt x="19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53">
                <a:extLst>
                  <a:ext uri="{FF2B5EF4-FFF2-40B4-BE49-F238E27FC236}">
                    <a16:creationId xmlns:a16="http://schemas.microsoft.com/office/drawing/2014/main" id="{D3D3261B-E65F-483E-BD28-8D5647CB69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6813" y="4822825"/>
                <a:ext cx="292100" cy="292100"/>
              </a:xfrm>
              <a:custGeom>
                <a:avLst/>
                <a:gdLst>
                  <a:gd name="T0" fmla="*/ 117 w 117"/>
                  <a:gd name="T1" fmla="*/ 61 h 118"/>
                  <a:gd name="T2" fmla="*/ 117 w 117"/>
                  <a:gd name="T3" fmla="*/ 59 h 118"/>
                  <a:gd name="T4" fmla="*/ 117 w 117"/>
                  <a:gd name="T5" fmla="*/ 57 h 118"/>
                  <a:gd name="T6" fmla="*/ 59 w 117"/>
                  <a:gd name="T7" fmla="*/ 1 h 118"/>
                  <a:gd name="T8" fmla="*/ 1 w 117"/>
                  <a:gd name="T9" fmla="*/ 59 h 118"/>
                  <a:gd name="T10" fmla="*/ 59 w 117"/>
                  <a:gd name="T11" fmla="*/ 118 h 118"/>
                  <a:gd name="T12" fmla="*/ 117 w 117"/>
                  <a:gd name="T13" fmla="*/ 61 h 118"/>
                  <a:gd name="T14" fmla="*/ 31 w 117"/>
                  <a:gd name="T15" fmla="*/ 59 h 118"/>
                  <a:gd name="T16" fmla="*/ 59 w 117"/>
                  <a:gd name="T17" fmla="*/ 31 h 118"/>
                  <a:gd name="T18" fmla="*/ 87 w 117"/>
                  <a:gd name="T19" fmla="*/ 59 h 118"/>
                  <a:gd name="T20" fmla="*/ 59 w 117"/>
                  <a:gd name="T21" fmla="*/ 88 h 118"/>
                  <a:gd name="T22" fmla="*/ 31 w 117"/>
                  <a:gd name="T23" fmla="*/ 59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118">
                    <a:moveTo>
                      <a:pt x="117" y="61"/>
                    </a:moveTo>
                    <a:cubicBezTo>
                      <a:pt x="117" y="61"/>
                      <a:pt x="117" y="60"/>
                      <a:pt x="117" y="59"/>
                    </a:cubicBezTo>
                    <a:cubicBezTo>
                      <a:pt x="117" y="59"/>
                      <a:pt x="117" y="58"/>
                      <a:pt x="117" y="57"/>
                    </a:cubicBezTo>
                    <a:cubicBezTo>
                      <a:pt x="115" y="26"/>
                      <a:pt x="90" y="2"/>
                      <a:pt x="59" y="1"/>
                    </a:cubicBezTo>
                    <a:cubicBezTo>
                      <a:pt x="27" y="0"/>
                      <a:pt x="1" y="28"/>
                      <a:pt x="1" y="59"/>
                    </a:cubicBezTo>
                    <a:cubicBezTo>
                      <a:pt x="0" y="91"/>
                      <a:pt x="28" y="117"/>
                      <a:pt x="59" y="118"/>
                    </a:cubicBezTo>
                    <a:cubicBezTo>
                      <a:pt x="90" y="118"/>
                      <a:pt x="115" y="92"/>
                      <a:pt x="117" y="61"/>
                    </a:cubicBezTo>
                    <a:close/>
                    <a:moveTo>
                      <a:pt x="31" y="59"/>
                    </a:moveTo>
                    <a:cubicBezTo>
                      <a:pt x="30" y="44"/>
                      <a:pt x="44" y="31"/>
                      <a:pt x="59" y="31"/>
                    </a:cubicBezTo>
                    <a:cubicBezTo>
                      <a:pt x="75" y="31"/>
                      <a:pt x="87" y="44"/>
                      <a:pt x="87" y="59"/>
                    </a:cubicBezTo>
                    <a:cubicBezTo>
                      <a:pt x="87" y="75"/>
                      <a:pt x="75" y="87"/>
                      <a:pt x="59" y="88"/>
                    </a:cubicBezTo>
                    <a:cubicBezTo>
                      <a:pt x="43" y="88"/>
                      <a:pt x="31" y="74"/>
                      <a:pt x="3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54">
                <a:extLst>
                  <a:ext uri="{FF2B5EF4-FFF2-40B4-BE49-F238E27FC236}">
                    <a16:creationId xmlns:a16="http://schemas.microsoft.com/office/drawing/2014/main" id="{93631483-8453-48DF-B1DD-8BD300EDBC9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94800" y="5168900"/>
                <a:ext cx="290513" cy="293688"/>
              </a:xfrm>
              <a:custGeom>
                <a:avLst/>
                <a:gdLst>
                  <a:gd name="T0" fmla="*/ 59 w 117"/>
                  <a:gd name="T1" fmla="*/ 0 h 118"/>
                  <a:gd name="T2" fmla="*/ 1 w 117"/>
                  <a:gd name="T3" fmla="*/ 59 h 118"/>
                  <a:gd name="T4" fmla="*/ 59 w 117"/>
                  <a:gd name="T5" fmla="*/ 117 h 118"/>
                  <a:gd name="T6" fmla="*/ 117 w 117"/>
                  <a:gd name="T7" fmla="*/ 61 h 118"/>
                  <a:gd name="T8" fmla="*/ 117 w 117"/>
                  <a:gd name="T9" fmla="*/ 59 h 118"/>
                  <a:gd name="T10" fmla="*/ 117 w 117"/>
                  <a:gd name="T11" fmla="*/ 56 h 118"/>
                  <a:gd name="T12" fmla="*/ 59 w 117"/>
                  <a:gd name="T13" fmla="*/ 0 h 118"/>
                  <a:gd name="T14" fmla="*/ 59 w 117"/>
                  <a:gd name="T15" fmla="*/ 87 h 118"/>
                  <a:gd name="T16" fmla="*/ 31 w 117"/>
                  <a:gd name="T17" fmla="*/ 59 h 118"/>
                  <a:gd name="T18" fmla="*/ 59 w 117"/>
                  <a:gd name="T19" fmla="*/ 30 h 118"/>
                  <a:gd name="T20" fmla="*/ 87 w 117"/>
                  <a:gd name="T21" fmla="*/ 59 h 118"/>
                  <a:gd name="T22" fmla="*/ 59 w 117"/>
                  <a:gd name="T23" fmla="*/ 8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118">
                    <a:moveTo>
                      <a:pt x="59" y="0"/>
                    </a:moveTo>
                    <a:cubicBezTo>
                      <a:pt x="27" y="0"/>
                      <a:pt x="1" y="27"/>
                      <a:pt x="1" y="59"/>
                    </a:cubicBezTo>
                    <a:cubicBezTo>
                      <a:pt x="0" y="91"/>
                      <a:pt x="28" y="116"/>
                      <a:pt x="59" y="117"/>
                    </a:cubicBezTo>
                    <a:cubicBezTo>
                      <a:pt x="90" y="118"/>
                      <a:pt x="116" y="91"/>
                      <a:pt x="117" y="61"/>
                    </a:cubicBezTo>
                    <a:cubicBezTo>
                      <a:pt x="117" y="60"/>
                      <a:pt x="117" y="59"/>
                      <a:pt x="117" y="59"/>
                    </a:cubicBezTo>
                    <a:cubicBezTo>
                      <a:pt x="117" y="58"/>
                      <a:pt x="117" y="57"/>
                      <a:pt x="117" y="56"/>
                    </a:cubicBezTo>
                    <a:cubicBezTo>
                      <a:pt x="116" y="25"/>
                      <a:pt x="90" y="1"/>
                      <a:pt x="59" y="0"/>
                    </a:cubicBezTo>
                    <a:close/>
                    <a:moveTo>
                      <a:pt x="59" y="87"/>
                    </a:moveTo>
                    <a:cubicBezTo>
                      <a:pt x="43" y="87"/>
                      <a:pt x="31" y="74"/>
                      <a:pt x="31" y="59"/>
                    </a:cubicBezTo>
                    <a:cubicBezTo>
                      <a:pt x="30" y="43"/>
                      <a:pt x="44" y="31"/>
                      <a:pt x="59" y="30"/>
                    </a:cubicBezTo>
                    <a:cubicBezTo>
                      <a:pt x="75" y="30"/>
                      <a:pt x="87" y="43"/>
                      <a:pt x="87" y="59"/>
                    </a:cubicBezTo>
                    <a:cubicBezTo>
                      <a:pt x="87" y="74"/>
                      <a:pt x="75" y="86"/>
                      <a:pt x="59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55">
                <a:extLst>
                  <a:ext uri="{FF2B5EF4-FFF2-40B4-BE49-F238E27FC236}">
                    <a16:creationId xmlns:a16="http://schemas.microsoft.com/office/drawing/2014/main" id="{0506905A-03C6-4694-8F72-214B89BE57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23263" y="4287838"/>
                <a:ext cx="1646238" cy="1720850"/>
              </a:xfrm>
              <a:custGeom>
                <a:avLst/>
                <a:gdLst>
                  <a:gd name="T0" fmla="*/ 589 w 663"/>
                  <a:gd name="T1" fmla="*/ 345 h 695"/>
                  <a:gd name="T2" fmla="*/ 651 w 663"/>
                  <a:gd name="T3" fmla="*/ 273 h 695"/>
                  <a:gd name="T4" fmla="*/ 612 w 663"/>
                  <a:gd name="T5" fmla="*/ 211 h 695"/>
                  <a:gd name="T6" fmla="*/ 546 w 663"/>
                  <a:gd name="T7" fmla="*/ 112 h 695"/>
                  <a:gd name="T8" fmla="*/ 525 w 663"/>
                  <a:gd name="T9" fmla="*/ 62 h 695"/>
                  <a:gd name="T10" fmla="*/ 411 w 663"/>
                  <a:gd name="T11" fmla="*/ 100 h 695"/>
                  <a:gd name="T12" fmla="*/ 361 w 663"/>
                  <a:gd name="T13" fmla="*/ 19 h 695"/>
                  <a:gd name="T14" fmla="*/ 291 w 663"/>
                  <a:gd name="T15" fmla="*/ 37 h 695"/>
                  <a:gd name="T16" fmla="*/ 176 w 663"/>
                  <a:gd name="T17" fmla="*/ 68 h 695"/>
                  <a:gd name="T18" fmla="*/ 121 w 663"/>
                  <a:gd name="T19" fmla="*/ 75 h 695"/>
                  <a:gd name="T20" fmla="*/ 123 w 663"/>
                  <a:gd name="T21" fmla="*/ 194 h 695"/>
                  <a:gd name="T22" fmla="*/ 30 w 663"/>
                  <a:gd name="T23" fmla="*/ 216 h 695"/>
                  <a:gd name="T24" fmla="*/ 27 w 663"/>
                  <a:gd name="T25" fmla="*/ 290 h 695"/>
                  <a:gd name="T26" fmla="*/ 23 w 663"/>
                  <a:gd name="T27" fmla="*/ 405 h 695"/>
                  <a:gd name="T28" fmla="*/ 8 w 663"/>
                  <a:gd name="T29" fmla="*/ 459 h 695"/>
                  <a:gd name="T30" fmla="*/ 123 w 663"/>
                  <a:gd name="T31" fmla="*/ 496 h 695"/>
                  <a:gd name="T32" fmla="*/ 115 w 663"/>
                  <a:gd name="T33" fmla="*/ 593 h 695"/>
                  <a:gd name="T34" fmla="*/ 183 w 663"/>
                  <a:gd name="T35" fmla="*/ 618 h 695"/>
                  <a:gd name="T36" fmla="*/ 283 w 663"/>
                  <a:gd name="T37" fmla="*/ 641 h 695"/>
                  <a:gd name="T38" fmla="*/ 360 w 663"/>
                  <a:gd name="T39" fmla="*/ 674 h 695"/>
                  <a:gd name="T40" fmla="*/ 411 w 663"/>
                  <a:gd name="T41" fmla="*/ 590 h 695"/>
                  <a:gd name="T42" fmla="*/ 501 w 663"/>
                  <a:gd name="T43" fmla="*/ 627 h 695"/>
                  <a:gd name="T44" fmla="*/ 546 w 663"/>
                  <a:gd name="T45" fmla="*/ 570 h 695"/>
                  <a:gd name="T46" fmla="*/ 619 w 663"/>
                  <a:gd name="T47" fmla="*/ 478 h 695"/>
                  <a:gd name="T48" fmla="*/ 660 w 663"/>
                  <a:gd name="T49" fmla="*/ 443 h 695"/>
                  <a:gd name="T50" fmla="*/ 626 w 663"/>
                  <a:gd name="T51" fmla="*/ 445 h 695"/>
                  <a:gd name="T52" fmla="*/ 520 w 663"/>
                  <a:gd name="T53" fmla="*/ 470 h 695"/>
                  <a:gd name="T54" fmla="*/ 516 w 663"/>
                  <a:gd name="T55" fmla="*/ 578 h 695"/>
                  <a:gd name="T56" fmla="*/ 510 w 663"/>
                  <a:gd name="T57" fmla="*/ 598 h 695"/>
                  <a:gd name="T58" fmla="*/ 409 w 663"/>
                  <a:gd name="T59" fmla="*/ 556 h 695"/>
                  <a:gd name="T60" fmla="*/ 335 w 663"/>
                  <a:gd name="T61" fmla="*/ 657 h 695"/>
                  <a:gd name="T62" fmla="*/ 324 w 663"/>
                  <a:gd name="T63" fmla="*/ 650 h 695"/>
                  <a:gd name="T64" fmla="*/ 271 w 663"/>
                  <a:gd name="T65" fmla="*/ 563 h 695"/>
                  <a:gd name="T66" fmla="*/ 168 w 663"/>
                  <a:gd name="T67" fmla="*/ 592 h 695"/>
                  <a:gd name="T68" fmla="*/ 148 w 663"/>
                  <a:gd name="T69" fmla="*/ 599 h 695"/>
                  <a:gd name="T70" fmla="*/ 149 w 663"/>
                  <a:gd name="T71" fmla="*/ 554 h 695"/>
                  <a:gd name="T72" fmla="*/ 143 w 663"/>
                  <a:gd name="T73" fmla="*/ 470 h 695"/>
                  <a:gd name="T74" fmla="*/ 38 w 663"/>
                  <a:gd name="T75" fmla="*/ 445 h 695"/>
                  <a:gd name="T76" fmla="*/ 60 w 663"/>
                  <a:gd name="T77" fmla="*/ 407 h 695"/>
                  <a:gd name="T78" fmla="*/ 105 w 663"/>
                  <a:gd name="T79" fmla="*/ 334 h 695"/>
                  <a:gd name="T80" fmla="*/ 34 w 663"/>
                  <a:gd name="T81" fmla="*/ 252 h 695"/>
                  <a:gd name="T82" fmla="*/ 37 w 663"/>
                  <a:gd name="T83" fmla="*/ 245 h 695"/>
                  <a:gd name="T84" fmla="*/ 143 w 663"/>
                  <a:gd name="T85" fmla="*/ 220 h 695"/>
                  <a:gd name="T86" fmla="*/ 147 w 663"/>
                  <a:gd name="T87" fmla="*/ 112 h 695"/>
                  <a:gd name="T88" fmla="*/ 153 w 663"/>
                  <a:gd name="T89" fmla="*/ 91 h 695"/>
                  <a:gd name="T90" fmla="*/ 254 w 663"/>
                  <a:gd name="T91" fmla="*/ 134 h 695"/>
                  <a:gd name="T92" fmla="*/ 320 w 663"/>
                  <a:gd name="T93" fmla="*/ 47 h 695"/>
                  <a:gd name="T94" fmla="*/ 335 w 663"/>
                  <a:gd name="T95" fmla="*/ 33 h 695"/>
                  <a:gd name="T96" fmla="*/ 392 w 663"/>
                  <a:gd name="T97" fmla="*/ 127 h 695"/>
                  <a:gd name="T98" fmla="*/ 495 w 663"/>
                  <a:gd name="T99" fmla="*/ 98 h 695"/>
                  <a:gd name="T100" fmla="*/ 516 w 663"/>
                  <a:gd name="T101" fmla="*/ 91 h 695"/>
                  <a:gd name="T102" fmla="*/ 514 w 663"/>
                  <a:gd name="T103" fmla="*/ 136 h 695"/>
                  <a:gd name="T104" fmla="*/ 520 w 663"/>
                  <a:gd name="T105" fmla="*/ 220 h 695"/>
                  <a:gd name="T106" fmla="*/ 626 w 663"/>
                  <a:gd name="T107" fmla="*/ 245 h 695"/>
                  <a:gd name="T108" fmla="*/ 603 w 663"/>
                  <a:gd name="T109" fmla="*/ 282 h 695"/>
                  <a:gd name="T110" fmla="*/ 558 w 663"/>
                  <a:gd name="T111" fmla="*/ 356 h 695"/>
                  <a:gd name="T112" fmla="*/ 629 w 663"/>
                  <a:gd name="T113" fmla="*/ 438 h 695"/>
                  <a:gd name="T114" fmla="*/ 626 w 663"/>
                  <a:gd name="T115" fmla="*/ 44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3" h="695">
                    <a:moveTo>
                      <a:pt x="636" y="400"/>
                    </a:moveTo>
                    <a:cubicBezTo>
                      <a:pt x="620" y="382"/>
                      <a:pt x="605" y="363"/>
                      <a:pt x="589" y="345"/>
                    </a:cubicBezTo>
                    <a:cubicBezTo>
                      <a:pt x="606" y="325"/>
                      <a:pt x="623" y="305"/>
                      <a:pt x="641" y="285"/>
                    </a:cubicBezTo>
                    <a:cubicBezTo>
                      <a:pt x="644" y="281"/>
                      <a:pt x="647" y="277"/>
                      <a:pt x="651" y="273"/>
                    </a:cubicBezTo>
                    <a:cubicBezTo>
                      <a:pt x="661" y="261"/>
                      <a:pt x="663" y="245"/>
                      <a:pt x="655" y="231"/>
                    </a:cubicBezTo>
                    <a:cubicBezTo>
                      <a:pt x="646" y="216"/>
                      <a:pt x="627" y="214"/>
                      <a:pt x="612" y="211"/>
                    </a:cubicBezTo>
                    <a:cubicBezTo>
                      <a:pt x="588" y="205"/>
                      <a:pt x="564" y="199"/>
                      <a:pt x="540" y="194"/>
                    </a:cubicBezTo>
                    <a:cubicBezTo>
                      <a:pt x="542" y="167"/>
                      <a:pt x="544" y="139"/>
                      <a:pt x="546" y="112"/>
                    </a:cubicBezTo>
                    <a:cubicBezTo>
                      <a:pt x="547" y="107"/>
                      <a:pt x="547" y="102"/>
                      <a:pt x="548" y="97"/>
                    </a:cubicBezTo>
                    <a:cubicBezTo>
                      <a:pt x="549" y="82"/>
                      <a:pt x="539" y="68"/>
                      <a:pt x="525" y="62"/>
                    </a:cubicBezTo>
                    <a:cubicBezTo>
                      <a:pt x="509" y="56"/>
                      <a:pt x="494" y="66"/>
                      <a:pt x="480" y="72"/>
                    </a:cubicBezTo>
                    <a:cubicBezTo>
                      <a:pt x="457" y="81"/>
                      <a:pt x="434" y="91"/>
                      <a:pt x="411" y="100"/>
                    </a:cubicBezTo>
                    <a:cubicBezTo>
                      <a:pt x="397" y="77"/>
                      <a:pt x="383" y="55"/>
                      <a:pt x="369" y="32"/>
                    </a:cubicBezTo>
                    <a:cubicBezTo>
                      <a:pt x="367" y="27"/>
                      <a:pt x="364" y="23"/>
                      <a:pt x="361" y="19"/>
                    </a:cubicBezTo>
                    <a:cubicBezTo>
                      <a:pt x="353" y="5"/>
                      <a:pt x="339" y="0"/>
                      <a:pt x="324" y="2"/>
                    </a:cubicBezTo>
                    <a:cubicBezTo>
                      <a:pt x="307" y="4"/>
                      <a:pt x="299" y="24"/>
                      <a:pt x="291" y="37"/>
                    </a:cubicBezTo>
                    <a:cubicBezTo>
                      <a:pt x="278" y="58"/>
                      <a:pt x="265" y="79"/>
                      <a:pt x="252" y="100"/>
                    </a:cubicBezTo>
                    <a:cubicBezTo>
                      <a:pt x="227" y="90"/>
                      <a:pt x="201" y="79"/>
                      <a:pt x="176" y="68"/>
                    </a:cubicBezTo>
                    <a:cubicBezTo>
                      <a:pt x="162" y="63"/>
                      <a:pt x="162" y="63"/>
                      <a:pt x="162" y="63"/>
                    </a:cubicBezTo>
                    <a:cubicBezTo>
                      <a:pt x="147" y="56"/>
                      <a:pt x="130" y="63"/>
                      <a:pt x="121" y="75"/>
                    </a:cubicBezTo>
                    <a:cubicBezTo>
                      <a:pt x="112" y="88"/>
                      <a:pt x="116" y="105"/>
                      <a:pt x="117" y="120"/>
                    </a:cubicBezTo>
                    <a:cubicBezTo>
                      <a:pt x="119" y="145"/>
                      <a:pt x="121" y="169"/>
                      <a:pt x="123" y="194"/>
                    </a:cubicBezTo>
                    <a:cubicBezTo>
                      <a:pt x="97" y="200"/>
                      <a:pt x="71" y="206"/>
                      <a:pt x="45" y="212"/>
                    </a:cubicBezTo>
                    <a:cubicBezTo>
                      <a:pt x="40" y="213"/>
                      <a:pt x="35" y="215"/>
                      <a:pt x="30" y="216"/>
                    </a:cubicBezTo>
                    <a:cubicBezTo>
                      <a:pt x="15" y="219"/>
                      <a:pt x="4" y="232"/>
                      <a:pt x="3" y="247"/>
                    </a:cubicBezTo>
                    <a:cubicBezTo>
                      <a:pt x="2" y="265"/>
                      <a:pt x="16" y="278"/>
                      <a:pt x="27" y="290"/>
                    </a:cubicBezTo>
                    <a:cubicBezTo>
                      <a:pt x="43" y="308"/>
                      <a:pt x="58" y="327"/>
                      <a:pt x="74" y="345"/>
                    </a:cubicBezTo>
                    <a:cubicBezTo>
                      <a:pt x="57" y="365"/>
                      <a:pt x="40" y="385"/>
                      <a:pt x="23" y="405"/>
                    </a:cubicBezTo>
                    <a:cubicBezTo>
                      <a:pt x="19" y="409"/>
                      <a:pt x="16" y="413"/>
                      <a:pt x="13" y="417"/>
                    </a:cubicBezTo>
                    <a:cubicBezTo>
                      <a:pt x="2" y="429"/>
                      <a:pt x="0" y="445"/>
                      <a:pt x="8" y="459"/>
                    </a:cubicBezTo>
                    <a:cubicBezTo>
                      <a:pt x="17" y="474"/>
                      <a:pt x="36" y="476"/>
                      <a:pt x="51" y="479"/>
                    </a:cubicBezTo>
                    <a:cubicBezTo>
                      <a:pt x="75" y="485"/>
                      <a:pt x="99" y="491"/>
                      <a:pt x="123" y="496"/>
                    </a:cubicBezTo>
                    <a:cubicBezTo>
                      <a:pt x="121" y="523"/>
                      <a:pt x="119" y="550"/>
                      <a:pt x="117" y="578"/>
                    </a:cubicBezTo>
                    <a:cubicBezTo>
                      <a:pt x="116" y="583"/>
                      <a:pt x="116" y="588"/>
                      <a:pt x="115" y="593"/>
                    </a:cubicBezTo>
                    <a:cubicBezTo>
                      <a:pt x="114" y="608"/>
                      <a:pt x="124" y="622"/>
                      <a:pt x="138" y="627"/>
                    </a:cubicBezTo>
                    <a:cubicBezTo>
                      <a:pt x="154" y="634"/>
                      <a:pt x="169" y="624"/>
                      <a:pt x="183" y="618"/>
                    </a:cubicBezTo>
                    <a:cubicBezTo>
                      <a:pt x="206" y="609"/>
                      <a:pt x="229" y="599"/>
                      <a:pt x="252" y="590"/>
                    </a:cubicBezTo>
                    <a:cubicBezTo>
                      <a:pt x="262" y="607"/>
                      <a:pt x="273" y="624"/>
                      <a:pt x="283" y="641"/>
                    </a:cubicBezTo>
                    <a:cubicBezTo>
                      <a:pt x="289" y="651"/>
                      <a:pt x="295" y="660"/>
                      <a:pt x="301" y="670"/>
                    </a:cubicBezTo>
                    <a:cubicBezTo>
                      <a:pt x="315" y="692"/>
                      <a:pt x="344" y="695"/>
                      <a:pt x="360" y="674"/>
                    </a:cubicBezTo>
                    <a:cubicBezTo>
                      <a:pt x="360" y="673"/>
                      <a:pt x="361" y="673"/>
                      <a:pt x="361" y="672"/>
                    </a:cubicBezTo>
                    <a:cubicBezTo>
                      <a:pt x="378" y="645"/>
                      <a:pt x="394" y="617"/>
                      <a:pt x="411" y="590"/>
                    </a:cubicBezTo>
                    <a:cubicBezTo>
                      <a:pt x="436" y="600"/>
                      <a:pt x="462" y="611"/>
                      <a:pt x="487" y="621"/>
                    </a:cubicBezTo>
                    <a:cubicBezTo>
                      <a:pt x="501" y="627"/>
                      <a:pt x="501" y="627"/>
                      <a:pt x="501" y="627"/>
                    </a:cubicBezTo>
                    <a:cubicBezTo>
                      <a:pt x="516" y="633"/>
                      <a:pt x="533" y="627"/>
                      <a:pt x="542" y="615"/>
                    </a:cubicBezTo>
                    <a:cubicBezTo>
                      <a:pt x="551" y="602"/>
                      <a:pt x="547" y="585"/>
                      <a:pt x="546" y="570"/>
                    </a:cubicBezTo>
                    <a:cubicBezTo>
                      <a:pt x="544" y="545"/>
                      <a:pt x="542" y="521"/>
                      <a:pt x="540" y="496"/>
                    </a:cubicBezTo>
                    <a:cubicBezTo>
                      <a:pt x="566" y="490"/>
                      <a:pt x="592" y="484"/>
                      <a:pt x="619" y="478"/>
                    </a:cubicBezTo>
                    <a:cubicBezTo>
                      <a:pt x="624" y="476"/>
                      <a:pt x="629" y="475"/>
                      <a:pt x="633" y="474"/>
                    </a:cubicBezTo>
                    <a:cubicBezTo>
                      <a:pt x="648" y="471"/>
                      <a:pt x="659" y="458"/>
                      <a:pt x="660" y="443"/>
                    </a:cubicBezTo>
                    <a:cubicBezTo>
                      <a:pt x="661" y="425"/>
                      <a:pt x="647" y="412"/>
                      <a:pt x="636" y="400"/>
                    </a:cubicBezTo>
                    <a:close/>
                    <a:moveTo>
                      <a:pt x="626" y="445"/>
                    </a:moveTo>
                    <a:cubicBezTo>
                      <a:pt x="613" y="448"/>
                      <a:pt x="599" y="451"/>
                      <a:pt x="586" y="454"/>
                    </a:cubicBezTo>
                    <a:cubicBezTo>
                      <a:pt x="564" y="460"/>
                      <a:pt x="542" y="465"/>
                      <a:pt x="520" y="470"/>
                    </a:cubicBezTo>
                    <a:cubicBezTo>
                      <a:pt x="514" y="471"/>
                      <a:pt x="508" y="478"/>
                      <a:pt x="509" y="484"/>
                    </a:cubicBezTo>
                    <a:cubicBezTo>
                      <a:pt x="511" y="516"/>
                      <a:pt x="514" y="547"/>
                      <a:pt x="516" y="578"/>
                    </a:cubicBezTo>
                    <a:cubicBezTo>
                      <a:pt x="517" y="583"/>
                      <a:pt x="517" y="588"/>
                      <a:pt x="518" y="593"/>
                    </a:cubicBezTo>
                    <a:cubicBezTo>
                      <a:pt x="518" y="598"/>
                      <a:pt x="516" y="601"/>
                      <a:pt x="510" y="598"/>
                    </a:cubicBezTo>
                    <a:cubicBezTo>
                      <a:pt x="498" y="593"/>
                      <a:pt x="485" y="588"/>
                      <a:pt x="473" y="583"/>
                    </a:cubicBezTo>
                    <a:cubicBezTo>
                      <a:pt x="452" y="574"/>
                      <a:pt x="430" y="565"/>
                      <a:pt x="409" y="556"/>
                    </a:cubicBezTo>
                    <a:cubicBezTo>
                      <a:pt x="403" y="554"/>
                      <a:pt x="395" y="558"/>
                      <a:pt x="392" y="563"/>
                    </a:cubicBezTo>
                    <a:cubicBezTo>
                      <a:pt x="373" y="594"/>
                      <a:pt x="354" y="626"/>
                      <a:pt x="335" y="657"/>
                    </a:cubicBezTo>
                    <a:cubicBezTo>
                      <a:pt x="333" y="659"/>
                      <a:pt x="330" y="660"/>
                      <a:pt x="328" y="657"/>
                    </a:cubicBezTo>
                    <a:cubicBezTo>
                      <a:pt x="327" y="654"/>
                      <a:pt x="325" y="652"/>
                      <a:pt x="324" y="650"/>
                    </a:cubicBezTo>
                    <a:cubicBezTo>
                      <a:pt x="317" y="639"/>
                      <a:pt x="311" y="628"/>
                      <a:pt x="304" y="617"/>
                    </a:cubicBezTo>
                    <a:cubicBezTo>
                      <a:pt x="293" y="599"/>
                      <a:pt x="282" y="581"/>
                      <a:pt x="271" y="563"/>
                    </a:cubicBezTo>
                    <a:cubicBezTo>
                      <a:pt x="268" y="558"/>
                      <a:pt x="260" y="554"/>
                      <a:pt x="254" y="556"/>
                    </a:cubicBezTo>
                    <a:cubicBezTo>
                      <a:pt x="225" y="568"/>
                      <a:pt x="197" y="580"/>
                      <a:pt x="168" y="592"/>
                    </a:cubicBezTo>
                    <a:cubicBezTo>
                      <a:pt x="154" y="598"/>
                      <a:pt x="154" y="598"/>
                      <a:pt x="154" y="598"/>
                    </a:cubicBezTo>
                    <a:cubicBezTo>
                      <a:pt x="151" y="599"/>
                      <a:pt x="150" y="600"/>
                      <a:pt x="148" y="599"/>
                    </a:cubicBezTo>
                    <a:cubicBezTo>
                      <a:pt x="145" y="598"/>
                      <a:pt x="145" y="595"/>
                      <a:pt x="146" y="593"/>
                    </a:cubicBezTo>
                    <a:cubicBezTo>
                      <a:pt x="147" y="580"/>
                      <a:pt x="148" y="567"/>
                      <a:pt x="149" y="554"/>
                    </a:cubicBezTo>
                    <a:cubicBezTo>
                      <a:pt x="151" y="531"/>
                      <a:pt x="153" y="508"/>
                      <a:pt x="154" y="484"/>
                    </a:cubicBezTo>
                    <a:cubicBezTo>
                      <a:pt x="155" y="478"/>
                      <a:pt x="150" y="471"/>
                      <a:pt x="143" y="470"/>
                    </a:cubicBezTo>
                    <a:cubicBezTo>
                      <a:pt x="113" y="463"/>
                      <a:pt x="83" y="456"/>
                      <a:pt x="53" y="449"/>
                    </a:cubicBezTo>
                    <a:cubicBezTo>
                      <a:pt x="48" y="447"/>
                      <a:pt x="43" y="446"/>
                      <a:pt x="38" y="445"/>
                    </a:cubicBezTo>
                    <a:cubicBezTo>
                      <a:pt x="35" y="444"/>
                      <a:pt x="31" y="442"/>
                      <a:pt x="34" y="438"/>
                    </a:cubicBezTo>
                    <a:cubicBezTo>
                      <a:pt x="42" y="428"/>
                      <a:pt x="51" y="418"/>
                      <a:pt x="60" y="407"/>
                    </a:cubicBezTo>
                    <a:cubicBezTo>
                      <a:pt x="75" y="390"/>
                      <a:pt x="90" y="373"/>
                      <a:pt x="105" y="356"/>
                    </a:cubicBezTo>
                    <a:cubicBezTo>
                      <a:pt x="110" y="349"/>
                      <a:pt x="110" y="341"/>
                      <a:pt x="105" y="334"/>
                    </a:cubicBezTo>
                    <a:cubicBezTo>
                      <a:pt x="84" y="311"/>
                      <a:pt x="64" y="287"/>
                      <a:pt x="44" y="263"/>
                    </a:cubicBezTo>
                    <a:cubicBezTo>
                      <a:pt x="40" y="260"/>
                      <a:pt x="37" y="256"/>
                      <a:pt x="34" y="252"/>
                    </a:cubicBezTo>
                    <a:cubicBezTo>
                      <a:pt x="33" y="251"/>
                      <a:pt x="33" y="249"/>
                      <a:pt x="33" y="249"/>
                    </a:cubicBezTo>
                    <a:cubicBezTo>
                      <a:pt x="33" y="246"/>
                      <a:pt x="34" y="246"/>
                      <a:pt x="37" y="245"/>
                    </a:cubicBezTo>
                    <a:cubicBezTo>
                      <a:pt x="50" y="242"/>
                      <a:pt x="64" y="239"/>
                      <a:pt x="77" y="236"/>
                    </a:cubicBezTo>
                    <a:cubicBezTo>
                      <a:pt x="99" y="230"/>
                      <a:pt x="121" y="225"/>
                      <a:pt x="143" y="220"/>
                    </a:cubicBezTo>
                    <a:cubicBezTo>
                      <a:pt x="150" y="218"/>
                      <a:pt x="155" y="212"/>
                      <a:pt x="154" y="205"/>
                    </a:cubicBezTo>
                    <a:cubicBezTo>
                      <a:pt x="152" y="174"/>
                      <a:pt x="149" y="143"/>
                      <a:pt x="147" y="112"/>
                    </a:cubicBezTo>
                    <a:cubicBezTo>
                      <a:pt x="146" y="107"/>
                      <a:pt x="146" y="102"/>
                      <a:pt x="146" y="97"/>
                    </a:cubicBezTo>
                    <a:cubicBezTo>
                      <a:pt x="145" y="92"/>
                      <a:pt x="147" y="89"/>
                      <a:pt x="153" y="91"/>
                    </a:cubicBezTo>
                    <a:cubicBezTo>
                      <a:pt x="166" y="96"/>
                      <a:pt x="178" y="102"/>
                      <a:pt x="190" y="107"/>
                    </a:cubicBezTo>
                    <a:cubicBezTo>
                      <a:pt x="211" y="116"/>
                      <a:pt x="233" y="125"/>
                      <a:pt x="254" y="134"/>
                    </a:cubicBezTo>
                    <a:cubicBezTo>
                      <a:pt x="260" y="136"/>
                      <a:pt x="268" y="132"/>
                      <a:pt x="271" y="127"/>
                    </a:cubicBezTo>
                    <a:cubicBezTo>
                      <a:pt x="287" y="100"/>
                      <a:pt x="304" y="73"/>
                      <a:pt x="320" y="47"/>
                    </a:cubicBezTo>
                    <a:cubicBezTo>
                      <a:pt x="322" y="42"/>
                      <a:pt x="325" y="38"/>
                      <a:pt x="328" y="34"/>
                    </a:cubicBezTo>
                    <a:cubicBezTo>
                      <a:pt x="330" y="30"/>
                      <a:pt x="333" y="30"/>
                      <a:pt x="335" y="33"/>
                    </a:cubicBezTo>
                    <a:cubicBezTo>
                      <a:pt x="342" y="45"/>
                      <a:pt x="349" y="56"/>
                      <a:pt x="356" y="67"/>
                    </a:cubicBezTo>
                    <a:cubicBezTo>
                      <a:pt x="368" y="87"/>
                      <a:pt x="380" y="107"/>
                      <a:pt x="392" y="127"/>
                    </a:cubicBezTo>
                    <a:cubicBezTo>
                      <a:pt x="395" y="132"/>
                      <a:pt x="403" y="136"/>
                      <a:pt x="409" y="134"/>
                    </a:cubicBezTo>
                    <a:cubicBezTo>
                      <a:pt x="438" y="122"/>
                      <a:pt x="466" y="110"/>
                      <a:pt x="495" y="98"/>
                    </a:cubicBezTo>
                    <a:cubicBezTo>
                      <a:pt x="509" y="92"/>
                      <a:pt x="509" y="92"/>
                      <a:pt x="509" y="92"/>
                    </a:cubicBezTo>
                    <a:cubicBezTo>
                      <a:pt x="512" y="91"/>
                      <a:pt x="513" y="90"/>
                      <a:pt x="516" y="91"/>
                    </a:cubicBezTo>
                    <a:cubicBezTo>
                      <a:pt x="518" y="91"/>
                      <a:pt x="518" y="94"/>
                      <a:pt x="518" y="96"/>
                    </a:cubicBezTo>
                    <a:cubicBezTo>
                      <a:pt x="517" y="110"/>
                      <a:pt x="515" y="123"/>
                      <a:pt x="514" y="136"/>
                    </a:cubicBezTo>
                    <a:cubicBezTo>
                      <a:pt x="512" y="159"/>
                      <a:pt x="511" y="182"/>
                      <a:pt x="509" y="205"/>
                    </a:cubicBezTo>
                    <a:cubicBezTo>
                      <a:pt x="508" y="212"/>
                      <a:pt x="514" y="218"/>
                      <a:pt x="520" y="220"/>
                    </a:cubicBezTo>
                    <a:cubicBezTo>
                      <a:pt x="550" y="227"/>
                      <a:pt x="580" y="234"/>
                      <a:pt x="611" y="241"/>
                    </a:cubicBezTo>
                    <a:cubicBezTo>
                      <a:pt x="616" y="243"/>
                      <a:pt x="621" y="244"/>
                      <a:pt x="626" y="245"/>
                    </a:cubicBezTo>
                    <a:cubicBezTo>
                      <a:pt x="628" y="245"/>
                      <a:pt x="633" y="248"/>
                      <a:pt x="630" y="252"/>
                    </a:cubicBezTo>
                    <a:cubicBezTo>
                      <a:pt x="621" y="262"/>
                      <a:pt x="612" y="272"/>
                      <a:pt x="603" y="282"/>
                    </a:cubicBezTo>
                    <a:cubicBezTo>
                      <a:pt x="588" y="300"/>
                      <a:pt x="573" y="317"/>
                      <a:pt x="558" y="334"/>
                    </a:cubicBezTo>
                    <a:cubicBezTo>
                      <a:pt x="553" y="341"/>
                      <a:pt x="553" y="349"/>
                      <a:pt x="558" y="356"/>
                    </a:cubicBezTo>
                    <a:cubicBezTo>
                      <a:pt x="579" y="379"/>
                      <a:pt x="599" y="403"/>
                      <a:pt x="619" y="426"/>
                    </a:cubicBezTo>
                    <a:cubicBezTo>
                      <a:pt x="623" y="430"/>
                      <a:pt x="626" y="434"/>
                      <a:pt x="629" y="438"/>
                    </a:cubicBezTo>
                    <a:cubicBezTo>
                      <a:pt x="630" y="439"/>
                      <a:pt x="630" y="440"/>
                      <a:pt x="630" y="441"/>
                    </a:cubicBezTo>
                    <a:cubicBezTo>
                      <a:pt x="630" y="444"/>
                      <a:pt x="629" y="444"/>
                      <a:pt x="626" y="4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B4C552-09D3-403E-AB99-4015BA4E7C03}"/>
              </a:ext>
            </a:extLst>
          </p:cNvPr>
          <p:cNvGrpSpPr/>
          <p:nvPr/>
        </p:nvGrpSpPr>
        <p:grpSpPr>
          <a:xfrm>
            <a:off x="5446169" y="2916454"/>
            <a:ext cx="2794884" cy="914212"/>
            <a:chOff x="5446169" y="2916454"/>
            <a:chExt cx="2794884" cy="91421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6F50C13-CD8C-4450-8EE8-4EF3D39F0278}"/>
                </a:ext>
              </a:extLst>
            </p:cNvPr>
            <p:cNvSpPr txBox="1"/>
            <p:nvPr/>
          </p:nvSpPr>
          <p:spPr>
            <a:xfrm>
              <a:off x="5998827" y="3278464"/>
              <a:ext cx="2039623" cy="5522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Klik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Submenu Ambil Data e-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Sakip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C1975E3-7F09-4BC2-9B24-EBABE6517AE5}"/>
                </a:ext>
              </a:extLst>
            </p:cNvPr>
            <p:cNvSpPr txBox="1"/>
            <p:nvPr/>
          </p:nvSpPr>
          <p:spPr>
            <a:xfrm>
              <a:off x="5987299" y="3008787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Ambil data e-</a:t>
              </a:r>
              <a:r>
                <a:rPr lang="en-US" sz="1400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Sakip</a:t>
              </a:r>
              <a:endParaRPr lang="en-US" sz="1400" dirty="0">
                <a:solidFill>
                  <a:schemeClr val="accent3"/>
                </a:solidFill>
                <a:latin typeface="Montserrat Medium" panose="000006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4927C0B-9A81-4050-A02C-B851110CBFF3}"/>
                </a:ext>
              </a:extLst>
            </p:cNvPr>
            <p:cNvSpPr/>
            <p:nvPr/>
          </p:nvSpPr>
          <p:spPr>
            <a:xfrm>
              <a:off x="5446169" y="2916454"/>
              <a:ext cx="486852" cy="4868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C349608-A25D-4417-A364-18AD4B229930}"/>
                </a:ext>
              </a:extLst>
            </p:cNvPr>
            <p:cNvGrpSpPr/>
            <p:nvPr/>
          </p:nvGrpSpPr>
          <p:grpSpPr>
            <a:xfrm>
              <a:off x="5583613" y="3002277"/>
              <a:ext cx="201699" cy="267212"/>
              <a:chOff x="8521700" y="4302125"/>
              <a:chExt cx="1241425" cy="1644650"/>
            </a:xfrm>
            <a:solidFill>
              <a:schemeClr val="bg1"/>
            </a:solidFill>
          </p:grpSpPr>
          <p:sp>
            <p:nvSpPr>
              <p:cNvPr id="29" name="Freeform 447">
                <a:extLst>
                  <a:ext uri="{FF2B5EF4-FFF2-40B4-BE49-F238E27FC236}">
                    <a16:creationId xmlns:a16="http://schemas.microsoft.com/office/drawing/2014/main" id="{01807E48-33F8-4DC5-8BA9-5D7E20264D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44013" y="4849813"/>
                <a:ext cx="233363" cy="233363"/>
              </a:xfrm>
              <a:custGeom>
                <a:avLst/>
                <a:gdLst>
                  <a:gd name="T0" fmla="*/ 16 w 94"/>
                  <a:gd name="T1" fmla="*/ 18 h 94"/>
                  <a:gd name="T2" fmla="*/ 14 w 94"/>
                  <a:gd name="T3" fmla="*/ 75 h 94"/>
                  <a:gd name="T4" fmla="*/ 16 w 94"/>
                  <a:gd name="T5" fmla="*/ 78 h 94"/>
                  <a:gd name="T6" fmla="*/ 19 w 94"/>
                  <a:gd name="T7" fmla="*/ 80 h 94"/>
                  <a:gd name="T8" fmla="*/ 77 w 94"/>
                  <a:gd name="T9" fmla="*/ 78 h 94"/>
                  <a:gd name="T10" fmla="*/ 77 w 94"/>
                  <a:gd name="T11" fmla="*/ 18 h 94"/>
                  <a:gd name="T12" fmla="*/ 16 w 94"/>
                  <a:gd name="T13" fmla="*/ 18 h 94"/>
                  <a:gd name="T14" fmla="*/ 55 w 94"/>
                  <a:gd name="T15" fmla="*/ 56 h 94"/>
                  <a:gd name="T16" fmla="*/ 38 w 94"/>
                  <a:gd name="T17" fmla="*/ 56 h 94"/>
                  <a:gd name="T18" fmla="*/ 38 w 94"/>
                  <a:gd name="T19" fmla="*/ 39 h 94"/>
                  <a:gd name="T20" fmla="*/ 55 w 94"/>
                  <a:gd name="T21" fmla="*/ 39 h 94"/>
                  <a:gd name="T22" fmla="*/ 55 w 94"/>
                  <a:gd name="T23" fmla="*/ 5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94">
                    <a:moveTo>
                      <a:pt x="16" y="18"/>
                    </a:moveTo>
                    <a:cubicBezTo>
                      <a:pt x="0" y="33"/>
                      <a:pt x="1" y="58"/>
                      <a:pt x="14" y="75"/>
                    </a:cubicBezTo>
                    <a:cubicBezTo>
                      <a:pt x="15" y="76"/>
                      <a:pt x="15" y="77"/>
                      <a:pt x="16" y="78"/>
                    </a:cubicBezTo>
                    <a:cubicBezTo>
                      <a:pt x="17" y="79"/>
                      <a:pt x="18" y="80"/>
                      <a:pt x="19" y="80"/>
                    </a:cubicBezTo>
                    <a:cubicBezTo>
                      <a:pt x="36" y="94"/>
                      <a:pt x="60" y="93"/>
                      <a:pt x="77" y="78"/>
                    </a:cubicBezTo>
                    <a:cubicBezTo>
                      <a:pt x="94" y="62"/>
                      <a:pt x="92" y="34"/>
                      <a:pt x="77" y="18"/>
                    </a:cubicBezTo>
                    <a:cubicBezTo>
                      <a:pt x="60" y="0"/>
                      <a:pt x="33" y="2"/>
                      <a:pt x="16" y="18"/>
                    </a:cubicBezTo>
                    <a:close/>
                    <a:moveTo>
                      <a:pt x="55" y="56"/>
                    </a:moveTo>
                    <a:cubicBezTo>
                      <a:pt x="50" y="61"/>
                      <a:pt x="43" y="61"/>
                      <a:pt x="38" y="56"/>
                    </a:cubicBezTo>
                    <a:cubicBezTo>
                      <a:pt x="33" y="51"/>
                      <a:pt x="33" y="44"/>
                      <a:pt x="38" y="39"/>
                    </a:cubicBezTo>
                    <a:cubicBezTo>
                      <a:pt x="43" y="34"/>
                      <a:pt x="50" y="35"/>
                      <a:pt x="55" y="39"/>
                    </a:cubicBezTo>
                    <a:cubicBezTo>
                      <a:pt x="60" y="44"/>
                      <a:pt x="59" y="51"/>
                      <a:pt x="55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448">
                <a:extLst>
                  <a:ext uri="{FF2B5EF4-FFF2-40B4-BE49-F238E27FC236}">
                    <a16:creationId xmlns:a16="http://schemas.microsoft.com/office/drawing/2014/main" id="{D864BC77-0F70-4845-AAD6-850516B63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13800" y="4849813"/>
                <a:ext cx="233363" cy="233363"/>
              </a:xfrm>
              <a:custGeom>
                <a:avLst/>
                <a:gdLst>
                  <a:gd name="T0" fmla="*/ 16 w 94"/>
                  <a:gd name="T1" fmla="*/ 18 h 94"/>
                  <a:gd name="T2" fmla="*/ 14 w 94"/>
                  <a:gd name="T3" fmla="*/ 75 h 94"/>
                  <a:gd name="T4" fmla="*/ 16 w 94"/>
                  <a:gd name="T5" fmla="*/ 78 h 94"/>
                  <a:gd name="T6" fmla="*/ 19 w 94"/>
                  <a:gd name="T7" fmla="*/ 80 h 94"/>
                  <a:gd name="T8" fmla="*/ 77 w 94"/>
                  <a:gd name="T9" fmla="*/ 78 h 94"/>
                  <a:gd name="T10" fmla="*/ 77 w 94"/>
                  <a:gd name="T11" fmla="*/ 18 h 94"/>
                  <a:gd name="T12" fmla="*/ 16 w 94"/>
                  <a:gd name="T13" fmla="*/ 18 h 94"/>
                  <a:gd name="T14" fmla="*/ 55 w 94"/>
                  <a:gd name="T15" fmla="*/ 56 h 94"/>
                  <a:gd name="T16" fmla="*/ 38 w 94"/>
                  <a:gd name="T17" fmla="*/ 56 h 94"/>
                  <a:gd name="T18" fmla="*/ 38 w 94"/>
                  <a:gd name="T19" fmla="*/ 39 h 94"/>
                  <a:gd name="T20" fmla="*/ 55 w 94"/>
                  <a:gd name="T21" fmla="*/ 39 h 94"/>
                  <a:gd name="T22" fmla="*/ 55 w 94"/>
                  <a:gd name="T23" fmla="*/ 5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94">
                    <a:moveTo>
                      <a:pt x="16" y="18"/>
                    </a:moveTo>
                    <a:cubicBezTo>
                      <a:pt x="0" y="33"/>
                      <a:pt x="1" y="58"/>
                      <a:pt x="14" y="75"/>
                    </a:cubicBezTo>
                    <a:cubicBezTo>
                      <a:pt x="14" y="76"/>
                      <a:pt x="15" y="77"/>
                      <a:pt x="16" y="78"/>
                    </a:cubicBezTo>
                    <a:cubicBezTo>
                      <a:pt x="17" y="79"/>
                      <a:pt x="18" y="80"/>
                      <a:pt x="19" y="80"/>
                    </a:cubicBezTo>
                    <a:cubicBezTo>
                      <a:pt x="36" y="94"/>
                      <a:pt x="60" y="93"/>
                      <a:pt x="77" y="78"/>
                    </a:cubicBezTo>
                    <a:cubicBezTo>
                      <a:pt x="94" y="62"/>
                      <a:pt x="92" y="34"/>
                      <a:pt x="77" y="18"/>
                    </a:cubicBezTo>
                    <a:cubicBezTo>
                      <a:pt x="60" y="0"/>
                      <a:pt x="33" y="2"/>
                      <a:pt x="16" y="18"/>
                    </a:cubicBezTo>
                    <a:close/>
                    <a:moveTo>
                      <a:pt x="55" y="56"/>
                    </a:moveTo>
                    <a:cubicBezTo>
                      <a:pt x="50" y="61"/>
                      <a:pt x="43" y="61"/>
                      <a:pt x="38" y="56"/>
                    </a:cubicBezTo>
                    <a:cubicBezTo>
                      <a:pt x="33" y="51"/>
                      <a:pt x="33" y="44"/>
                      <a:pt x="38" y="39"/>
                    </a:cubicBezTo>
                    <a:cubicBezTo>
                      <a:pt x="43" y="34"/>
                      <a:pt x="50" y="35"/>
                      <a:pt x="55" y="39"/>
                    </a:cubicBezTo>
                    <a:cubicBezTo>
                      <a:pt x="60" y="44"/>
                      <a:pt x="59" y="51"/>
                      <a:pt x="55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449">
                <a:extLst>
                  <a:ext uri="{FF2B5EF4-FFF2-40B4-BE49-F238E27FC236}">
                    <a16:creationId xmlns:a16="http://schemas.microsoft.com/office/drawing/2014/main" id="{5742FE05-329B-4759-B0FA-68585B24E0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21700" y="4302125"/>
                <a:ext cx="1241425" cy="1644650"/>
              </a:xfrm>
              <a:custGeom>
                <a:avLst/>
                <a:gdLst>
                  <a:gd name="T0" fmla="*/ 490 w 499"/>
                  <a:gd name="T1" fmla="*/ 482 h 664"/>
                  <a:gd name="T2" fmla="*/ 473 w 499"/>
                  <a:gd name="T3" fmla="*/ 193 h 664"/>
                  <a:gd name="T4" fmla="*/ 396 w 499"/>
                  <a:gd name="T5" fmla="*/ 157 h 664"/>
                  <a:gd name="T6" fmla="*/ 144 w 499"/>
                  <a:gd name="T7" fmla="*/ 62 h 664"/>
                  <a:gd name="T8" fmla="*/ 62 w 499"/>
                  <a:gd name="T9" fmla="*/ 157 h 664"/>
                  <a:gd name="T10" fmla="*/ 24 w 499"/>
                  <a:gd name="T11" fmla="*/ 234 h 664"/>
                  <a:gd name="T12" fmla="*/ 4 w 499"/>
                  <a:gd name="T13" fmla="*/ 573 h 664"/>
                  <a:gd name="T14" fmla="*/ 36 w 499"/>
                  <a:gd name="T15" fmla="*/ 664 h 664"/>
                  <a:gd name="T16" fmla="*/ 498 w 499"/>
                  <a:gd name="T17" fmla="*/ 633 h 664"/>
                  <a:gd name="T18" fmla="*/ 499 w 499"/>
                  <a:gd name="T19" fmla="*/ 627 h 664"/>
                  <a:gd name="T20" fmla="*/ 219 w 499"/>
                  <a:gd name="T21" fmla="*/ 48 h 664"/>
                  <a:gd name="T22" fmla="*/ 276 w 499"/>
                  <a:gd name="T23" fmla="*/ 47 h 664"/>
                  <a:gd name="T24" fmla="*/ 350 w 499"/>
                  <a:gd name="T25" fmla="*/ 107 h 664"/>
                  <a:gd name="T26" fmla="*/ 348 w 499"/>
                  <a:gd name="T27" fmla="*/ 157 h 664"/>
                  <a:gd name="T28" fmla="*/ 152 w 499"/>
                  <a:gd name="T29" fmla="*/ 157 h 664"/>
                  <a:gd name="T30" fmla="*/ 159 w 499"/>
                  <a:gd name="T31" fmla="*/ 92 h 664"/>
                  <a:gd name="T32" fmla="*/ 183 w 499"/>
                  <a:gd name="T33" fmla="*/ 157 h 664"/>
                  <a:gd name="T34" fmla="*/ 250 w 499"/>
                  <a:gd name="T35" fmla="*/ 94 h 664"/>
                  <a:gd name="T36" fmla="*/ 317 w 499"/>
                  <a:gd name="T37" fmla="*/ 157 h 664"/>
                  <a:gd name="T38" fmla="*/ 468 w 499"/>
                  <a:gd name="T39" fmla="*/ 631 h 664"/>
                  <a:gd name="T40" fmla="*/ 466 w 499"/>
                  <a:gd name="T41" fmla="*/ 633 h 664"/>
                  <a:gd name="T42" fmla="*/ 464 w 499"/>
                  <a:gd name="T43" fmla="*/ 633 h 664"/>
                  <a:gd name="T44" fmla="*/ 36 w 499"/>
                  <a:gd name="T45" fmla="*/ 633 h 664"/>
                  <a:gd name="T46" fmla="*/ 32 w 499"/>
                  <a:gd name="T47" fmla="*/ 631 h 664"/>
                  <a:gd name="T48" fmla="*/ 32 w 499"/>
                  <a:gd name="T49" fmla="*/ 629 h 664"/>
                  <a:gd name="T50" fmla="*/ 33 w 499"/>
                  <a:gd name="T51" fmla="*/ 604 h 664"/>
                  <a:gd name="T52" fmla="*/ 57 w 499"/>
                  <a:gd name="T53" fmla="*/ 199 h 664"/>
                  <a:gd name="T54" fmla="*/ 58 w 499"/>
                  <a:gd name="T55" fmla="*/ 192 h 664"/>
                  <a:gd name="T56" fmla="*/ 60 w 499"/>
                  <a:gd name="T57" fmla="*/ 188 h 664"/>
                  <a:gd name="T58" fmla="*/ 61 w 499"/>
                  <a:gd name="T59" fmla="*/ 188 h 664"/>
                  <a:gd name="T60" fmla="*/ 438 w 499"/>
                  <a:gd name="T61" fmla="*/ 188 h 664"/>
                  <a:gd name="T62" fmla="*/ 439 w 499"/>
                  <a:gd name="T63" fmla="*/ 188 h 664"/>
                  <a:gd name="T64" fmla="*/ 443 w 499"/>
                  <a:gd name="T65" fmla="*/ 191 h 664"/>
                  <a:gd name="T66" fmla="*/ 442 w 499"/>
                  <a:gd name="T67" fmla="*/ 194 h 664"/>
                  <a:gd name="T68" fmla="*/ 445 w 499"/>
                  <a:gd name="T69" fmla="*/ 233 h 664"/>
                  <a:gd name="T70" fmla="*/ 468 w 499"/>
                  <a:gd name="T71" fmla="*/ 628 h 664"/>
                  <a:gd name="T72" fmla="*/ 468 w 499"/>
                  <a:gd name="T73" fmla="*/ 63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9" h="664">
                    <a:moveTo>
                      <a:pt x="499" y="627"/>
                    </a:moveTo>
                    <a:cubicBezTo>
                      <a:pt x="496" y="578"/>
                      <a:pt x="493" y="530"/>
                      <a:pt x="490" y="482"/>
                    </a:cubicBezTo>
                    <a:cubicBezTo>
                      <a:pt x="476" y="246"/>
                      <a:pt x="476" y="246"/>
                      <a:pt x="476" y="246"/>
                    </a:cubicBezTo>
                    <a:cubicBezTo>
                      <a:pt x="475" y="228"/>
                      <a:pt x="474" y="210"/>
                      <a:pt x="473" y="193"/>
                    </a:cubicBezTo>
                    <a:cubicBezTo>
                      <a:pt x="472" y="173"/>
                      <a:pt x="458" y="157"/>
                      <a:pt x="437" y="157"/>
                    </a:cubicBezTo>
                    <a:cubicBezTo>
                      <a:pt x="396" y="157"/>
                      <a:pt x="396" y="157"/>
                      <a:pt x="396" y="157"/>
                    </a:cubicBezTo>
                    <a:cubicBezTo>
                      <a:pt x="391" y="101"/>
                      <a:pt x="359" y="48"/>
                      <a:pt x="306" y="25"/>
                    </a:cubicBezTo>
                    <a:cubicBezTo>
                      <a:pt x="250" y="0"/>
                      <a:pt x="185" y="16"/>
                      <a:pt x="144" y="62"/>
                    </a:cubicBezTo>
                    <a:cubicBezTo>
                      <a:pt x="121" y="88"/>
                      <a:pt x="107" y="122"/>
                      <a:pt x="104" y="157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45" y="157"/>
                      <a:pt x="30" y="170"/>
                      <a:pt x="27" y="186"/>
                    </a:cubicBezTo>
                    <a:cubicBezTo>
                      <a:pt x="25" y="202"/>
                      <a:pt x="25" y="218"/>
                      <a:pt x="24" y="234"/>
                    </a:cubicBezTo>
                    <a:cubicBezTo>
                      <a:pt x="22" y="268"/>
                      <a:pt x="20" y="302"/>
                      <a:pt x="18" y="337"/>
                    </a:cubicBezTo>
                    <a:cubicBezTo>
                      <a:pt x="14" y="416"/>
                      <a:pt x="9" y="494"/>
                      <a:pt x="4" y="573"/>
                    </a:cubicBezTo>
                    <a:cubicBezTo>
                      <a:pt x="3" y="591"/>
                      <a:pt x="2" y="610"/>
                      <a:pt x="1" y="628"/>
                    </a:cubicBezTo>
                    <a:cubicBezTo>
                      <a:pt x="0" y="648"/>
                      <a:pt x="17" y="664"/>
                      <a:pt x="36" y="664"/>
                    </a:cubicBezTo>
                    <a:cubicBezTo>
                      <a:pt x="464" y="664"/>
                      <a:pt x="464" y="664"/>
                      <a:pt x="464" y="664"/>
                    </a:cubicBezTo>
                    <a:cubicBezTo>
                      <a:pt x="482" y="664"/>
                      <a:pt x="496" y="650"/>
                      <a:pt x="498" y="633"/>
                    </a:cubicBezTo>
                    <a:cubicBezTo>
                      <a:pt x="499" y="632"/>
                      <a:pt x="499" y="630"/>
                      <a:pt x="499" y="629"/>
                    </a:cubicBezTo>
                    <a:cubicBezTo>
                      <a:pt x="499" y="628"/>
                      <a:pt x="499" y="627"/>
                      <a:pt x="499" y="627"/>
                    </a:cubicBezTo>
                    <a:close/>
                    <a:moveTo>
                      <a:pt x="159" y="92"/>
                    </a:moveTo>
                    <a:cubicBezTo>
                      <a:pt x="173" y="72"/>
                      <a:pt x="196" y="55"/>
                      <a:pt x="219" y="48"/>
                    </a:cubicBezTo>
                    <a:cubicBezTo>
                      <a:pt x="233" y="44"/>
                      <a:pt x="244" y="43"/>
                      <a:pt x="259" y="44"/>
                    </a:cubicBezTo>
                    <a:cubicBezTo>
                      <a:pt x="264" y="44"/>
                      <a:pt x="269" y="45"/>
                      <a:pt x="276" y="47"/>
                    </a:cubicBezTo>
                    <a:cubicBezTo>
                      <a:pt x="282" y="48"/>
                      <a:pt x="289" y="51"/>
                      <a:pt x="294" y="53"/>
                    </a:cubicBezTo>
                    <a:cubicBezTo>
                      <a:pt x="319" y="64"/>
                      <a:pt x="337" y="83"/>
                      <a:pt x="350" y="107"/>
                    </a:cubicBezTo>
                    <a:cubicBezTo>
                      <a:pt x="358" y="122"/>
                      <a:pt x="363" y="140"/>
                      <a:pt x="365" y="157"/>
                    </a:cubicBezTo>
                    <a:cubicBezTo>
                      <a:pt x="348" y="157"/>
                      <a:pt x="348" y="157"/>
                      <a:pt x="348" y="157"/>
                    </a:cubicBezTo>
                    <a:cubicBezTo>
                      <a:pt x="342" y="107"/>
                      <a:pt x="303" y="63"/>
                      <a:pt x="250" y="63"/>
                    </a:cubicBezTo>
                    <a:cubicBezTo>
                      <a:pt x="197" y="62"/>
                      <a:pt x="158" y="108"/>
                      <a:pt x="152" y="157"/>
                    </a:cubicBezTo>
                    <a:cubicBezTo>
                      <a:pt x="135" y="157"/>
                      <a:pt x="135" y="157"/>
                      <a:pt x="135" y="157"/>
                    </a:cubicBezTo>
                    <a:cubicBezTo>
                      <a:pt x="138" y="134"/>
                      <a:pt x="145" y="112"/>
                      <a:pt x="159" y="92"/>
                    </a:cubicBezTo>
                    <a:close/>
                    <a:moveTo>
                      <a:pt x="317" y="157"/>
                    </a:moveTo>
                    <a:cubicBezTo>
                      <a:pt x="183" y="157"/>
                      <a:pt x="183" y="157"/>
                      <a:pt x="183" y="157"/>
                    </a:cubicBezTo>
                    <a:cubicBezTo>
                      <a:pt x="185" y="142"/>
                      <a:pt x="192" y="127"/>
                      <a:pt x="202" y="116"/>
                    </a:cubicBezTo>
                    <a:cubicBezTo>
                      <a:pt x="215" y="102"/>
                      <a:pt x="232" y="94"/>
                      <a:pt x="250" y="94"/>
                    </a:cubicBezTo>
                    <a:cubicBezTo>
                      <a:pt x="268" y="93"/>
                      <a:pt x="285" y="102"/>
                      <a:pt x="298" y="116"/>
                    </a:cubicBezTo>
                    <a:cubicBezTo>
                      <a:pt x="308" y="127"/>
                      <a:pt x="315" y="142"/>
                      <a:pt x="317" y="157"/>
                    </a:cubicBezTo>
                    <a:close/>
                    <a:moveTo>
                      <a:pt x="468" y="630"/>
                    </a:moveTo>
                    <a:cubicBezTo>
                      <a:pt x="468" y="630"/>
                      <a:pt x="468" y="631"/>
                      <a:pt x="468" y="631"/>
                    </a:cubicBezTo>
                    <a:cubicBezTo>
                      <a:pt x="468" y="631"/>
                      <a:pt x="467" y="631"/>
                      <a:pt x="467" y="632"/>
                    </a:cubicBezTo>
                    <a:cubicBezTo>
                      <a:pt x="466" y="632"/>
                      <a:pt x="466" y="633"/>
                      <a:pt x="466" y="633"/>
                    </a:cubicBezTo>
                    <a:cubicBezTo>
                      <a:pt x="466" y="633"/>
                      <a:pt x="466" y="633"/>
                      <a:pt x="465" y="633"/>
                    </a:cubicBezTo>
                    <a:cubicBezTo>
                      <a:pt x="466" y="632"/>
                      <a:pt x="463" y="633"/>
                      <a:pt x="464" y="633"/>
                    </a:cubicBezTo>
                    <a:cubicBezTo>
                      <a:pt x="463" y="633"/>
                      <a:pt x="463" y="633"/>
                      <a:pt x="463" y="633"/>
                    </a:cubicBezTo>
                    <a:cubicBezTo>
                      <a:pt x="36" y="633"/>
                      <a:pt x="36" y="633"/>
                      <a:pt x="36" y="633"/>
                    </a:cubicBezTo>
                    <a:cubicBezTo>
                      <a:pt x="37" y="633"/>
                      <a:pt x="34" y="632"/>
                      <a:pt x="34" y="633"/>
                    </a:cubicBezTo>
                    <a:cubicBezTo>
                      <a:pt x="34" y="632"/>
                      <a:pt x="32" y="630"/>
                      <a:pt x="32" y="631"/>
                    </a:cubicBezTo>
                    <a:cubicBezTo>
                      <a:pt x="32" y="629"/>
                      <a:pt x="31" y="629"/>
                      <a:pt x="32" y="630"/>
                    </a:cubicBezTo>
                    <a:cubicBezTo>
                      <a:pt x="32" y="628"/>
                      <a:pt x="32" y="628"/>
                      <a:pt x="32" y="629"/>
                    </a:cubicBezTo>
                    <a:cubicBezTo>
                      <a:pt x="32" y="628"/>
                      <a:pt x="32" y="627"/>
                      <a:pt x="32" y="626"/>
                    </a:cubicBezTo>
                    <a:cubicBezTo>
                      <a:pt x="33" y="604"/>
                      <a:pt x="33" y="604"/>
                      <a:pt x="33" y="604"/>
                    </a:cubicBezTo>
                    <a:cubicBezTo>
                      <a:pt x="38" y="531"/>
                      <a:pt x="42" y="459"/>
                      <a:pt x="46" y="387"/>
                    </a:cubicBezTo>
                    <a:cubicBezTo>
                      <a:pt x="50" y="324"/>
                      <a:pt x="54" y="261"/>
                      <a:pt x="57" y="199"/>
                    </a:cubicBezTo>
                    <a:cubicBezTo>
                      <a:pt x="57" y="197"/>
                      <a:pt x="57" y="195"/>
                      <a:pt x="58" y="193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58" y="193"/>
                      <a:pt x="58" y="190"/>
                      <a:pt x="58" y="190"/>
                    </a:cubicBezTo>
                    <a:cubicBezTo>
                      <a:pt x="58" y="190"/>
                      <a:pt x="60" y="188"/>
                      <a:pt x="60" y="188"/>
                    </a:cubicBezTo>
                    <a:cubicBezTo>
                      <a:pt x="61" y="188"/>
                      <a:pt x="61" y="187"/>
                      <a:pt x="60" y="188"/>
                    </a:cubicBezTo>
                    <a:cubicBezTo>
                      <a:pt x="62" y="188"/>
                      <a:pt x="63" y="188"/>
                      <a:pt x="61" y="188"/>
                    </a:cubicBezTo>
                    <a:cubicBezTo>
                      <a:pt x="66" y="188"/>
                      <a:pt x="70" y="188"/>
                      <a:pt x="75" y="188"/>
                    </a:cubicBezTo>
                    <a:cubicBezTo>
                      <a:pt x="438" y="188"/>
                      <a:pt x="438" y="188"/>
                      <a:pt x="438" y="188"/>
                    </a:cubicBezTo>
                    <a:cubicBezTo>
                      <a:pt x="439" y="188"/>
                      <a:pt x="438" y="188"/>
                      <a:pt x="438" y="188"/>
                    </a:cubicBezTo>
                    <a:cubicBezTo>
                      <a:pt x="438" y="188"/>
                      <a:pt x="439" y="188"/>
                      <a:pt x="439" y="188"/>
                    </a:cubicBezTo>
                    <a:cubicBezTo>
                      <a:pt x="437" y="188"/>
                      <a:pt x="442" y="189"/>
                      <a:pt x="440" y="188"/>
                    </a:cubicBezTo>
                    <a:cubicBezTo>
                      <a:pt x="442" y="190"/>
                      <a:pt x="442" y="190"/>
                      <a:pt x="443" y="191"/>
                    </a:cubicBezTo>
                    <a:cubicBezTo>
                      <a:pt x="442" y="191"/>
                      <a:pt x="442" y="192"/>
                      <a:pt x="442" y="192"/>
                    </a:cubicBezTo>
                    <a:cubicBezTo>
                      <a:pt x="442" y="193"/>
                      <a:pt x="442" y="193"/>
                      <a:pt x="442" y="194"/>
                    </a:cubicBezTo>
                    <a:cubicBezTo>
                      <a:pt x="443" y="197"/>
                      <a:pt x="443" y="199"/>
                      <a:pt x="443" y="202"/>
                    </a:cubicBezTo>
                    <a:cubicBezTo>
                      <a:pt x="443" y="212"/>
                      <a:pt x="444" y="223"/>
                      <a:pt x="445" y="233"/>
                    </a:cubicBezTo>
                    <a:cubicBezTo>
                      <a:pt x="458" y="462"/>
                      <a:pt x="458" y="462"/>
                      <a:pt x="458" y="462"/>
                    </a:cubicBezTo>
                    <a:cubicBezTo>
                      <a:pt x="461" y="517"/>
                      <a:pt x="465" y="572"/>
                      <a:pt x="468" y="628"/>
                    </a:cubicBezTo>
                    <a:cubicBezTo>
                      <a:pt x="468" y="628"/>
                      <a:pt x="468" y="628"/>
                      <a:pt x="468" y="628"/>
                    </a:cubicBezTo>
                    <a:cubicBezTo>
                      <a:pt x="468" y="629"/>
                      <a:pt x="468" y="631"/>
                      <a:pt x="468" y="6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82A866-785F-4159-A44E-76FD7D3D11BB}"/>
              </a:ext>
            </a:extLst>
          </p:cNvPr>
          <p:cNvGrpSpPr/>
          <p:nvPr/>
        </p:nvGrpSpPr>
        <p:grpSpPr>
          <a:xfrm>
            <a:off x="5446169" y="4249036"/>
            <a:ext cx="2794884" cy="1037322"/>
            <a:chOff x="5446169" y="4249036"/>
            <a:chExt cx="2794884" cy="103732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43F6ABC-E08D-4142-8FBB-7D0127C442CB}"/>
                </a:ext>
              </a:extLst>
            </p:cNvPr>
            <p:cNvSpPr txBox="1"/>
            <p:nvPr/>
          </p:nvSpPr>
          <p:spPr>
            <a:xfrm>
              <a:off x="5998827" y="4734156"/>
              <a:ext cx="2039623" cy="5522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Klik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Tambah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Perjanjian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Kinerja. 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AD7E5C-82D6-48F2-AEB8-E929D4D3896F}"/>
                </a:ext>
              </a:extLst>
            </p:cNvPr>
            <p:cNvSpPr txBox="1"/>
            <p:nvPr/>
          </p:nvSpPr>
          <p:spPr>
            <a:xfrm>
              <a:off x="5987299" y="4249036"/>
              <a:ext cx="2253754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Tambah</a:t>
              </a:r>
              <a:r>
                <a:rPr lang="en-US" sz="1400" dirty="0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sz="1400" dirty="0" err="1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Perjanjian</a:t>
              </a:r>
              <a:r>
                <a:rPr lang="en-US" sz="1400" dirty="0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Kinerja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C30D98D-49CB-4090-BD87-56BE84A7E7CB}"/>
                </a:ext>
              </a:extLst>
            </p:cNvPr>
            <p:cNvSpPr/>
            <p:nvPr/>
          </p:nvSpPr>
          <p:spPr>
            <a:xfrm>
              <a:off x="5446169" y="4372146"/>
              <a:ext cx="486852" cy="48685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8782813-3E3C-4010-9E48-75670AFE3B51}"/>
                </a:ext>
              </a:extLst>
            </p:cNvPr>
            <p:cNvGrpSpPr/>
            <p:nvPr/>
          </p:nvGrpSpPr>
          <p:grpSpPr>
            <a:xfrm>
              <a:off x="5576230" y="4500686"/>
              <a:ext cx="226730" cy="229772"/>
              <a:chOff x="8375651" y="4357688"/>
              <a:chExt cx="1538288" cy="1558925"/>
            </a:xfrm>
            <a:solidFill>
              <a:schemeClr val="bg1"/>
            </a:solidFill>
          </p:grpSpPr>
          <p:sp>
            <p:nvSpPr>
              <p:cNvPr id="41" name="Freeform 77">
                <a:extLst>
                  <a:ext uri="{FF2B5EF4-FFF2-40B4-BE49-F238E27FC236}">
                    <a16:creationId xmlns:a16="http://schemas.microsoft.com/office/drawing/2014/main" id="{5681B29D-8102-4708-9B83-8334C6FFA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8251" y="4357688"/>
                <a:ext cx="571500" cy="552450"/>
              </a:xfrm>
              <a:custGeom>
                <a:avLst/>
                <a:gdLst>
                  <a:gd name="T0" fmla="*/ 32 w 230"/>
                  <a:gd name="T1" fmla="*/ 210 h 223"/>
                  <a:gd name="T2" fmla="*/ 114 w 230"/>
                  <a:gd name="T3" fmla="*/ 176 h 223"/>
                  <a:gd name="T4" fmla="*/ 120 w 230"/>
                  <a:gd name="T5" fmla="*/ 176 h 223"/>
                  <a:gd name="T6" fmla="*/ 199 w 230"/>
                  <a:gd name="T7" fmla="*/ 211 h 223"/>
                  <a:gd name="T8" fmla="*/ 218 w 230"/>
                  <a:gd name="T9" fmla="*/ 191 h 223"/>
                  <a:gd name="T10" fmla="*/ 131 w 230"/>
                  <a:gd name="T11" fmla="*/ 149 h 223"/>
                  <a:gd name="T12" fmla="*/ 131 w 230"/>
                  <a:gd name="T13" fmla="*/ 116 h 223"/>
                  <a:gd name="T14" fmla="*/ 169 w 230"/>
                  <a:gd name="T15" fmla="*/ 81 h 223"/>
                  <a:gd name="T16" fmla="*/ 154 w 230"/>
                  <a:gd name="T17" fmla="*/ 19 h 223"/>
                  <a:gd name="T18" fmla="*/ 90 w 230"/>
                  <a:gd name="T19" fmla="*/ 10 h 223"/>
                  <a:gd name="T20" fmla="*/ 58 w 230"/>
                  <a:gd name="T21" fmla="*/ 63 h 223"/>
                  <a:gd name="T22" fmla="*/ 85 w 230"/>
                  <a:gd name="T23" fmla="*/ 63 h 223"/>
                  <a:gd name="T24" fmla="*/ 102 w 230"/>
                  <a:gd name="T25" fmla="*/ 34 h 223"/>
                  <a:gd name="T26" fmla="*/ 135 w 230"/>
                  <a:gd name="T27" fmla="*/ 39 h 223"/>
                  <a:gd name="T28" fmla="*/ 143 w 230"/>
                  <a:gd name="T29" fmla="*/ 72 h 223"/>
                  <a:gd name="T30" fmla="*/ 117 w 230"/>
                  <a:gd name="T31" fmla="*/ 91 h 223"/>
                  <a:gd name="T32" fmla="*/ 104 w 230"/>
                  <a:gd name="T33" fmla="*/ 105 h 223"/>
                  <a:gd name="T34" fmla="*/ 104 w 230"/>
                  <a:gd name="T35" fmla="*/ 149 h 223"/>
                  <a:gd name="T36" fmla="*/ 12 w 230"/>
                  <a:gd name="T37" fmla="*/ 191 h 223"/>
                  <a:gd name="T38" fmla="*/ 32 w 230"/>
                  <a:gd name="T39" fmla="*/ 21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0" h="223">
                    <a:moveTo>
                      <a:pt x="32" y="210"/>
                    </a:moveTo>
                    <a:cubicBezTo>
                      <a:pt x="54" y="187"/>
                      <a:pt x="84" y="176"/>
                      <a:pt x="114" y="176"/>
                    </a:cubicBezTo>
                    <a:cubicBezTo>
                      <a:pt x="116" y="176"/>
                      <a:pt x="118" y="176"/>
                      <a:pt x="120" y="176"/>
                    </a:cubicBezTo>
                    <a:cubicBezTo>
                      <a:pt x="149" y="177"/>
                      <a:pt x="177" y="189"/>
                      <a:pt x="199" y="211"/>
                    </a:cubicBezTo>
                    <a:cubicBezTo>
                      <a:pt x="211" y="223"/>
                      <a:pt x="230" y="204"/>
                      <a:pt x="218" y="191"/>
                    </a:cubicBezTo>
                    <a:cubicBezTo>
                      <a:pt x="194" y="168"/>
                      <a:pt x="164" y="153"/>
                      <a:pt x="131" y="149"/>
                    </a:cubicBezTo>
                    <a:cubicBezTo>
                      <a:pt x="131" y="116"/>
                      <a:pt x="131" y="116"/>
                      <a:pt x="131" y="116"/>
                    </a:cubicBezTo>
                    <a:cubicBezTo>
                      <a:pt x="148" y="111"/>
                      <a:pt x="162" y="98"/>
                      <a:pt x="169" y="81"/>
                    </a:cubicBezTo>
                    <a:cubicBezTo>
                      <a:pt x="177" y="60"/>
                      <a:pt x="170" y="34"/>
                      <a:pt x="154" y="19"/>
                    </a:cubicBezTo>
                    <a:cubicBezTo>
                      <a:pt x="137" y="3"/>
                      <a:pt x="111" y="0"/>
                      <a:pt x="90" y="10"/>
                    </a:cubicBezTo>
                    <a:cubicBezTo>
                      <a:pt x="70" y="19"/>
                      <a:pt x="57" y="42"/>
                      <a:pt x="58" y="63"/>
                    </a:cubicBezTo>
                    <a:cubicBezTo>
                      <a:pt x="58" y="81"/>
                      <a:pt x="86" y="81"/>
                      <a:pt x="85" y="63"/>
                    </a:cubicBezTo>
                    <a:cubicBezTo>
                      <a:pt x="85" y="50"/>
                      <a:pt x="91" y="40"/>
                      <a:pt x="102" y="34"/>
                    </a:cubicBezTo>
                    <a:cubicBezTo>
                      <a:pt x="112" y="29"/>
                      <a:pt x="127" y="31"/>
                      <a:pt x="135" y="39"/>
                    </a:cubicBezTo>
                    <a:cubicBezTo>
                      <a:pt x="145" y="47"/>
                      <a:pt x="147" y="60"/>
                      <a:pt x="143" y="72"/>
                    </a:cubicBezTo>
                    <a:cubicBezTo>
                      <a:pt x="140" y="83"/>
                      <a:pt x="128" y="91"/>
                      <a:pt x="117" y="91"/>
                    </a:cubicBezTo>
                    <a:cubicBezTo>
                      <a:pt x="110" y="92"/>
                      <a:pt x="104" y="97"/>
                      <a:pt x="104" y="105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69" y="151"/>
                      <a:pt x="37" y="167"/>
                      <a:pt x="12" y="191"/>
                    </a:cubicBezTo>
                    <a:cubicBezTo>
                      <a:pt x="0" y="203"/>
                      <a:pt x="19" y="222"/>
                      <a:pt x="32" y="2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8">
                <a:extLst>
                  <a:ext uri="{FF2B5EF4-FFF2-40B4-BE49-F238E27FC236}">
                    <a16:creationId xmlns:a16="http://schemas.microsoft.com/office/drawing/2014/main" id="{EABB8206-F6D7-41CF-A4C4-F03739924C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75651" y="4846638"/>
                <a:ext cx="1538288" cy="1069975"/>
              </a:xfrm>
              <a:custGeom>
                <a:avLst/>
                <a:gdLst>
                  <a:gd name="T0" fmla="*/ 620 w 620"/>
                  <a:gd name="T1" fmla="*/ 391 h 432"/>
                  <a:gd name="T2" fmla="*/ 620 w 620"/>
                  <a:gd name="T3" fmla="*/ 60 h 432"/>
                  <a:gd name="T4" fmla="*/ 610 w 620"/>
                  <a:gd name="T5" fmla="*/ 47 h 432"/>
                  <a:gd name="T6" fmla="*/ 456 w 620"/>
                  <a:gd name="T7" fmla="*/ 3 h 432"/>
                  <a:gd name="T8" fmla="*/ 453 w 620"/>
                  <a:gd name="T9" fmla="*/ 3 h 432"/>
                  <a:gd name="T10" fmla="*/ 436 w 620"/>
                  <a:gd name="T11" fmla="*/ 19 h 432"/>
                  <a:gd name="T12" fmla="*/ 424 w 620"/>
                  <a:gd name="T13" fmla="*/ 83 h 432"/>
                  <a:gd name="T14" fmla="*/ 372 w 620"/>
                  <a:gd name="T15" fmla="*/ 131 h 432"/>
                  <a:gd name="T16" fmla="*/ 226 w 620"/>
                  <a:gd name="T17" fmla="*/ 117 h 432"/>
                  <a:gd name="T18" fmla="*/ 190 w 620"/>
                  <a:gd name="T19" fmla="*/ 72 h 432"/>
                  <a:gd name="T20" fmla="*/ 184 w 620"/>
                  <a:gd name="T21" fmla="*/ 20 h 432"/>
                  <a:gd name="T22" fmla="*/ 178 w 620"/>
                  <a:gd name="T23" fmla="*/ 5 h 432"/>
                  <a:gd name="T24" fmla="*/ 167 w 620"/>
                  <a:gd name="T25" fmla="*/ 3 h 432"/>
                  <a:gd name="T26" fmla="*/ 13 w 620"/>
                  <a:gd name="T27" fmla="*/ 47 h 432"/>
                  <a:gd name="T28" fmla="*/ 10 w 620"/>
                  <a:gd name="T29" fmla="*/ 47 h 432"/>
                  <a:gd name="T30" fmla="*/ 0 w 620"/>
                  <a:gd name="T31" fmla="*/ 60 h 432"/>
                  <a:gd name="T32" fmla="*/ 0 w 620"/>
                  <a:gd name="T33" fmla="*/ 388 h 432"/>
                  <a:gd name="T34" fmla="*/ 1 w 620"/>
                  <a:gd name="T35" fmla="*/ 403 h 432"/>
                  <a:gd name="T36" fmla="*/ 51 w 620"/>
                  <a:gd name="T37" fmla="*/ 431 h 432"/>
                  <a:gd name="T38" fmla="*/ 553 w 620"/>
                  <a:gd name="T39" fmla="*/ 431 h 432"/>
                  <a:gd name="T40" fmla="*/ 615 w 620"/>
                  <a:gd name="T41" fmla="*/ 412 h 432"/>
                  <a:gd name="T42" fmla="*/ 620 w 620"/>
                  <a:gd name="T43" fmla="*/ 391 h 432"/>
                  <a:gd name="T44" fmla="*/ 592 w 620"/>
                  <a:gd name="T45" fmla="*/ 397 h 432"/>
                  <a:gd name="T46" fmla="*/ 592 w 620"/>
                  <a:gd name="T47" fmla="*/ 398 h 432"/>
                  <a:gd name="T48" fmla="*/ 587 w 620"/>
                  <a:gd name="T49" fmla="*/ 401 h 432"/>
                  <a:gd name="T50" fmla="*/ 569 w 620"/>
                  <a:gd name="T51" fmla="*/ 404 h 432"/>
                  <a:gd name="T52" fmla="*/ 51 w 620"/>
                  <a:gd name="T53" fmla="*/ 404 h 432"/>
                  <a:gd name="T54" fmla="*/ 30 w 620"/>
                  <a:gd name="T55" fmla="*/ 399 h 432"/>
                  <a:gd name="T56" fmla="*/ 28 w 620"/>
                  <a:gd name="T57" fmla="*/ 398 h 432"/>
                  <a:gd name="T58" fmla="*/ 28 w 620"/>
                  <a:gd name="T59" fmla="*/ 397 h 432"/>
                  <a:gd name="T60" fmla="*/ 28 w 620"/>
                  <a:gd name="T61" fmla="*/ 71 h 432"/>
                  <a:gd name="T62" fmla="*/ 155 w 620"/>
                  <a:gd name="T63" fmla="*/ 35 h 432"/>
                  <a:gd name="T64" fmla="*/ 225 w 620"/>
                  <a:gd name="T65" fmla="*/ 150 h 432"/>
                  <a:gd name="T66" fmla="*/ 390 w 620"/>
                  <a:gd name="T67" fmla="*/ 152 h 432"/>
                  <a:gd name="T68" fmla="*/ 465 w 620"/>
                  <a:gd name="T69" fmla="*/ 34 h 432"/>
                  <a:gd name="T70" fmla="*/ 592 w 620"/>
                  <a:gd name="T71" fmla="*/ 71 h 432"/>
                  <a:gd name="T72" fmla="*/ 592 w 620"/>
                  <a:gd name="T73" fmla="*/ 39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0" h="432">
                    <a:moveTo>
                      <a:pt x="620" y="391"/>
                    </a:moveTo>
                    <a:cubicBezTo>
                      <a:pt x="620" y="60"/>
                      <a:pt x="620" y="60"/>
                      <a:pt x="620" y="60"/>
                    </a:cubicBezTo>
                    <a:cubicBezTo>
                      <a:pt x="620" y="54"/>
                      <a:pt x="616" y="49"/>
                      <a:pt x="610" y="47"/>
                    </a:cubicBezTo>
                    <a:cubicBezTo>
                      <a:pt x="558" y="33"/>
                      <a:pt x="507" y="18"/>
                      <a:pt x="456" y="3"/>
                    </a:cubicBezTo>
                    <a:cubicBezTo>
                      <a:pt x="455" y="3"/>
                      <a:pt x="454" y="3"/>
                      <a:pt x="453" y="3"/>
                    </a:cubicBezTo>
                    <a:cubicBezTo>
                      <a:pt x="443" y="0"/>
                      <a:pt x="435" y="10"/>
                      <a:pt x="436" y="19"/>
                    </a:cubicBezTo>
                    <a:cubicBezTo>
                      <a:pt x="440" y="41"/>
                      <a:pt x="435" y="64"/>
                      <a:pt x="424" y="83"/>
                    </a:cubicBezTo>
                    <a:cubicBezTo>
                      <a:pt x="412" y="104"/>
                      <a:pt x="394" y="120"/>
                      <a:pt x="372" y="131"/>
                    </a:cubicBezTo>
                    <a:cubicBezTo>
                      <a:pt x="326" y="155"/>
                      <a:pt x="267" y="150"/>
                      <a:pt x="226" y="117"/>
                    </a:cubicBezTo>
                    <a:cubicBezTo>
                      <a:pt x="210" y="105"/>
                      <a:pt x="198" y="90"/>
                      <a:pt x="190" y="72"/>
                    </a:cubicBezTo>
                    <a:cubicBezTo>
                      <a:pt x="183" y="56"/>
                      <a:pt x="181" y="36"/>
                      <a:pt x="184" y="20"/>
                    </a:cubicBezTo>
                    <a:cubicBezTo>
                      <a:pt x="185" y="14"/>
                      <a:pt x="183" y="8"/>
                      <a:pt x="178" y="5"/>
                    </a:cubicBezTo>
                    <a:cubicBezTo>
                      <a:pt x="175" y="3"/>
                      <a:pt x="171" y="2"/>
                      <a:pt x="167" y="3"/>
                    </a:cubicBezTo>
                    <a:cubicBezTo>
                      <a:pt x="116" y="18"/>
                      <a:pt x="64" y="32"/>
                      <a:pt x="13" y="47"/>
                    </a:cubicBezTo>
                    <a:cubicBezTo>
                      <a:pt x="12" y="47"/>
                      <a:pt x="11" y="47"/>
                      <a:pt x="10" y="47"/>
                    </a:cubicBezTo>
                    <a:cubicBezTo>
                      <a:pt x="5" y="49"/>
                      <a:pt x="0" y="54"/>
                      <a:pt x="0" y="60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393"/>
                      <a:pt x="0" y="398"/>
                      <a:pt x="1" y="403"/>
                    </a:cubicBezTo>
                    <a:cubicBezTo>
                      <a:pt x="4" y="425"/>
                      <a:pt x="34" y="431"/>
                      <a:pt x="51" y="431"/>
                    </a:cubicBezTo>
                    <a:cubicBezTo>
                      <a:pt x="553" y="431"/>
                      <a:pt x="553" y="431"/>
                      <a:pt x="553" y="431"/>
                    </a:cubicBezTo>
                    <a:cubicBezTo>
                      <a:pt x="575" y="431"/>
                      <a:pt x="602" y="432"/>
                      <a:pt x="615" y="412"/>
                    </a:cubicBezTo>
                    <a:cubicBezTo>
                      <a:pt x="620" y="405"/>
                      <a:pt x="620" y="398"/>
                      <a:pt x="620" y="391"/>
                    </a:cubicBezTo>
                    <a:close/>
                    <a:moveTo>
                      <a:pt x="592" y="397"/>
                    </a:moveTo>
                    <a:cubicBezTo>
                      <a:pt x="592" y="398"/>
                      <a:pt x="591" y="398"/>
                      <a:pt x="592" y="398"/>
                    </a:cubicBezTo>
                    <a:cubicBezTo>
                      <a:pt x="590" y="399"/>
                      <a:pt x="588" y="400"/>
                      <a:pt x="587" y="401"/>
                    </a:cubicBezTo>
                    <a:cubicBezTo>
                      <a:pt x="581" y="403"/>
                      <a:pt x="575" y="404"/>
                      <a:pt x="569" y="404"/>
                    </a:cubicBezTo>
                    <a:cubicBezTo>
                      <a:pt x="51" y="404"/>
                      <a:pt x="51" y="404"/>
                      <a:pt x="51" y="404"/>
                    </a:cubicBezTo>
                    <a:cubicBezTo>
                      <a:pt x="43" y="404"/>
                      <a:pt x="35" y="402"/>
                      <a:pt x="30" y="399"/>
                    </a:cubicBezTo>
                    <a:cubicBezTo>
                      <a:pt x="30" y="399"/>
                      <a:pt x="28" y="398"/>
                      <a:pt x="28" y="398"/>
                    </a:cubicBezTo>
                    <a:cubicBezTo>
                      <a:pt x="28" y="398"/>
                      <a:pt x="28" y="397"/>
                      <a:pt x="28" y="397"/>
                    </a:cubicBezTo>
                    <a:cubicBezTo>
                      <a:pt x="28" y="71"/>
                      <a:pt x="28" y="71"/>
                      <a:pt x="28" y="71"/>
                    </a:cubicBezTo>
                    <a:cubicBezTo>
                      <a:pt x="70" y="59"/>
                      <a:pt x="113" y="47"/>
                      <a:pt x="155" y="35"/>
                    </a:cubicBezTo>
                    <a:cubicBezTo>
                      <a:pt x="156" y="82"/>
                      <a:pt x="184" y="125"/>
                      <a:pt x="225" y="150"/>
                    </a:cubicBezTo>
                    <a:cubicBezTo>
                      <a:pt x="275" y="181"/>
                      <a:pt x="339" y="180"/>
                      <a:pt x="390" y="152"/>
                    </a:cubicBezTo>
                    <a:cubicBezTo>
                      <a:pt x="434" y="128"/>
                      <a:pt x="464" y="84"/>
                      <a:pt x="465" y="34"/>
                    </a:cubicBezTo>
                    <a:cubicBezTo>
                      <a:pt x="507" y="46"/>
                      <a:pt x="550" y="59"/>
                      <a:pt x="592" y="71"/>
                    </a:cubicBezTo>
                    <a:lnTo>
                      <a:pt x="592" y="3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EB8AB05-F158-4DE7-AF97-6F6C4D444518}"/>
              </a:ext>
            </a:extLst>
          </p:cNvPr>
          <p:cNvGrpSpPr/>
          <p:nvPr/>
        </p:nvGrpSpPr>
        <p:grpSpPr>
          <a:xfrm>
            <a:off x="-873616" y="1690530"/>
            <a:ext cx="1478240" cy="387775"/>
            <a:chOff x="1406579" y="1891875"/>
            <a:chExt cx="1478240" cy="387775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3854E0C-3CA7-4005-A3C1-9716BBE84279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84B15D85-91A2-41FD-8CDB-584824F77EFB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994AA859-9181-4996-BF03-86412CD591ED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DA9060DF-0E1A-4460-9F63-14493BBACB9F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5AACE4C5-2A16-4D28-84E2-DFC8905E5557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4A8E39E1-F309-44D9-8C9F-E6E9CBD9E628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C8E5627-E8FE-478E-954E-71BAC313AC7E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1F4B836-A61F-450B-9D8C-8B204A1427E2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66A41B5-CC15-4723-87C4-EB9A86DC8DF8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DABDFCB2-E5C0-49AE-902D-53B5D58C1DD0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7AC7BFDD-E5EC-42DB-B800-18981A62AAA6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2AD56775-3C74-44A2-BD47-8A698B0D2BF3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702AC423-8A1D-4FAB-80FC-18392F3A7111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097930C1-D4D8-4574-83A7-4BF1BB23A94C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1B87FB5-7826-496F-9490-B5DE58189AC5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A69CD8D9-13D7-4D25-9D4A-3E24F328F958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17FF849B-DFD4-413F-B47A-F43146DF1D7A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80A2A92-FFC5-4BC5-91F9-417B65D5CD62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A6A930A1-9E72-4659-A9FE-97C50CEA7EE2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87B26ED-A9D4-4D38-B421-9662BD59CEAB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A88BBA67-25B5-4300-B339-0DF1374C558E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22B70B5B-41EB-4D06-A91F-77A86811A01C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42726F3E-BBF2-43AD-8292-B5D6944AA34A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22A8D02-90AE-41C3-A155-779612F1A11F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5388CCB-6EED-4363-A712-7218036866EF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D24B7D94-6C57-4B4F-8316-1510773FF0EF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E4400F36-E934-4ABD-B1BB-7D454EFB5786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5A8CB39-619A-466E-BF31-C2F14D3930D0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EBDA355-78BB-48CD-9979-6F4A2434B8FF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674C7692-8D3C-422E-BE73-E75985C941B6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2885CA44-CBD6-4936-9D84-EB7F3BAFCFA4}"/>
              </a:ext>
            </a:extLst>
          </p:cNvPr>
          <p:cNvSpPr/>
          <p:nvPr/>
        </p:nvSpPr>
        <p:spPr>
          <a:xfrm>
            <a:off x="11700897" y="415361"/>
            <a:ext cx="982205" cy="982205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CA56BAE-21D3-46F1-94E7-0D070AC3FCE6}"/>
              </a:ext>
            </a:extLst>
          </p:cNvPr>
          <p:cNvGrpSpPr/>
          <p:nvPr/>
        </p:nvGrpSpPr>
        <p:grpSpPr>
          <a:xfrm rot="16200000">
            <a:off x="618202" y="5313634"/>
            <a:ext cx="192873" cy="220029"/>
            <a:chOff x="2122597" y="6078934"/>
            <a:chExt cx="302252" cy="344809"/>
          </a:xfrm>
        </p:grpSpPr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CCAE255B-FF5E-4ACF-9AFB-621899474524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C7246C0-C3B8-49B7-98FA-7B63E54C02C8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39A4876-8BBE-4287-A537-68E5494AE3D7}"/>
              </a:ext>
            </a:extLst>
          </p:cNvPr>
          <p:cNvGrpSpPr/>
          <p:nvPr/>
        </p:nvGrpSpPr>
        <p:grpSpPr>
          <a:xfrm rot="7200000">
            <a:off x="4361037" y="1143740"/>
            <a:ext cx="239508" cy="273231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ED26E4D1-DFFD-4F93-92A6-DDC12312F17B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4B59C05-1625-4DD8-8FDF-B7D609736C04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2262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830E570-97CC-42EA-BF99-25B99B2FE8A3}"/>
              </a:ext>
            </a:extLst>
          </p:cNvPr>
          <p:cNvGrpSpPr/>
          <p:nvPr/>
        </p:nvGrpSpPr>
        <p:grpSpPr>
          <a:xfrm>
            <a:off x="6599656" y="5297571"/>
            <a:ext cx="1478240" cy="387775"/>
            <a:chOff x="1406579" y="1891875"/>
            <a:chExt cx="1478240" cy="387775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FE9D23E8-8E33-4CEF-BA4A-2DB99A81CFE8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7F9A045F-2931-465B-9996-59C8761DA94D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194CAFC-3A6D-4A59-B2A0-E734024DD45A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D142AF9-4942-4826-8315-BAD62A99C2E6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849C543-D38E-433D-9232-8F5D196D0DB6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06E0439-E5EE-4334-8337-11B3C04CE756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5493CA9-EE03-44AB-9F50-76A94D1EE136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A8E6E24-961E-4AB5-AAFE-8E2B6767AB90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D7968BB9-63D6-48A5-A2AA-BC739444A928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24DCAC0-F39B-4575-9B65-8504EEC79476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C292066D-C112-407F-9460-1ECA01CC0BD7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65DF184-AA0E-4A41-A461-F6D1CC96A123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2BE474E-3E0E-47D9-A8C4-B8512B33817E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80BC6908-D293-4692-9820-1ACA3BF730DC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9FAA0359-7B5D-4437-83D0-D09985BEB9BF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3558F370-5286-4619-A72B-7354F4886B67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5C8D8BE8-F8BC-4921-B8FC-128196F14A41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46864848-A217-4F2A-9DFA-03C924D0E2AA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C5AEAEFF-4D18-4CDC-B8D1-FF353E910649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FA79E06-8C06-4764-934F-A0CD83A2BDEE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15689BD0-A7AE-49E0-9EB1-81C75BF5AD01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38D78E2D-29D1-4C13-8E07-3C4D22A8F839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26ED84D-88FB-466D-B7A6-8D111300173F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E9807928-72BA-4D5A-A9E4-B3CB2A79FC2A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39D5905-8C38-49DB-B3D5-B6030A20780A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0BFAB82C-982B-4C5D-B100-445C9B9D8736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969A69E0-5AE7-4193-B4BF-D77DFE9C8E05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5FD84B0C-0F8C-4B8B-A232-6278763BE8C9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770A9C6-262F-4DE4-AF34-51B394DCCA54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74B2B54-6AA5-4DF1-8A69-CB8EF15954E1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592D9A8-41EE-4596-B1DA-B642925B69ED}"/>
              </a:ext>
            </a:extLst>
          </p:cNvPr>
          <p:cNvGrpSpPr/>
          <p:nvPr/>
        </p:nvGrpSpPr>
        <p:grpSpPr>
          <a:xfrm>
            <a:off x="9844441" y="1558389"/>
            <a:ext cx="1478240" cy="387775"/>
            <a:chOff x="1406579" y="1891875"/>
            <a:chExt cx="1478240" cy="387775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15CCDA65-36E9-47BD-8F83-BE2E4D2B5966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D32DBDD6-0601-4F16-85A1-A91ABE7B5D20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02812ABA-14F0-4892-A16B-DA5C73055F63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13F4393-D403-4BB1-89C7-16FE07EAA204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E45862DC-BFAF-4C0F-97BF-B6697703A785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D0ECE34F-9ED1-4747-82AD-1DC14D52170C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AB9A2619-091C-497D-8AB0-3BE611B466B6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DF5800A-D04E-472A-A670-B475B3608A7E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BE226FF5-FE93-4B97-BC0D-3080588857A0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9615684-3471-49DE-903F-4C37B5B4B9C9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0701926-5180-45BB-B058-562AF919A7F2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DCBA9CF3-AB26-4DC1-BB00-F07CFAD9DE9E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E2DFA9C-611A-4D55-99F2-0D60B5D51B6C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2B89BC96-313C-4077-9869-6BA7E8B05296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5B964BEA-92F0-41C3-9C74-3A25BB1B261D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048678C0-E788-4060-B64E-67E256A99A48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91FA5ED4-56A9-41EC-8A3E-F48608A11B9B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ED411B43-62C7-4C51-BEE0-3F55C10F055F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856133A3-6BE8-4BF7-BCFE-29451F3409AA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4E17A842-1A67-415A-B765-E06B9B3AFEDA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420141D1-9079-4B4C-A324-AA716C70EF4F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FB5DAC5-5734-45E4-9457-26DD51F71CE4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89BA16BC-3DF7-469F-B2FE-6B6540730A50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1C3C4170-7896-42AC-B717-5EA3641CC01B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120D24F-1422-4126-A88A-7DD7B33A05D9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1EE96C64-5C37-4E04-88DC-515338118BE7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D04F2AFC-5815-43A1-9967-0F14EB59A519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8C99186C-DAAD-48CE-BFE1-E433DF50D25E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825610FB-42FF-4D6D-9FEA-A0A9D87F3BB2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94106566-16B1-4B94-9836-DC832AA76ED6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8F51053-8843-4641-8112-1C24511D925D}"/>
              </a:ext>
            </a:extLst>
          </p:cNvPr>
          <p:cNvSpPr/>
          <p:nvPr/>
        </p:nvSpPr>
        <p:spPr>
          <a:xfrm>
            <a:off x="-612147" y="5972650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909039-6B02-4691-B19C-B7FB4626CDE8}"/>
              </a:ext>
            </a:extLst>
          </p:cNvPr>
          <p:cNvGrpSpPr/>
          <p:nvPr/>
        </p:nvGrpSpPr>
        <p:grpSpPr>
          <a:xfrm>
            <a:off x="5528722" y="881364"/>
            <a:ext cx="5921408" cy="4942264"/>
            <a:chOff x="5528722" y="881364"/>
            <a:chExt cx="5921408" cy="494226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EBA1B55-3830-4ECE-BE54-DCA88737B995}"/>
                </a:ext>
              </a:extLst>
            </p:cNvPr>
            <p:cNvSpPr/>
            <p:nvPr/>
          </p:nvSpPr>
          <p:spPr>
            <a:xfrm>
              <a:off x="9941732" y="4315230"/>
              <a:ext cx="1508398" cy="15083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D2151066-0713-47BE-A532-1B56658A7EB0}"/>
                </a:ext>
              </a:extLst>
            </p:cNvPr>
            <p:cNvSpPr/>
            <p:nvPr/>
          </p:nvSpPr>
          <p:spPr>
            <a:xfrm>
              <a:off x="5528722" y="881364"/>
              <a:ext cx="2365594" cy="24637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9" name="TextBox 408">
            <a:extLst>
              <a:ext uri="{FF2B5EF4-FFF2-40B4-BE49-F238E27FC236}">
                <a16:creationId xmlns:a16="http://schemas.microsoft.com/office/drawing/2014/main" id="{0E2ABF3E-E0C2-49D6-ACE8-45F5B8393CC2}"/>
              </a:ext>
            </a:extLst>
          </p:cNvPr>
          <p:cNvSpPr txBox="1"/>
          <p:nvPr/>
        </p:nvSpPr>
        <p:spPr>
          <a:xfrm>
            <a:off x="1068647" y="2234346"/>
            <a:ext cx="4996394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Montserrat Medium" panose="00000600000000000000" pitchFamily="50" charset="0"/>
                <a:cs typeface="Poppins SemiBold" panose="00000700000000000000" pitchFamily="2" charset="0"/>
              </a:rPr>
              <a:t>Perjanjian</a:t>
            </a:r>
            <a:endParaRPr lang="en-US" sz="3600" dirty="0">
              <a:solidFill>
                <a:schemeClr val="accent1"/>
              </a:solidFill>
              <a:latin typeface="Montserrat Medium" panose="00000600000000000000" pitchFamily="50" charset="0"/>
              <a:cs typeface="Poppins SemiBold" panose="00000700000000000000" pitchFamily="2" charset="0"/>
            </a:endParaRPr>
          </a:p>
          <a:p>
            <a:r>
              <a:rPr lang="en-US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Kinerja</a:t>
            </a:r>
            <a:endParaRPr lang="en-ID" sz="3600" dirty="0">
              <a:solidFill>
                <a:schemeClr val="accent4"/>
              </a:solidFill>
              <a:latin typeface="Montserrat SemiBold" panose="00000700000000000000" pitchFamily="50" charset="0"/>
              <a:cs typeface="Poppins SemiBold" panose="00000700000000000000" pitchFamily="2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BE9507BD-9C76-42FC-A60A-DD99F7F3980F}"/>
              </a:ext>
            </a:extLst>
          </p:cNvPr>
          <p:cNvSpPr txBox="1"/>
          <p:nvPr/>
        </p:nvSpPr>
        <p:spPr>
          <a:xfrm>
            <a:off x="1068646" y="3434675"/>
            <a:ext cx="4135565" cy="6288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Klik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Menu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Perjanjian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Kinerja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kemudian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Klik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Sub Menu Ambil Data e-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Sakip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542E75F9-36C5-4111-9EAA-2D83893F9B0B}"/>
              </a:ext>
            </a:extLst>
          </p:cNvPr>
          <p:cNvGrpSpPr/>
          <p:nvPr/>
        </p:nvGrpSpPr>
        <p:grpSpPr>
          <a:xfrm rot="6300000">
            <a:off x="4276792" y="1108631"/>
            <a:ext cx="276168" cy="315054"/>
            <a:chOff x="2122597" y="6078934"/>
            <a:chExt cx="302252" cy="344809"/>
          </a:xfrm>
        </p:grpSpPr>
        <p:sp>
          <p:nvSpPr>
            <p:cNvPr id="412" name="Freeform: Shape 411">
              <a:extLst>
                <a:ext uri="{FF2B5EF4-FFF2-40B4-BE49-F238E27FC236}">
                  <a16:creationId xmlns:a16="http://schemas.microsoft.com/office/drawing/2014/main" id="{5D08DFAC-8BCA-4F1B-9804-13A3174BC7C5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306B059B-66A0-4EF4-839E-F641263D1FF6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4DD83C98-FCD6-4199-9B39-20484F18BF48}"/>
              </a:ext>
            </a:extLst>
          </p:cNvPr>
          <p:cNvGrpSpPr/>
          <p:nvPr/>
        </p:nvGrpSpPr>
        <p:grpSpPr>
          <a:xfrm rot="7200000">
            <a:off x="4978050" y="5460704"/>
            <a:ext cx="281915" cy="321609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415" name="Freeform: Shape 414">
              <a:extLst>
                <a:ext uri="{FF2B5EF4-FFF2-40B4-BE49-F238E27FC236}">
                  <a16:creationId xmlns:a16="http://schemas.microsoft.com/office/drawing/2014/main" id="{A9C473C7-D7E9-4AB0-9F7B-BBBF62BFF0F3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DD40EAF2-F8B0-4F69-92ED-C08D5D8D71E2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4C195E1B-243E-443D-A90C-C3949E4ABCF5}"/>
              </a:ext>
            </a:extLst>
          </p:cNvPr>
          <p:cNvGrpSpPr/>
          <p:nvPr/>
        </p:nvGrpSpPr>
        <p:grpSpPr>
          <a:xfrm rot="14400000">
            <a:off x="295891" y="3696868"/>
            <a:ext cx="257872" cy="294180"/>
            <a:chOff x="2122597" y="6078934"/>
            <a:chExt cx="302252" cy="344809"/>
          </a:xfrm>
        </p:grpSpPr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7DC989BF-62E8-4E61-A86B-3B4D1F574175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50" name="Rectangle 549">
              <a:extLst>
                <a:ext uri="{FF2B5EF4-FFF2-40B4-BE49-F238E27FC236}">
                  <a16:creationId xmlns:a16="http://schemas.microsoft.com/office/drawing/2014/main" id="{653C8CB3-8761-4B69-9865-D699DC5FA482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8ACE7B63-26A0-DB08-54BC-5432E48D4B9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13784" r="13784"/>
          <a:stretch/>
        </p:blipFill>
        <p:spPr/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17043C-476F-240A-BC57-7757C01F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332" y="2664001"/>
            <a:ext cx="23431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87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" grpId="0"/>
      <p:bldP spid="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2E96B1-F375-C364-0DEF-C48D2D922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645" y="1606289"/>
            <a:ext cx="7967519" cy="4361367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4B67B6B-7E89-4614-876C-623CB2E3024C}"/>
              </a:ext>
            </a:extLst>
          </p:cNvPr>
          <p:cNvGrpSpPr/>
          <p:nvPr/>
        </p:nvGrpSpPr>
        <p:grpSpPr>
          <a:xfrm>
            <a:off x="4459921" y="5345037"/>
            <a:ext cx="1478240" cy="387775"/>
            <a:chOff x="1406579" y="1891875"/>
            <a:chExt cx="1478240" cy="387775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BA09E12-A137-4CB7-9962-96E9D8D08509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24F5D5A-C6EC-4176-8461-0AED311CB12A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630F375-1613-44DA-9513-0B08105E5192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496F4A5-2943-449E-A871-4483425588AE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547AC4FD-D05B-4BF3-BAC6-4E2C12E2D24A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E33ABDEF-93A5-4E36-9778-2F5C89506DC2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EC0E784-CB5A-4A49-804E-FA1E40B4324D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D6D0755B-15CD-4621-AF3C-A4A1D87C4FE2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986113F4-024A-415C-AE04-C9B013B5137D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33DD7F0-67E7-41A9-ABB4-21582DEAA4BD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790C2F73-1F3D-48BC-B35E-6B7E4D6687B5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CF2AF9F-1AE2-43AC-ACE7-BE437AD8BABA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0F05F80-6597-4BDA-9743-616104997407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F3F0D3BC-EC94-4082-9269-C98BCB2947F7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DD5F5CB7-C055-4697-86B4-FE02422D413C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A7D29BB-7383-4BED-AC26-CD4921D0DB12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6CB88708-DF1A-4502-8509-9D7EC00E999A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984CE5B2-509D-478C-9C45-600D636D5E9D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5B1C80C6-CF53-4501-B9DC-548F42964E92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623759C-83D6-4FAE-A0C6-8137B7A821AE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9A6B7150-B475-43CC-9997-3E1D7B73FE2B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077DAE6B-08E1-4F42-B5B9-244FBC0273A3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80BA41C-2ED2-4DCF-A677-2B2DAB269272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96E8D15B-A706-4431-83AD-0D0CB32D411A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754398DA-3505-42EA-86EB-1E936E4731F3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E811B596-7F27-4331-B561-E98D50BE07A5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E3FC3359-902A-4C7F-959F-DE5A02A52149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9A0B7CCA-C255-45FD-A20F-F13F7F87A8B1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18841E3D-6ADD-4FE7-9AB1-57ED3897B110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8B9EC2D3-E90D-4211-9053-0E6D0166D8AE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A575FEF-26CE-4BA8-95D0-81B8AD9EF8E7}"/>
              </a:ext>
            </a:extLst>
          </p:cNvPr>
          <p:cNvGrpSpPr/>
          <p:nvPr/>
        </p:nvGrpSpPr>
        <p:grpSpPr>
          <a:xfrm>
            <a:off x="7681931" y="1583430"/>
            <a:ext cx="1478240" cy="387775"/>
            <a:chOff x="1406579" y="1891875"/>
            <a:chExt cx="1478240" cy="387775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1823A31-38E3-4E19-BA6B-2E001E4D366E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5384788B-418E-4E3A-B852-5FA6F7BA7A9A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90BAE66-C718-4366-ADE1-64BFE278B870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C6F1B8A-F2B3-4BA5-AE50-59B06B82B24F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1154FB0-DB28-4B31-AAC7-DF68E1E50480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B4EC3D8-4A4A-49A7-A8A1-F60430436573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1B9BC26-2BBC-472A-A7EF-4424D16111A1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DF48FA7-C8EF-4652-9C4E-AF763DBF915E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AE365080-83F5-410B-BD94-555B37AAA622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D3CF40C-A082-4D32-8FA2-6A9F8AD2BCAA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08D359C8-576D-4DA6-AE7B-AA7363CDFE1B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8DB59654-AC4F-429A-886A-26CD9738AFC8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8EC2CC6-A041-43D1-8B58-EC288EEAA1E3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40753521-523C-4731-BDA7-6A6359BE2EE5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131712E-7B97-4A56-818D-2E73BCCD5331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23084CC-185D-4B24-ABA2-8DFE9D7E6F69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E4FFA56-4C41-4706-BAA7-C74DF2735638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CFEE55BC-724C-43EB-8794-A14BBED26433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50D99CC-131D-4268-9A4A-37F8343D64BB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680776ED-B842-4B4B-B002-F1DF87A37A36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7A30E8A-2824-487A-A04B-C76EC7D7DB7D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425C88A3-7716-436D-AE3C-D908C7AE2AF9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BB20711-963A-402C-9059-565DFF608464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80B3A80B-1449-43B2-B952-B23D10F83AA9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17C80BF8-F537-4B72-9F23-9F1C0CD40182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298F09A-ADFB-4F3D-B861-BEBABB35AA21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08319388-DE31-4851-9052-BCEBE761794C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6158EB3D-0667-4882-A2A2-22E1DD2E83E4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A2E6500-2271-457D-9B67-82C9842C3B6C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BAA5B86-F6A9-43EF-AFEF-1552AB1EBA30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D26A986A-3EFC-499E-ABFC-51A73EC54EA8}"/>
              </a:ext>
            </a:extLst>
          </p:cNvPr>
          <p:cNvSpPr/>
          <p:nvPr/>
        </p:nvSpPr>
        <p:spPr>
          <a:xfrm>
            <a:off x="3596560" y="1025438"/>
            <a:ext cx="1522219" cy="15222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0EEB77-0097-4F57-A611-8A0FDD0BF6BB}"/>
              </a:ext>
            </a:extLst>
          </p:cNvPr>
          <p:cNvGrpSpPr/>
          <p:nvPr/>
        </p:nvGrpSpPr>
        <p:grpSpPr>
          <a:xfrm rot="14400000">
            <a:off x="8367378" y="5538861"/>
            <a:ext cx="259934" cy="296532"/>
            <a:chOff x="2122597" y="6078934"/>
            <a:chExt cx="302252" cy="34480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2D81E23-11A6-4765-B798-226C75CFE233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31B8A48-861B-4F9F-80E3-2501CE4D1D5B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402C1F2-F69D-4329-B277-76AC0949EC27}"/>
              </a:ext>
            </a:extLst>
          </p:cNvPr>
          <p:cNvSpPr txBox="1"/>
          <p:nvPr/>
        </p:nvSpPr>
        <p:spPr>
          <a:xfrm>
            <a:off x="975659" y="2670027"/>
            <a:ext cx="4996394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Tambah</a:t>
            </a:r>
            <a:r>
              <a:rPr lang="en-US" sz="3600" dirty="0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 </a:t>
            </a:r>
          </a:p>
          <a:p>
            <a:r>
              <a:rPr lang="en-US" sz="3600" dirty="0" err="1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Perjanjian</a:t>
            </a:r>
            <a:r>
              <a:rPr lang="en-US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 Kinerja</a:t>
            </a:r>
            <a:endParaRPr lang="en-ID" sz="3600" dirty="0">
              <a:solidFill>
                <a:schemeClr val="accent4"/>
              </a:solidFill>
              <a:latin typeface="Montserrat SemiBold" panose="00000700000000000000" pitchFamily="50" charset="0"/>
              <a:cs typeface="Poppins SemiBold" panose="000007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07A5FE-E7FD-47AE-8555-3AD5601074F1}"/>
              </a:ext>
            </a:extLst>
          </p:cNvPr>
          <p:cNvSpPr txBox="1"/>
          <p:nvPr/>
        </p:nvSpPr>
        <p:spPr>
          <a:xfrm>
            <a:off x="1020629" y="4012657"/>
            <a:ext cx="2983378" cy="6288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Tambah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Perjanjian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Kinerja dan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pilih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periode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Perjanjian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Kinerja.</a:t>
            </a:r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45B05164-5B31-4B73-A5CD-56EED80A3F84}"/>
              </a:ext>
            </a:extLst>
          </p:cNvPr>
          <p:cNvSpPr/>
          <p:nvPr/>
        </p:nvSpPr>
        <p:spPr>
          <a:xfrm>
            <a:off x="10023892" y="-604987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9A3FFB3A-3934-4CA3-9D8A-2CC5477258A8}"/>
              </a:ext>
            </a:extLst>
          </p:cNvPr>
          <p:cNvGrpSpPr/>
          <p:nvPr/>
        </p:nvGrpSpPr>
        <p:grpSpPr>
          <a:xfrm rot="12600000">
            <a:off x="10510055" y="1890645"/>
            <a:ext cx="322784" cy="368232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8A84A6B7-8B78-4B74-8BCF-3EC7E84751E9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DC41C666-A92D-4AC9-B5CC-F913766F1187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DAAE473B-E3A5-47EF-ABF5-D3F378F9D6D0}"/>
              </a:ext>
            </a:extLst>
          </p:cNvPr>
          <p:cNvGrpSpPr/>
          <p:nvPr/>
        </p:nvGrpSpPr>
        <p:grpSpPr>
          <a:xfrm rot="14400000">
            <a:off x="464098" y="2176350"/>
            <a:ext cx="258889" cy="295340"/>
            <a:chOff x="2122597" y="6078934"/>
            <a:chExt cx="302252" cy="344809"/>
          </a:xfrm>
        </p:grpSpPr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3709637C-BBCF-49AB-B76A-CC9C3144EE61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DB550DC2-E47D-44AD-8165-3031C8C65EA8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0986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0892ACF-4833-488F-919F-C2387AAFBACD}"/>
              </a:ext>
            </a:extLst>
          </p:cNvPr>
          <p:cNvGrpSpPr/>
          <p:nvPr/>
        </p:nvGrpSpPr>
        <p:grpSpPr>
          <a:xfrm>
            <a:off x="1068647" y="2235940"/>
            <a:ext cx="4002134" cy="1512035"/>
            <a:chOff x="1068647" y="2271390"/>
            <a:chExt cx="4002134" cy="151203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B3144C-9827-4873-8E91-81DD636758F3}"/>
                </a:ext>
              </a:extLst>
            </p:cNvPr>
            <p:cNvSpPr txBox="1"/>
            <p:nvPr/>
          </p:nvSpPr>
          <p:spPr>
            <a:xfrm>
              <a:off x="1068647" y="2271390"/>
              <a:ext cx="4002134" cy="95410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ID" sz="2800" dirty="0" err="1">
                  <a:solidFill>
                    <a:schemeClr val="accent1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Pembagian</a:t>
              </a:r>
              <a:endParaRPr lang="en-ID" sz="2800" dirty="0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endParaRPr>
            </a:p>
            <a:p>
              <a:r>
                <a:rPr lang="en-ID" sz="2800" dirty="0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MPH oleh </a:t>
              </a:r>
              <a:r>
                <a:rPr lang="en-ID" sz="2800" dirty="0" err="1">
                  <a:solidFill>
                    <a:schemeClr val="accent4"/>
                  </a:solidFill>
                  <a:latin typeface="Montserrat SemiBold" panose="00000700000000000000" pitchFamily="50" charset="0"/>
                  <a:cs typeface="Poppins SemiBold" panose="00000700000000000000" pitchFamily="2" charset="0"/>
                </a:rPr>
                <a:t>Atasan</a:t>
              </a:r>
              <a:endParaRPr lang="en-ID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1C4E242-5BC0-42A9-9E9F-C24266F41FB3}"/>
                </a:ext>
              </a:extLst>
            </p:cNvPr>
            <p:cNvSpPr txBox="1"/>
            <p:nvPr/>
          </p:nvSpPr>
          <p:spPr>
            <a:xfrm>
              <a:off x="1068647" y="3434675"/>
              <a:ext cx="3625302" cy="34875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Matriks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Peran Hasil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dibagi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 oleh </a:t>
              </a: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</a:rPr>
                <a:t>Atasan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C8DF01F-138B-4644-9657-433C39FFDDBD}"/>
              </a:ext>
            </a:extLst>
          </p:cNvPr>
          <p:cNvGrpSpPr/>
          <p:nvPr/>
        </p:nvGrpSpPr>
        <p:grpSpPr>
          <a:xfrm>
            <a:off x="5446169" y="1397566"/>
            <a:ext cx="4554792" cy="655808"/>
            <a:chOff x="5446169" y="1397566"/>
            <a:chExt cx="4554792" cy="6558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EF4426-D6D8-43C0-8112-6AE3D2EE99E1}"/>
                </a:ext>
              </a:extLst>
            </p:cNvPr>
            <p:cNvSpPr txBox="1"/>
            <p:nvPr/>
          </p:nvSpPr>
          <p:spPr>
            <a:xfrm>
              <a:off x="5998827" y="1759576"/>
              <a:ext cx="4002134" cy="29379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Atasan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membuat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salah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satu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SKP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Kualitatif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atau</a:t>
              </a: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65000"/>
                    </a:schemeClr>
                  </a:solidFill>
                </a:rPr>
                <a:t>Kuantitatif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19307A7-0284-483A-8A48-96BA390097BD}"/>
                </a:ext>
              </a:extLst>
            </p:cNvPr>
            <p:cNvSpPr txBox="1"/>
            <p:nvPr/>
          </p:nvSpPr>
          <p:spPr>
            <a:xfrm>
              <a:off x="5987299" y="1489899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Membuat</a:t>
              </a:r>
              <a:r>
                <a:rPr lang="en-US" sz="1400" dirty="0">
                  <a:solidFill>
                    <a:schemeClr val="accent1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SKP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D981BE1-24FE-424A-B08A-4E7CCE5FA362}"/>
                </a:ext>
              </a:extLst>
            </p:cNvPr>
            <p:cNvSpPr/>
            <p:nvPr/>
          </p:nvSpPr>
          <p:spPr>
            <a:xfrm>
              <a:off x="5446169" y="1397566"/>
              <a:ext cx="486852" cy="4868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0DCF22-A6EE-43D3-8D72-AE7E562DB816}"/>
                </a:ext>
              </a:extLst>
            </p:cNvPr>
            <p:cNvGrpSpPr/>
            <p:nvPr/>
          </p:nvGrpSpPr>
          <p:grpSpPr>
            <a:xfrm>
              <a:off x="5577738" y="1512200"/>
              <a:ext cx="236620" cy="247344"/>
              <a:chOff x="8323263" y="4287838"/>
              <a:chExt cx="1646238" cy="1720850"/>
            </a:xfrm>
            <a:solidFill>
              <a:schemeClr val="bg1"/>
            </a:solidFill>
          </p:grpSpPr>
          <p:sp>
            <p:nvSpPr>
              <p:cNvPr id="16" name="Freeform 252">
                <a:extLst>
                  <a:ext uri="{FF2B5EF4-FFF2-40B4-BE49-F238E27FC236}">
                    <a16:creationId xmlns:a16="http://schemas.microsoft.com/office/drawing/2014/main" id="{0818C256-94B6-402F-9930-4BE58416C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0000" y="4819650"/>
                <a:ext cx="496888" cy="644525"/>
              </a:xfrm>
              <a:custGeom>
                <a:avLst/>
                <a:gdLst>
                  <a:gd name="T0" fmla="*/ 195 w 200"/>
                  <a:gd name="T1" fmla="*/ 25 h 260"/>
                  <a:gd name="T2" fmla="*/ 190 w 200"/>
                  <a:gd name="T3" fmla="*/ 4 h 260"/>
                  <a:gd name="T4" fmla="*/ 169 w 200"/>
                  <a:gd name="T5" fmla="*/ 9 h 260"/>
                  <a:gd name="T6" fmla="*/ 63 w 200"/>
                  <a:gd name="T7" fmla="*/ 155 h 260"/>
                  <a:gd name="T8" fmla="*/ 5 w 200"/>
                  <a:gd name="T9" fmla="*/ 235 h 260"/>
                  <a:gd name="T10" fmla="*/ 10 w 200"/>
                  <a:gd name="T11" fmla="*/ 256 h 260"/>
                  <a:gd name="T12" fmla="*/ 31 w 200"/>
                  <a:gd name="T13" fmla="*/ 250 h 260"/>
                  <a:gd name="T14" fmla="*/ 137 w 200"/>
                  <a:gd name="T15" fmla="*/ 104 h 260"/>
                  <a:gd name="T16" fmla="*/ 195 w 200"/>
                  <a:gd name="T17" fmla="*/ 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260">
                    <a:moveTo>
                      <a:pt x="195" y="25"/>
                    </a:moveTo>
                    <a:cubicBezTo>
                      <a:pt x="200" y="18"/>
                      <a:pt x="196" y="8"/>
                      <a:pt x="190" y="4"/>
                    </a:cubicBezTo>
                    <a:cubicBezTo>
                      <a:pt x="182" y="0"/>
                      <a:pt x="174" y="3"/>
                      <a:pt x="169" y="9"/>
                    </a:cubicBezTo>
                    <a:cubicBezTo>
                      <a:pt x="134" y="58"/>
                      <a:pt x="98" y="107"/>
                      <a:pt x="63" y="155"/>
                    </a:cubicBezTo>
                    <a:cubicBezTo>
                      <a:pt x="44" y="182"/>
                      <a:pt x="24" y="209"/>
                      <a:pt x="5" y="235"/>
                    </a:cubicBezTo>
                    <a:cubicBezTo>
                      <a:pt x="0" y="242"/>
                      <a:pt x="4" y="252"/>
                      <a:pt x="10" y="256"/>
                    </a:cubicBezTo>
                    <a:cubicBezTo>
                      <a:pt x="18" y="260"/>
                      <a:pt x="26" y="257"/>
                      <a:pt x="31" y="250"/>
                    </a:cubicBezTo>
                    <a:cubicBezTo>
                      <a:pt x="66" y="202"/>
                      <a:pt x="102" y="153"/>
                      <a:pt x="137" y="104"/>
                    </a:cubicBezTo>
                    <a:cubicBezTo>
                      <a:pt x="156" y="78"/>
                      <a:pt x="176" y="51"/>
                      <a:pt x="19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53">
                <a:extLst>
                  <a:ext uri="{FF2B5EF4-FFF2-40B4-BE49-F238E27FC236}">
                    <a16:creationId xmlns:a16="http://schemas.microsoft.com/office/drawing/2014/main" id="{D3D3261B-E65F-483E-BD28-8D5647CB69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6813" y="4822825"/>
                <a:ext cx="292100" cy="292100"/>
              </a:xfrm>
              <a:custGeom>
                <a:avLst/>
                <a:gdLst>
                  <a:gd name="T0" fmla="*/ 117 w 117"/>
                  <a:gd name="T1" fmla="*/ 61 h 118"/>
                  <a:gd name="T2" fmla="*/ 117 w 117"/>
                  <a:gd name="T3" fmla="*/ 59 h 118"/>
                  <a:gd name="T4" fmla="*/ 117 w 117"/>
                  <a:gd name="T5" fmla="*/ 57 h 118"/>
                  <a:gd name="T6" fmla="*/ 59 w 117"/>
                  <a:gd name="T7" fmla="*/ 1 h 118"/>
                  <a:gd name="T8" fmla="*/ 1 w 117"/>
                  <a:gd name="T9" fmla="*/ 59 h 118"/>
                  <a:gd name="T10" fmla="*/ 59 w 117"/>
                  <a:gd name="T11" fmla="*/ 118 h 118"/>
                  <a:gd name="T12" fmla="*/ 117 w 117"/>
                  <a:gd name="T13" fmla="*/ 61 h 118"/>
                  <a:gd name="T14" fmla="*/ 31 w 117"/>
                  <a:gd name="T15" fmla="*/ 59 h 118"/>
                  <a:gd name="T16" fmla="*/ 59 w 117"/>
                  <a:gd name="T17" fmla="*/ 31 h 118"/>
                  <a:gd name="T18" fmla="*/ 87 w 117"/>
                  <a:gd name="T19" fmla="*/ 59 h 118"/>
                  <a:gd name="T20" fmla="*/ 59 w 117"/>
                  <a:gd name="T21" fmla="*/ 88 h 118"/>
                  <a:gd name="T22" fmla="*/ 31 w 117"/>
                  <a:gd name="T23" fmla="*/ 59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118">
                    <a:moveTo>
                      <a:pt x="117" y="61"/>
                    </a:moveTo>
                    <a:cubicBezTo>
                      <a:pt x="117" y="61"/>
                      <a:pt x="117" y="60"/>
                      <a:pt x="117" y="59"/>
                    </a:cubicBezTo>
                    <a:cubicBezTo>
                      <a:pt x="117" y="59"/>
                      <a:pt x="117" y="58"/>
                      <a:pt x="117" y="57"/>
                    </a:cubicBezTo>
                    <a:cubicBezTo>
                      <a:pt x="115" y="26"/>
                      <a:pt x="90" y="2"/>
                      <a:pt x="59" y="1"/>
                    </a:cubicBezTo>
                    <a:cubicBezTo>
                      <a:pt x="27" y="0"/>
                      <a:pt x="1" y="28"/>
                      <a:pt x="1" y="59"/>
                    </a:cubicBezTo>
                    <a:cubicBezTo>
                      <a:pt x="0" y="91"/>
                      <a:pt x="28" y="117"/>
                      <a:pt x="59" y="118"/>
                    </a:cubicBezTo>
                    <a:cubicBezTo>
                      <a:pt x="90" y="118"/>
                      <a:pt x="115" y="92"/>
                      <a:pt x="117" y="61"/>
                    </a:cubicBezTo>
                    <a:close/>
                    <a:moveTo>
                      <a:pt x="31" y="59"/>
                    </a:moveTo>
                    <a:cubicBezTo>
                      <a:pt x="30" y="44"/>
                      <a:pt x="44" y="31"/>
                      <a:pt x="59" y="31"/>
                    </a:cubicBezTo>
                    <a:cubicBezTo>
                      <a:pt x="75" y="31"/>
                      <a:pt x="87" y="44"/>
                      <a:pt x="87" y="59"/>
                    </a:cubicBezTo>
                    <a:cubicBezTo>
                      <a:pt x="87" y="75"/>
                      <a:pt x="75" y="87"/>
                      <a:pt x="59" y="88"/>
                    </a:cubicBezTo>
                    <a:cubicBezTo>
                      <a:pt x="43" y="88"/>
                      <a:pt x="31" y="74"/>
                      <a:pt x="3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54">
                <a:extLst>
                  <a:ext uri="{FF2B5EF4-FFF2-40B4-BE49-F238E27FC236}">
                    <a16:creationId xmlns:a16="http://schemas.microsoft.com/office/drawing/2014/main" id="{93631483-8453-48DF-B1DD-8BD300EDBC9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94800" y="5168900"/>
                <a:ext cx="290513" cy="293688"/>
              </a:xfrm>
              <a:custGeom>
                <a:avLst/>
                <a:gdLst>
                  <a:gd name="T0" fmla="*/ 59 w 117"/>
                  <a:gd name="T1" fmla="*/ 0 h 118"/>
                  <a:gd name="T2" fmla="*/ 1 w 117"/>
                  <a:gd name="T3" fmla="*/ 59 h 118"/>
                  <a:gd name="T4" fmla="*/ 59 w 117"/>
                  <a:gd name="T5" fmla="*/ 117 h 118"/>
                  <a:gd name="T6" fmla="*/ 117 w 117"/>
                  <a:gd name="T7" fmla="*/ 61 h 118"/>
                  <a:gd name="T8" fmla="*/ 117 w 117"/>
                  <a:gd name="T9" fmla="*/ 59 h 118"/>
                  <a:gd name="T10" fmla="*/ 117 w 117"/>
                  <a:gd name="T11" fmla="*/ 56 h 118"/>
                  <a:gd name="T12" fmla="*/ 59 w 117"/>
                  <a:gd name="T13" fmla="*/ 0 h 118"/>
                  <a:gd name="T14" fmla="*/ 59 w 117"/>
                  <a:gd name="T15" fmla="*/ 87 h 118"/>
                  <a:gd name="T16" fmla="*/ 31 w 117"/>
                  <a:gd name="T17" fmla="*/ 59 h 118"/>
                  <a:gd name="T18" fmla="*/ 59 w 117"/>
                  <a:gd name="T19" fmla="*/ 30 h 118"/>
                  <a:gd name="T20" fmla="*/ 87 w 117"/>
                  <a:gd name="T21" fmla="*/ 59 h 118"/>
                  <a:gd name="T22" fmla="*/ 59 w 117"/>
                  <a:gd name="T23" fmla="*/ 87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7" h="118">
                    <a:moveTo>
                      <a:pt x="59" y="0"/>
                    </a:moveTo>
                    <a:cubicBezTo>
                      <a:pt x="27" y="0"/>
                      <a:pt x="1" y="27"/>
                      <a:pt x="1" y="59"/>
                    </a:cubicBezTo>
                    <a:cubicBezTo>
                      <a:pt x="0" y="91"/>
                      <a:pt x="28" y="116"/>
                      <a:pt x="59" y="117"/>
                    </a:cubicBezTo>
                    <a:cubicBezTo>
                      <a:pt x="90" y="118"/>
                      <a:pt x="116" y="91"/>
                      <a:pt x="117" y="61"/>
                    </a:cubicBezTo>
                    <a:cubicBezTo>
                      <a:pt x="117" y="60"/>
                      <a:pt x="117" y="59"/>
                      <a:pt x="117" y="59"/>
                    </a:cubicBezTo>
                    <a:cubicBezTo>
                      <a:pt x="117" y="58"/>
                      <a:pt x="117" y="57"/>
                      <a:pt x="117" y="56"/>
                    </a:cubicBezTo>
                    <a:cubicBezTo>
                      <a:pt x="116" y="25"/>
                      <a:pt x="90" y="1"/>
                      <a:pt x="59" y="0"/>
                    </a:cubicBezTo>
                    <a:close/>
                    <a:moveTo>
                      <a:pt x="59" y="87"/>
                    </a:moveTo>
                    <a:cubicBezTo>
                      <a:pt x="43" y="87"/>
                      <a:pt x="31" y="74"/>
                      <a:pt x="31" y="59"/>
                    </a:cubicBezTo>
                    <a:cubicBezTo>
                      <a:pt x="30" y="43"/>
                      <a:pt x="44" y="31"/>
                      <a:pt x="59" y="30"/>
                    </a:cubicBezTo>
                    <a:cubicBezTo>
                      <a:pt x="75" y="30"/>
                      <a:pt x="87" y="43"/>
                      <a:pt x="87" y="59"/>
                    </a:cubicBezTo>
                    <a:cubicBezTo>
                      <a:pt x="87" y="74"/>
                      <a:pt x="75" y="86"/>
                      <a:pt x="59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55">
                <a:extLst>
                  <a:ext uri="{FF2B5EF4-FFF2-40B4-BE49-F238E27FC236}">
                    <a16:creationId xmlns:a16="http://schemas.microsoft.com/office/drawing/2014/main" id="{0506905A-03C6-4694-8F72-214B89BE57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23263" y="4287838"/>
                <a:ext cx="1646238" cy="1720850"/>
              </a:xfrm>
              <a:custGeom>
                <a:avLst/>
                <a:gdLst>
                  <a:gd name="T0" fmla="*/ 589 w 663"/>
                  <a:gd name="T1" fmla="*/ 345 h 695"/>
                  <a:gd name="T2" fmla="*/ 651 w 663"/>
                  <a:gd name="T3" fmla="*/ 273 h 695"/>
                  <a:gd name="T4" fmla="*/ 612 w 663"/>
                  <a:gd name="T5" fmla="*/ 211 h 695"/>
                  <a:gd name="T6" fmla="*/ 546 w 663"/>
                  <a:gd name="T7" fmla="*/ 112 h 695"/>
                  <a:gd name="T8" fmla="*/ 525 w 663"/>
                  <a:gd name="T9" fmla="*/ 62 h 695"/>
                  <a:gd name="T10" fmla="*/ 411 w 663"/>
                  <a:gd name="T11" fmla="*/ 100 h 695"/>
                  <a:gd name="T12" fmla="*/ 361 w 663"/>
                  <a:gd name="T13" fmla="*/ 19 h 695"/>
                  <a:gd name="T14" fmla="*/ 291 w 663"/>
                  <a:gd name="T15" fmla="*/ 37 h 695"/>
                  <a:gd name="T16" fmla="*/ 176 w 663"/>
                  <a:gd name="T17" fmla="*/ 68 h 695"/>
                  <a:gd name="T18" fmla="*/ 121 w 663"/>
                  <a:gd name="T19" fmla="*/ 75 h 695"/>
                  <a:gd name="T20" fmla="*/ 123 w 663"/>
                  <a:gd name="T21" fmla="*/ 194 h 695"/>
                  <a:gd name="T22" fmla="*/ 30 w 663"/>
                  <a:gd name="T23" fmla="*/ 216 h 695"/>
                  <a:gd name="T24" fmla="*/ 27 w 663"/>
                  <a:gd name="T25" fmla="*/ 290 h 695"/>
                  <a:gd name="T26" fmla="*/ 23 w 663"/>
                  <a:gd name="T27" fmla="*/ 405 h 695"/>
                  <a:gd name="T28" fmla="*/ 8 w 663"/>
                  <a:gd name="T29" fmla="*/ 459 h 695"/>
                  <a:gd name="T30" fmla="*/ 123 w 663"/>
                  <a:gd name="T31" fmla="*/ 496 h 695"/>
                  <a:gd name="T32" fmla="*/ 115 w 663"/>
                  <a:gd name="T33" fmla="*/ 593 h 695"/>
                  <a:gd name="T34" fmla="*/ 183 w 663"/>
                  <a:gd name="T35" fmla="*/ 618 h 695"/>
                  <a:gd name="T36" fmla="*/ 283 w 663"/>
                  <a:gd name="T37" fmla="*/ 641 h 695"/>
                  <a:gd name="T38" fmla="*/ 360 w 663"/>
                  <a:gd name="T39" fmla="*/ 674 h 695"/>
                  <a:gd name="T40" fmla="*/ 411 w 663"/>
                  <a:gd name="T41" fmla="*/ 590 h 695"/>
                  <a:gd name="T42" fmla="*/ 501 w 663"/>
                  <a:gd name="T43" fmla="*/ 627 h 695"/>
                  <a:gd name="T44" fmla="*/ 546 w 663"/>
                  <a:gd name="T45" fmla="*/ 570 h 695"/>
                  <a:gd name="T46" fmla="*/ 619 w 663"/>
                  <a:gd name="T47" fmla="*/ 478 h 695"/>
                  <a:gd name="T48" fmla="*/ 660 w 663"/>
                  <a:gd name="T49" fmla="*/ 443 h 695"/>
                  <a:gd name="T50" fmla="*/ 626 w 663"/>
                  <a:gd name="T51" fmla="*/ 445 h 695"/>
                  <a:gd name="T52" fmla="*/ 520 w 663"/>
                  <a:gd name="T53" fmla="*/ 470 h 695"/>
                  <a:gd name="T54" fmla="*/ 516 w 663"/>
                  <a:gd name="T55" fmla="*/ 578 h 695"/>
                  <a:gd name="T56" fmla="*/ 510 w 663"/>
                  <a:gd name="T57" fmla="*/ 598 h 695"/>
                  <a:gd name="T58" fmla="*/ 409 w 663"/>
                  <a:gd name="T59" fmla="*/ 556 h 695"/>
                  <a:gd name="T60" fmla="*/ 335 w 663"/>
                  <a:gd name="T61" fmla="*/ 657 h 695"/>
                  <a:gd name="T62" fmla="*/ 324 w 663"/>
                  <a:gd name="T63" fmla="*/ 650 h 695"/>
                  <a:gd name="T64" fmla="*/ 271 w 663"/>
                  <a:gd name="T65" fmla="*/ 563 h 695"/>
                  <a:gd name="T66" fmla="*/ 168 w 663"/>
                  <a:gd name="T67" fmla="*/ 592 h 695"/>
                  <a:gd name="T68" fmla="*/ 148 w 663"/>
                  <a:gd name="T69" fmla="*/ 599 h 695"/>
                  <a:gd name="T70" fmla="*/ 149 w 663"/>
                  <a:gd name="T71" fmla="*/ 554 h 695"/>
                  <a:gd name="T72" fmla="*/ 143 w 663"/>
                  <a:gd name="T73" fmla="*/ 470 h 695"/>
                  <a:gd name="T74" fmla="*/ 38 w 663"/>
                  <a:gd name="T75" fmla="*/ 445 h 695"/>
                  <a:gd name="T76" fmla="*/ 60 w 663"/>
                  <a:gd name="T77" fmla="*/ 407 h 695"/>
                  <a:gd name="T78" fmla="*/ 105 w 663"/>
                  <a:gd name="T79" fmla="*/ 334 h 695"/>
                  <a:gd name="T80" fmla="*/ 34 w 663"/>
                  <a:gd name="T81" fmla="*/ 252 h 695"/>
                  <a:gd name="T82" fmla="*/ 37 w 663"/>
                  <a:gd name="T83" fmla="*/ 245 h 695"/>
                  <a:gd name="T84" fmla="*/ 143 w 663"/>
                  <a:gd name="T85" fmla="*/ 220 h 695"/>
                  <a:gd name="T86" fmla="*/ 147 w 663"/>
                  <a:gd name="T87" fmla="*/ 112 h 695"/>
                  <a:gd name="T88" fmla="*/ 153 w 663"/>
                  <a:gd name="T89" fmla="*/ 91 h 695"/>
                  <a:gd name="T90" fmla="*/ 254 w 663"/>
                  <a:gd name="T91" fmla="*/ 134 h 695"/>
                  <a:gd name="T92" fmla="*/ 320 w 663"/>
                  <a:gd name="T93" fmla="*/ 47 h 695"/>
                  <a:gd name="T94" fmla="*/ 335 w 663"/>
                  <a:gd name="T95" fmla="*/ 33 h 695"/>
                  <a:gd name="T96" fmla="*/ 392 w 663"/>
                  <a:gd name="T97" fmla="*/ 127 h 695"/>
                  <a:gd name="T98" fmla="*/ 495 w 663"/>
                  <a:gd name="T99" fmla="*/ 98 h 695"/>
                  <a:gd name="T100" fmla="*/ 516 w 663"/>
                  <a:gd name="T101" fmla="*/ 91 h 695"/>
                  <a:gd name="T102" fmla="*/ 514 w 663"/>
                  <a:gd name="T103" fmla="*/ 136 h 695"/>
                  <a:gd name="T104" fmla="*/ 520 w 663"/>
                  <a:gd name="T105" fmla="*/ 220 h 695"/>
                  <a:gd name="T106" fmla="*/ 626 w 663"/>
                  <a:gd name="T107" fmla="*/ 245 h 695"/>
                  <a:gd name="T108" fmla="*/ 603 w 663"/>
                  <a:gd name="T109" fmla="*/ 282 h 695"/>
                  <a:gd name="T110" fmla="*/ 558 w 663"/>
                  <a:gd name="T111" fmla="*/ 356 h 695"/>
                  <a:gd name="T112" fmla="*/ 629 w 663"/>
                  <a:gd name="T113" fmla="*/ 438 h 695"/>
                  <a:gd name="T114" fmla="*/ 626 w 663"/>
                  <a:gd name="T115" fmla="*/ 44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3" h="695">
                    <a:moveTo>
                      <a:pt x="636" y="400"/>
                    </a:moveTo>
                    <a:cubicBezTo>
                      <a:pt x="620" y="382"/>
                      <a:pt x="605" y="363"/>
                      <a:pt x="589" y="345"/>
                    </a:cubicBezTo>
                    <a:cubicBezTo>
                      <a:pt x="606" y="325"/>
                      <a:pt x="623" y="305"/>
                      <a:pt x="641" y="285"/>
                    </a:cubicBezTo>
                    <a:cubicBezTo>
                      <a:pt x="644" y="281"/>
                      <a:pt x="647" y="277"/>
                      <a:pt x="651" y="273"/>
                    </a:cubicBezTo>
                    <a:cubicBezTo>
                      <a:pt x="661" y="261"/>
                      <a:pt x="663" y="245"/>
                      <a:pt x="655" y="231"/>
                    </a:cubicBezTo>
                    <a:cubicBezTo>
                      <a:pt x="646" y="216"/>
                      <a:pt x="627" y="214"/>
                      <a:pt x="612" y="211"/>
                    </a:cubicBezTo>
                    <a:cubicBezTo>
                      <a:pt x="588" y="205"/>
                      <a:pt x="564" y="199"/>
                      <a:pt x="540" y="194"/>
                    </a:cubicBezTo>
                    <a:cubicBezTo>
                      <a:pt x="542" y="167"/>
                      <a:pt x="544" y="139"/>
                      <a:pt x="546" y="112"/>
                    </a:cubicBezTo>
                    <a:cubicBezTo>
                      <a:pt x="547" y="107"/>
                      <a:pt x="547" y="102"/>
                      <a:pt x="548" y="97"/>
                    </a:cubicBezTo>
                    <a:cubicBezTo>
                      <a:pt x="549" y="82"/>
                      <a:pt x="539" y="68"/>
                      <a:pt x="525" y="62"/>
                    </a:cubicBezTo>
                    <a:cubicBezTo>
                      <a:pt x="509" y="56"/>
                      <a:pt x="494" y="66"/>
                      <a:pt x="480" y="72"/>
                    </a:cubicBezTo>
                    <a:cubicBezTo>
                      <a:pt x="457" y="81"/>
                      <a:pt x="434" y="91"/>
                      <a:pt x="411" y="100"/>
                    </a:cubicBezTo>
                    <a:cubicBezTo>
                      <a:pt x="397" y="77"/>
                      <a:pt x="383" y="55"/>
                      <a:pt x="369" y="32"/>
                    </a:cubicBezTo>
                    <a:cubicBezTo>
                      <a:pt x="367" y="27"/>
                      <a:pt x="364" y="23"/>
                      <a:pt x="361" y="19"/>
                    </a:cubicBezTo>
                    <a:cubicBezTo>
                      <a:pt x="353" y="5"/>
                      <a:pt x="339" y="0"/>
                      <a:pt x="324" y="2"/>
                    </a:cubicBezTo>
                    <a:cubicBezTo>
                      <a:pt x="307" y="4"/>
                      <a:pt x="299" y="24"/>
                      <a:pt x="291" y="37"/>
                    </a:cubicBezTo>
                    <a:cubicBezTo>
                      <a:pt x="278" y="58"/>
                      <a:pt x="265" y="79"/>
                      <a:pt x="252" y="100"/>
                    </a:cubicBezTo>
                    <a:cubicBezTo>
                      <a:pt x="227" y="90"/>
                      <a:pt x="201" y="79"/>
                      <a:pt x="176" y="68"/>
                    </a:cubicBezTo>
                    <a:cubicBezTo>
                      <a:pt x="162" y="63"/>
                      <a:pt x="162" y="63"/>
                      <a:pt x="162" y="63"/>
                    </a:cubicBezTo>
                    <a:cubicBezTo>
                      <a:pt x="147" y="56"/>
                      <a:pt x="130" y="63"/>
                      <a:pt x="121" y="75"/>
                    </a:cubicBezTo>
                    <a:cubicBezTo>
                      <a:pt x="112" y="88"/>
                      <a:pt x="116" y="105"/>
                      <a:pt x="117" y="120"/>
                    </a:cubicBezTo>
                    <a:cubicBezTo>
                      <a:pt x="119" y="145"/>
                      <a:pt x="121" y="169"/>
                      <a:pt x="123" y="194"/>
                    </a:cubicBezTo>
                    <a:cubicBezTo>
                      <a:pt x="97" y="200"/>
                      <a:pt x="71" y="206"/>
                      <a:pt x="45" y="212"/>
                    </a:cubicBezTo>
                    <a:cubicBezTo>
                      <a:pt x="40" y="213"/>
                      <a:pt x="35" y="215"/>
                      <a:pt x="30" y="216"/>
                    </a:cubicBezTo>
                    <a:cubicBezTo>
                      <a:pt x="15" y="219"/>
                      <a:pt x="4" y="232"/>
                      <a:pt x="3" y="247"/>
                    </a:cubicBezTo>
                    <a:cubicBezTo>
                      <a:pt x="2" y="265"/>
                      <a:pt x="16" y="278"/>
                      <a:pt x="27" y="290"/>
                    </a:cubicBezTo>
                    <a:cubicBezTo>
                      <a:pt x="43" y="308"/>
                      <a:pt x="58" y="327"/>
                      <a:pt x="74" y="345"/>
                    </a:cubicBezTo>
                    <a:cubicBezTo>
                      <a:pt x="57" y="365"/>
                      <a:pt x="40" y="385"/>
                      <a:pt x="23" y="405"/>
                    </a:cubicBezTo>
                    <a:cubicBezTo>
                      <a:pt x="19" y="409"/>
                      <a:pt x="16" y="413"/>
                      <a:pt x="13" y="417"/>
                    </a:cubicBezTo>
                    <a:cubicBezTo>
                      <a:pt x="2" y="429"/>
                      <a:pt x="0" y="445"/>
                      <a:pt x="8" y="459"/>
                    </a:cubicBezTo>
                    <a:cubicBezTo>
                      <a:pt x="17" y="474"/>
                      <a:pt x="36" y="476"/>
                      <a:pt x="51" y="479"/>
                    </a:cubicBezTo>
                    <a:cubicBezTo>
                      <a:pt x="75" y="485"/>
                      <a:pt x="99" y="491"/>
                      <a:pt x="123" y="496"/>
                    </a:cubicBezTo>
                    <a:cubicBezTo>
                      <a:pt x="121" y="523"/>
                      <a:pt x="119" y="550"/>
                      <a:pt x="117" y="578"/>
                    </a:cubicBezTo>
                    <a:cubicBezTo>
                      <a:pt x="116" y="583"/>
                      <a:pt x="116" y="588"/>
                      <a:pt x="115" y="593"/>
                    </a:cubicBezTo>
                    <a:cubicBezTo>
                      <a:pt x="114" y="608"/>
                      <a:pt x="124" y="622"/>
                      <a:pt x="138" y="627"/>
                    </a:cubicBezTo>
                    <a:cubicBezTo>
                      <a:pt x="154" y="634"/>
                      <a:pt x="169" y="624"/>
                      <a:pt x="183" y="618"/>
                    </a:cubicBezTo>
                    <a:cubicBezTo>
                      <a:pt x="206" y="609"/>
                      <a:pt x="229" y="599"/>
                      <a:pt x="252" y="590"/>
                    </a:cubicBezTo>
                    <a:cubicBezTo>
                      <a:pt x="262" y="607"/>
                      <a:pt x="273" y="624"/>
                      <a:pt x="283" y="641"/>
                    </a:cubicBezTo>
                    <a:cubicBezTo>
                      <a:pt x="289" y="651"/>
                      <a:pt x="295" y="660"/>
                      <a:pt x="301" y="670"/>
                    </a:cubicBezTo>
                    <a:cubicBezTo>
                      <a:pt x="315" y="692"/>
                      <a:pt x="344" y="695"/>
                      <a:pt x="360" y="674"/>
                    </a:cubicBezTo>
                    <a:cubicBezTo>
                      <a:pt x="360" y="673"/>
                      <a:pt x="361" y="673"/>
                      <a:pt x="361" y="672"/>
                    </a:cubicBezTo>
                    <a:cubicBezTo>
                      <a:pt x="378" y="645"/>
                      <a:pt x="394" y="617"/>
                      <a:pt x="411" y="590"/>
                    </a:cubicBezTo>
                    <a:cubicBezTo>
                      <a:pt x="436" y="600"/>
                      <a:pt x="462" y="611"/>
                      <a:pt x="487" y="621"/>
                    </a:cubicBezTo>
                    <a:cubicBezTo>
                      <a:pt x="501" y="627"/>
                      <a:pt x="501" y="627"/>
                      <a:pt x="501" y="627"/>
                    </a:cubicBezTo>
                    <a:cubicBezTo>
                      <a:pt x="516" y="633"/>
                      <a:pt x="533" y="627"/>
                      <a:pt x="542" y="615"/>
                    </a:cubicBezTo>
                    <a:cubicBezTo>
                      <a:pt x="551" y="602"/>
                      <a:pt x="547" y="585"/>
                      <a:pt x="546" y="570"/>
                    </a:cubicBezTo>
                    <a:cubicBezTo>
                      <a:pt x="544" y="545"/>
                      <a:pt x="542" y="521"/>
                      <a:pt x="540" y="496"/>
                    </a:cubicBezTo>
                    <a:cubicBezTo>
                      <a:pt x="566" y="490"/>
                      <a:pt x="592" y="484"/>
                      <a:pt x="619" y="478"/>
                    </a:cubicBezTo>
                    <a:cubicBezTo>
                      <a:pt x="624" y="476"/>
                      <a:pt x="629" y="475"/>
                      <a:pt x="633" y="474"/>
                    </a:cubicBezTo>
                    <a:cubicBezTo>
                      <a:pt x="648" y="471"/>
                      <a:pt x="659" y="458"/>
                      <a:pt x="660" y="443"/>
                    </a:cubicBezTo>
                    <a:cubicBezTo>
                      <a:pt x="661" y="425"/>
                      <a:pt x="647" y="412"/>
                      <a:pt x="636" y="400"/>
                    </a:cubicBezTo>
                    <a:close/>
                    <a:moveTo>
                      <a:pt x="626" y="445"/>
                    </a:moveTo>
                    <a:cubicBezTo>
                      <a:pt x="613" y="448"/>
                      <a:pt x="599" y="451"/>
                      <a:pt x="586" y="454"/>
                    </a:cubicBezTo>
                    <a:cubicBezTo>
                      <a:pt x="564" y="460"/>
                      <a:pt x="542" y="465"/>
                      <a:pt x="520" y="470"/>
                    </a:cubicBezTo>
                    <a:cubicBezTo>
                      <a:pt x="514" y="471"/>
                      <a:pt x="508" y="478"/>
                      <a:pt x="509" y="484"/>
                    </a:cubicBezTo>
                    <a:cubicBezTo>
                      <a:pt x="511" y="516"/>
                      <a:pt x="514" y="547"/>
                      <a:pt x="516" y="578"/>
                    </a:cubicBezTo>
                    <a:cubicBezTo>
                      <a:pt x="517" y="583"/>
                      <a:pt x="517" y="588"/>
                      <a:pt x="518" y="593"/>
                    </a:cubicBezTo>
                    <a:cubicBezTo>
                      <a:pt x="518" y="598"/>
                      <a:pt x="516" y="601"/>
                      <a:pt x="510" y="598"/>
                    </a:cubicBezTo>
                    <a:cubicBezTo>
                      <a:pt x="498" y="593"/>
                      <a:pt x="485" y="588"/>
                      <a:pt x="473" y="583"/>
                    </a:cubicBezTo>
                    <a:cubicBezTo>
                      <a:pt x="452" y="574"/>
                      <a:pt x="430" y="565"/>
                      <a:pt x="409" y="556"/>
                    </a:cubicBezTo>
                    <a:cubicBezTo>
                      <a:pt x="403" y="554"/>
                      <a:pt x="395" y="558"/>
                      <a:pt x="392" y="563"/>
                    </a:cubicBezTo>
                    <a:cubicBezTo>
                      <a:pt x="373" y="594"/>
                      <a:pt x="354" y="626"/>
                      <a:pt x="335" y="657"/>
                    </a:cubicBezTo>
                    <a:cubicBezTo>
                      <a:pt x="333" y="659"/>
                      <a:pt x="330" y="660"/>
                      <a:pt x="328" y="657"/>
                    </a:cubicBezTo>
                    <a:cubicBezTo>
                      <a:pt x="327" y="654"/>
                      <a:pt x="325" y="652"/>
                      <a:pt x="324" y="650"/>
                    </a:cubicBezTo>
                    <a:cubicBezTo>
                      <a:pt x="317" y="639"/>
                      <a:pt x="311" y="628"/>
                      <a:pt x="304" y="617"/>
                    </a:cubicBezTo>
                    <a:cubicBezTo>
                      <a:pt x="293" y="599"/>
                      <a:pt x="282" y="581"/>
                      <a:pt x="271" y="563"/>
                    </a:cubicBezTo>
                    <a:cubicBezTo>
                      <a:pt x="268" y="558"/>
                      <a:pt x="260" y="554"/>
                      <a:pt x="254" y="556"/>
                    </a:cubicBezTo>
                    <a:cubicBezTo>
                      <a:pt x="225" y="568"/>
                      <a:pt x="197" y="580"/>
                      <a:pt x="168" y="592"/>
                    </a:cubicBezTo>
                    <a:cubicBezTo>
                      <a:pt x="154" y="598"/>
                      <a:pt x="154" y="598"/>
                      <a:pt x="154" y="598"/>
                    </a:cubicBezTo>
                    <a:cubicBezTo>
                      <a:pt x="151" y="599"/>
                      <a:pt x="150" y="600"/>
                      <a:pt x="148" y="599"/>
                    </a:cubicBezTo>
                    <a:cubicBezTo>
                      <a:pt x="145" y="598"/>
                      <a:pt x="145" y="595"/>
                      <a:pt x="146" y="593"/>
                    </a:cubicBezTo>
                    <a:cubicBezTo>
                      <a:pt x="147" y="580"/>
                      <a:pt x="148" y="567"/>
                      <a:pt x="149" y="554"/>
                    </a:cubicBezTo>
                    <a:cubicBezTo>
                      <a:pt x="151" y="531"/>
                      <a:pt x="153" y="508"/>
                      <a:pt x="154" y="484"/>
                    </a:cubicBezTo>
                    <a:cubicBezTo>
                      <a:pt x="155" y="478"/>
                      <a:pt x="150" y="471"/>
                      <a:pt x="143" y="470"/>
                    </a:cubicBezTo>
                    <a:cubicBezTo>
                      <a:pt x="113" y="463"/>
                      <a:pt x="83" y="456"/>
                      <a:pt x="53" y="449"/>
                    </a:cubicBezTo>
                    <a:cubicBezTo>
                      <a:pt x="48" y="447"/>
                      <a:pt x="43" y="446"/>
                      <a:pt x="38" y="445"/>
                    </a:cubicBezTo>
                    <a:cubicBezTo>
                      <a:pt x="35" y="444"/>
                      <a:pt x="31" y="442"/>
                      <a:pt x="34" y="438"/>
                    </a:cubicBezTo>
                    <a:cubicBezTo>
                      <a:pt x="42" y="428"/>
                      <a:pt x="51" y="418"/>
                      <a:pt x="60" y="407"/>
                    </a:cubicBezTo>
                    <a:cubicBezTo>
                      <a:pt x="75" y="390"/>
                      <a:pt x="90" y="373"/>
                      <a:pt x="105" y="356"/>
                    </a:cubicBezTo>
                    <a:cubicBezTo>
                      <a:pt x="110" y="349"/>
                      <a:pt x="110" y="341"/>
                      <a:pt x="105" y="334"/>
                    </a:cubicBezTo>
                    <a:cubicBezTo>
                      <a:pt x="84" y="311"/>
                      <a:pt x="64" y="287"/>
                      <a:pt x="44" y="263"/>
                    </a:cubicBezTo>
                    <a:cubicBezTo>
                      <a:pt x="40" y="260"/>
                      <a:pt x="37" y="256"/>
                      <a:pt x="34" y="252"/>
                    </a:cubicBezTo>
                    <a:cubicBezTo>
                      <a:pt x="33" y="251"/>
                      <a:pt x="33" y="249"/>
                      <a:pt x="33" y="249"/>
                    </a:cubicBezTo>
                    <a:cubicBezTo>
                      <a:pt x="33" y="246"/>
                      <a:pt x="34" y="246"/>
                      <a:pt x="37" y="245"/>
                    </a:cubicBezTo>
                    <a:cubicBezTo>
                      <a:pt x="50" y="242"/>
                      <a:pt x="64" y="239"/>
                      <a:pt x="77" y="236"/>
                    </a:cubicBezTo>
                    <a:cubicBezTo>
                      <a:pt x="99" y="230"/>
                      <a:pt x="121" y="225"/>
                      <a:pt x="143" y="220"/>
                    </a:cubicBezTo>
                    <a:cubicBezTo>
                      <a:pt x="150" y="218"/>
                      <a:pt x="155" y="212"/>
                      <a:pt x="154" y="205"/>
                    </a:cubicBezTo>
                    <a:cubicBezTo>
                      <a:pt x="152" y="174"/>
                      <a:pt x="149" y="143"/>
                      <a:pt x="147" y="112"/>
                    </a:cubicBezTo>
                    <a:cubicBezTo>
                      <a:pt x="146" y="107"/>
                      <a:pt x="146" y="102"/>
                      <a:pt x="146" y="97"/>
                    </a:cubicBezTo>
                    <a:cubicBezTo>
                      <a:pt x="145" y="92"/>
                      <a:pt x="147" y="89"/>
                      <a:pt x="153" y="91"/>
                    </a:cubicBezTo>
                    <a:cubicBezTo>
                      <a:pt x="166" y="96"/>
                      <a:pt x="178" y="102"/>
                      <a:pt x="190" y="107"/>
                    </a:cubicBezTo>
                    <a:cubicBezTo>
                      <a:pt x="211" y="116"/>
                      <a:pt x="233" y="125"/>
                      <a:pt x="254" y="134"/>
                    </a:cubicBezTo>
                    <a:cubicBezTo>
                      <a:pt x="260" y="136"/>
                      <a:pt x="268" y="132"/>
                      <a:pt x="271" y="127"/>
                    </a:cubicBezTo>
                    <a:cubicBezTo>
                      <a:pt x="287" y="100"/>
                      <a:pt x="304" y="73"/>
                      <a:pt x="320" y="47"/>
                    </a:cubicBezTo>
                    <a:cubicBezTo>
                      <a:pt x="322" y="42"/>
                      <a:pt x="325" y="38"/>
                      <a:pt x="328" y="34"/>
                    </a:cubicBezTo>
                    <a:cubicBezTo>
                      <a:pt x="330" y="30"/>
                      <a:pt x="333" y="30"/>
                      <a:pt x="335" y="33"/>
                    </a:cubicBezTo>
                    <a:cubicBezTo>
                      <a:pt x="342" y="45"/>
                      <a:pt x="349" y="56"/>
                      <a:pt x="356" y="67"/>
                    </a:cubicBezTo>
                    <a:cubicBezTo>
                      <a:pt x="368" y="87"/>
                      <a:pt x="380" y="107"/>
                      <a:pt x="392" y="127"/>
                    </a:cubicBezTo>
                    <a:cubicBezTo>
                      <a:pt x="395" y="132"/>
                      <a:pt x="403" y="136"/>
                      <a:pt x="409" y="134"/>
                    </a:cubicBezTo>
                    <a:cubicBezTo>
                      <a:pt x="438" y="122"/>
                      <a:pt x="466" y="110"/>
                      <a:pt x="495" y="98"/>
                    </a:cubicBezTo>
                    <a:cubicBezTo>
                      <a:pt x="509" y="92"/>
                      <a:pt x="509" y="92"/>
                      <a:pt x="509" y="92"/>
                    </a:cubicBezTo>
                    <a:cubicBezTo>
                      <a:pt x="512" y="91"/>
                      <a:pt x="513" y="90"/>
                      <a:pt x="516" y="91"/>
                    </a:cubicBezTo>
                    <a:cubicBezTo>
                      <a:pt x="518" y="91"/>
                      <a:pt x="518" y="94"/>
                      <a:pt x="518" y="96"/>
                    </a:cubicBezTo>
                    <a:cubicBezTo>
                      <a:pt x="517" y="110"/>
                      <a:pt x="515" y="123"/>
                      <a:pt x="514" y="136"/>
                    </a:cubicBezTo>
                    <a:cubicBezTo>
                      <a:pt x="512" y="159"/>
                      <a:pt x="511" y="182"/>
                      <a:pt x="509" y="205"/>
                    </a:cubicBezTo>
                    <a:cubicBezTo>
                      <a:pt x="508" y="212"/>
                      <a:pt x="514" y="218"/>
                      <a:pt x="520" y="220"/>
                    </a:cubicBezTo>
                    <a:cubicBezTo>
                      <a:pt x="550" y="227"/>
                      <a:pt x="580" y="234"/>
                      <a:pt x="611" y="241"/>
                    </a:cubicBezTo>
                    <a:cubicBezTo>
                      <a:pt x="616" y="243"/>
                      <a:pt x="621" y="244"/>
                      <a:pt x="626" y="245"/>
                    </a:cubicBezTo>
                    <a:cubicBezTo>
                      <a:pt x="628" y="245"/>
                      <a:pt x="633" y="248"/>
                      <a:pt x="630" y="252"/>
                    </a:cubicBezTo>
                    <a:cubicBezTo>
                      <a:pt x="621" y="262"/>
                      <a:pt x="612" y="272"/>
                      <a:pt x="603" y="282"/>
                    </a:cubicBezTo>
                    <a:cubicBezTo>
                      <a:pt x="588" y="300"/>
                      <a:pt x="573" y="317"/>
                      <a:pt x="558" y="334"/>
                    </a:cubicBezTo>
                    <a:cubicBezTo>
                      <a:pt x="553" y="341"/>
                      <a:pt x="553" y="349"/>
                      <a:pt x="558" y="356"/>
                    </a:cubicBezTo>
                    <a:cubicBezTo>
                      <a:pt x="579" y="379"/>
                      <a:pt x="599" y="403"/>
                      <a:pt x="619" y="426"/>
                    </a:cubicBezTo>
                    <a:cubicBezTo>
                      <a:pt x="623" y="430"/>
                      <a:pt x="626" y="434"/>
                      <a:pt x="629" y="438"/>
                    </a:cubicBezTo>
                    <a:cubicBezTo>
                      <a:pt x="630" y="439"/>
                      <a:pt x="630" y="440"/>
                      <a:pt x="630" y="441"/>
                    </a:cubicBezTo>
                    <a:cubicBezTo>
                      <a:pt x="630" y="444"/>
                      <a:pt x="629" y="444"/>
                      <a:pt x="626" y="4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B4C552-09D3-403E-AB99-4015BA4E7C03}"/>
              </a:ext>
            </a:extLst>
          </p:cNvPr>
          <p:cNvGrpSpPr/>
          <p:nvPr/>
        </p:nvGrpSpPr>
        <p:grpSpPr>
          <a:xfrm>
            <a:off x="5446169" y="2793344"/>
            <a:ext cx="5499198" cy="1037322"/>
            <a:chOff x="5446169" y="2793344"/>
            <a:chExt cx="5499198" cy="103732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6F50C13-CD8C-4450-8EE8-4EF3D39F0278}"/>
                </a:ext>
              </a:extLst>
            </p:cNvPr>
            <p:cNvSpPr txBox="1"/>
            <p:nvPr/>
          </p:nvSpPr>
          <p:spPr>
            <a:xfrm>
              <a:off x="5998826" y="3278464"/>
              <a:ext cx="4946541" cy="55220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SKP yang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sudah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dibuat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dijabarkan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ke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dalam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RenAksi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Triwulan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dan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Bulanan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C1975E3-7F09-4BC2-9B24-EBABE6517AE5}"/>
                </a:ext>
              </a:extLst>
            </p:cNvPr>
            <p:cNvSpPr txBox="1"/>
            <p:nvPr/>
          </p:nvSpPr>
          <p:spPr>
            <a:xfrm>
              <a:off x="5987299" y="2793344"/>
              <a:ext cx="2253754" cy="52322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Atasan</a:t>
              </a:r>
              <a:r>
                <a:rPr lang="en-US" sz="1400" dirty="0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sz="1400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Melakukan</a:t>
              </a:r>
              <a:r>
                <a:rPr lang="en-US" sz="1400" dirty="0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</a:t>
              </a:r>
              <a:r>
                <a:rPr lang="en-US" sz="1400" dirty="0" err="1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Penjabaran</a:t>
              </a:r>
              <a:r>
                <a:rPr lang="en-US" sz="1400" dirty="0">
                  <a:solidFill>
                    <a:schemeClr val="accent3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SKP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4927C0B-9A81-4050-A02C-B851110CBFF3}"/>
                </a:ext>
              </a:extLst>
            </p:cNvPr>
            <p:cNvSpPr/>
            <p:nvPr/>
          </p:nvSpPr>
          <p:spPr>
            <a:xfrm>
              <a:off x="5446169" y="2916454"/>
              <a:ext cx="486852" cy="4868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C349608-A25D-4417-A364-18AD4B229930}"/>
                </a:ext>
              </a:extLst>
            </p:cNvPr>
            <p:cNvGrpSpPr/>
            <p:nvPr/>
          </p:nvGrpSpPr>
          <p:grpSpPr>
            <a:xfrm>
              <a:off x="5583613" y="3002277"/>
              <a:ext cx="201699" cy="267212"/>
              <a:chOff x="8521700" y="4302125"/>
              <a:chExt cx="1241425" cy="1644650"/>
            </a:xfrm>
            <a:solidFill>
              <a:schemeClr val="bg1"/>
            </a:solidFill>
          </p:grpSpPr>
          <p:sp>
            <p:nvSpPr>
              <p:cNvPr id="29" name="Freeform 447">
                <a:extLst>
                  <a:ext uri="{FF2B5EF4-FFF2-40B4-BE49-F238E27FC236}">
                    <a16:creationId xmlns:a16="http://schemas.microsoft.com/office/drawing/2014/main" id="{01807E48-33F8-4DC5-8BA9-5D7E20264D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44013" y="4849813"/>
                <a:ext cx="233363" cy="233363"/>
              </a:xfrm>
              <a:custGeom>
                <a:avLst/>
                <a:gdLst>
                  <a:gd name="T0" fmla="*/ 16 w 94"/>
                  <a:gd name="T1" fmla="*/ 18 h 94"/>
                  <a:gd name="T2" fmla="*/ 14 w 94"/>
                  <a:gd name="T3" fmla="*/ 75 h 94"/>
                  <a:gd name="T4" fmla="*/ 16 w 94"/>
                  <a:gd name="T5" fmla="*/ 78 h 94"/>
                  <a:gd name="T6" fmla="*/ 19 w 94"/>
                  <a:gd name="T7" fmla="*/ 80 h 94"/>
                  <a:gd name="T8" fmla="*/ 77 w 94"/>
                  <a:gd name="T9" fmla="*/ 78 h 94"/>
                  <a:gd name="T10" fmla="*/ 77 w 94"/>
                  <a:gd name="T11" fmla="*/ 18 h 94"/>
                  <a:gd name="T12" fmla="*/ 16 w 94"/>
                  <a:gd name="T13" fmla="*/ 18 h 94"/>
                  <a:gd name="T14" fmla="*/ 55 w 94"/>
                  <a:gd name="T15" fmla="*/ 56 h 94"/>
                  <a:gd name="T16" fmla="*/ 38 w 94"/>
                  <a:gd name="T17" fmla="*/ 56 h 94"/>
                  <a:gd name="T18" fmla="*/ 38 w 94"/>
                  <a:gd name="T19" fmla="*/ 39 h 94"/>
                  <a:gd name="T20" fmla="*/ 55 w 94"/>
                  <a:gd name="T21" fmla="*/ 39 h 94"/>
                  <a:gd name="T22" fmla="*/ 55 w 94"/>
                  <a:gd name="T23" fmla="*/ 5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94">
                    <a:moveTo>
                      <a:pt x="16" y="18"/>
                    </a:moveTo>
                    <a:cubicBezTo>
                      <a:pt x="0" y="33"/>
                      <a:pt x="1" y="58"/>
                      <a:pt x="14" y="75"/>
                    </a:cubicBezTo>
                    <a:cubicBezTo>
                      <a:pt x="15" y="76"/>
                      <a:pt x="15" y="77"/>
                      <a:pt x="16" y="78"/>
                    </a:cubicBezTo>
                    <a:cubicBezTo>
                      <a:pt x="17" y="79"/>
                      <a:pt x="18" y="80"/>
                      <a:pt x="19" y="80"/>
                    </a:cubicBezTo>
                    <a:cubicBezTo>
                      <a:pt x="36" y="94"/>
                      <a:pt x="60" y="93"/>
                      <a:pt x="77" y="78"/>
                    </a:cubicBezTo>
                    <a:cubicBezTo>
                      <a:pt x="94" y="62"/>
                      <a:pt x="92" y="34"/>
                      <a:pt x="77" y="18"/>
                    </a:cubicBezTo>
                    <a:cubicBezTo>
                      <a:pt x="60" y="0"/>
                      <a:pt x="33" y="2"/>
                      <a:pt x="16" y="18"/>
                    </a:cubicBezTo>
                    <a:close/>
                    <a:moveTo>
                      <a:pt x="55" y="56"/>
                    </a:moveTo>
                    <a:cubicBezTo>
                      <a:pt x="50" y="61"/>
                      <a:pt x="43" y="61"/>
                      <a:pt x="38" y="56"/>
                    </a:cubicBezTo>
                    <a:cubicBezTo>
                      <a:pt x="33" y="51"/>
                      <a:pt x="33" y="44"/>
                      <a:pt x="38" y="39"/>
                    </a:cubicBezTo>
                    <a:cubicBezTo>
                      <a:pt x="43" y="34"/>
                      <a:pt x="50" y="35"/>
                      <a:pt x="55" y="39"/>
                    </a:cubicBezTo>
                    <a:cubicBezTo>
                      <a:pt x="60" y="44"/>
                      <a:pt x="59" y="51"/>
                      <a:pt x="55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448">
                <a:extLst>
                  <a:ext uri="{FF2B5EF4-FFF2-40B4-BE49-F238E27FC236}">
                    <a16:creationId xmlns:a16="http://schemas.microsoft.com/office/drawing/2014/main" id="{D864BC77-0F70-4845-AAD6-850516B63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13800" y="4849813"/>
                <a:ext cx="233363" cy="233363"/>
              </a:xfrm>
              <a:custGeom>
                <a:avLst/>
                <a:gdLst>
                  <a:gd name="T0" fmla="*/ 16 w 94"/>
                  <a:gd name="T1" fmla="*/ 18 h 94"/>
                  <a:gd name="T2" fmla="*/ 14 w 94"/>
                  <a:gd name="T3" fmla="*/ 75 h 94"/>
                  <a:gd name="T4" fmla="*/ 16 w 94"/>
                  <a:gd name="T5" fmla="*/ 78 h 94"/>
                  <a:gd name="T6" fmla="*/ 19 w 94"/>
                  <a:gd name="T7" fmla="*/ 80 h 94"/>
                  <a:gd name="T8" fmla="*/ 77 w 94"/>
                  <a:gd name="T9" fmla="*/ 78 h 94"/>
                  <a:gd name="T10" fmla="*/ 77 w 94"/>
                  <a:gd name="T11" fmla="*/ 18 h 94"/>
                  <a:gd name="T12" fmla="*/ 16 w 94"/>
                  <a:gd name="T13" fmla="*/ 18 h 94"/>
                  <a:gd name="T14" fmla="*/ 55 w 94"/>
                  <a:gd name="T15" fmla="*/ 56 h 94"/>
                  <a:gd name="T16" fmla="*/ 38 w 94"/>
                  <a:gd name="T17" fmla="*/ 56 h 94"/>
                  <a:gd name="T18" fmla="*/ 38 w 94"/>
                  <a:gd name="T19" fmla="*/ 39 h 94"/>
                  <a:gd name="T20" fmla="*/ 55 w 94"/>
                  <a:gd name="T21" fmla="*/ 39 h 94"/>
                  <a:gd name="T22" fmla="*/ 55 w 94"/>
                  <a:gd name="T23" fmla="*/ 5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" h="94">
                    <a:moveTo>
                      <a:pt x="16" y="18"/>
                    </a:moveTo>
                    <a:cubicBezTo>
                      <a:pt x="0" y="33"/>
                      <a:pt x="1" y="58"/>
                      <a:pt x="14" y="75"/>
                    </a:cubicBezTo>
                    <a:cubicBezTo>
                      <a:pt x="14" y="76"/>
                      <a:pt x="15" y="77"/>
                      <a:pt x="16" y="78"/>
                    </a:cubicBezTo>
                    <a:cubicBezTo>
                      <a:pt x="17" y="79"/>
                      <a:pt x="18" y="80"/>
                      <a:pt x="19" y="80"/>
                    </a:cubicBezTo>
                    <a:cubicBezTo>
                      <a:pt x="36" y="94"/>
                      <a:pt x="60" y="93"/>
                      <a:pt x="77" y="78"/>
                    </a:cubicBezTo>
                    <a:cubicBezTo>
                      <a:pt x="94" y="62"/>
                      <a:pt x="92" y="34"/>
                      <a:pt x="77" y="18"/>
                    </a:cubicBezTo>
                    <a:cubicBezTo>
                      <a:pt x="60" y="0"/>
                      <a:pt x="33" y="2"/>
                      <a:pt x="16" y="18"/>
                    </a:cubicBezTo>
                    <a:close/>
                    <a:moveTo>
                      <a:pt x="55" y="56"/>
                    </a:moveTo>
                    <a:cubicBezTo>
                      <a:pt x="50" y="61"/>
                      <a:pt x="43" y="61"/>
                      <a:pt x="38" y="56"/>
                    </a:cubicBezTo>
                    <a:cubicBezTo>
                      <a:pt x="33" y="51"/>
                      <a:pt x="33" y="44"/>
                      <a:pt x="38" y="39"/>
                    </a:cubicBezTo>
                    <a:cubicBezTo>
                      <a:pt x="43" y="34"/>
                      <a:pt x="50" y="35"/>
                      <a:pt x="55" y="39"/>
                    </a:cubicBezTo>
                    <a:cubicBezTo>
                      <a:pt x="60" y="44"/>
                      <a:pt x="59" y="51"/>
                      <a:pt x="55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449">
                <a:extLst>
                  <a:ext uri="{FF2B5EF4-FFF2-40B4-BE49-F238E27FC236}">
                    <a16:creationId xmlns:a16="http://schemas.microsoft.com/office/drawing/2014/main" id="{5742FE05-329B-4759-B0FA-68585B24E0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21700" y="4302125"/>
                <a:ext cx="1241425" cy="1644650"/>
              </a:xfrm>
              <a:custGeom>
                <a:avLst/>
                <a:gdLst>
                  <a:gd name="T0" fmla="*/ 490 w 499"/>
                  <a:gd name="T1" fmla="*/ 482 h 664"/>
                  <a:gd name="T2" fmla="*/ 473 w 499"/>
                  <a:gd name="T3" fmla="*/ 193 h 664"/>
                  <a:gd name="T4" fmla="*/ 396 w 499"/>
                  <a:gd name="T5" fmla="*/ 157 h 664"/>
                  <a:gd name="T6" fmla="*/ 144 w 499"/>
                  <a:gd name="T7" fmla="*/ 62 h 664"/>
                  <a:gd name="T8" fmla="*/ 62 w 499"/>
                  <a:gd name="T9" fmla="*/ 157 h 664"/>
                  <a:gd name="T10" fmla="*/ 24 w 499"/>
                  <a:gd name="T11" fmla="*/ 234 h 664"/>
                  <a:gd name="T12" fmla="*/ 4 w 499"/>
                  <a:gd name="T13" fmla="*/ 573 h 664"/>
                  <a:gd name="T14" fmla="*/ 36 w 499"/>
                  <a:gd name="T15" fmla="*/ 664 h 664"/>
                  <a:gd name="T16" fmla="*/ 498 w 499"/>
                  <a:gd name="T17" fmla="*/ 633 h 664"/>
                  <a:gd name="T18" fmla="*/ 499 w 499"/>
                  <a:gd name="T19" fmla="*/ 627 h 664"/>
                  <a:gd name="T20" fmla="*/ 219 w 499"/>
                  <a:gd name="T21" fmla="*/ 48 h 664"/>
                  <a:gd name="T22" fmla="*/ 276 w 499"/>
                  <a:gd name="T23" fmla="*/ 47 h 664"/>
                  <a:gd name="T24" fmla="*/ 350 w 499"/>
                  <a:gd name="T25" fmla="*/ 107 h 664"/>
                  <a:gd name="T26" fmla="*/ 348 w 499"/>
                  <a:gd name="T27" fmla="*/ 157 h 664"/>
                  <a:gd name="T28" fmla="*/ 152 w 499"/>
                  <a:gd name="T29" fmla="*/ 157 h 664"/>
                  <a:gd name="T30" fmla="*/ 159 w 499"/>
                  <a:gd name="T31" fmla="*/ 92 h 664"/>
                  <a:gd name="T32" fmla="*/ 183 w 499"/>
                  <a:gd name="T33" fmla="*/ 157 h 664"/>
                  <a:gd name="T34" fmla="*/ 250 w 499"/>
                  <a:gd name="T35" fmla="*/ 94 h 664"/>
                  <a:gd name="T36" fmla="*/ 317 w 499"/>
                  <a:gd name="T37" fmla="*/ 157 h 664"/>
                  <a:gd name="T38" fmla="*/ 468 w 499"/>
                  <a:gd name="T39" fmla="*/ 631 h 664"/>
                  <a:gd name="T40" fmla="*/ 466 w 499"/>
                  <a:gd name="T41" fmla="*/ 633 h 664"/>
                  <a:gd name="T42" fmla="*/ 464 w 499"/>
                  <a:gd name="T43" fmla="*/ 633 h 664"/>
                  <a:gd name="T44" fmla="*/ 36 w 499"/>
                  <a:gd name="T45" fmla="*/ 633 h 664"/>
                  <a:gd name="T46" fmla="*/ 32 w 499"/>
                  <a:gd name="T47" fmla="*/ 631 h 664"/>
                  <a:gd name="T48" fmla="*/ 32 w 499"/>
                  <a:gd name="T49" fmla="*/ 629 h 664"/>
                  <a:gd name="T50" fmla="*/ 33 w 499"/>
                  <a:gd name="T51" fmla="*/ 604 h 664"/>
                  <a:gd name="T52" fmla="*/ 57 w 499"/>
                  <a:gd name="T53" fmla="*/ 199 h 664"/>
                  <a:gd name="T54" fmla="*/ 58 w 499"/>
                  <a:gd name="T55" fmla="*/ 192 h 664"/>
                  <a:gd name="T56" fmla="*/ 60 w 499"/>
                  <a:gd name="T57" fmla="*/ 188 h 664"/>
                  <a:gd name="T58" fmla="*/ 61 w 499"/>
                  <a:gd name="T59" fmla="*/ 188 h 664"/>
                  <a:gd name="T60" fmla="*/ 438 w 499"/>
                  <a:gd name="T61" fmla="*/ 188 h 664"/>
                  <a:gd name="T62" fmla="*/ 439 w 499"/>
                  <a:gd name="T63" fmla="*/ 188 h 664"/>
                  <a:gd name="T64" fmla="*/ 443 w 499"/>
                  <a:gd name="T65" fmla="*/ 191 h 664"/>
                  <a:gd name="T66" fmla="*/ 442 w 499"/>
                  <a:gd name="T67" fmla="*/ 194 h 664"/>
                  <a:gd name="T68" fmla="*/ 445 w 499"/>
                  <a:gd name="T69" fmla="*/ 233 h 664"/>
                  <a:gd name="T70" fmla="*/ 468 w 499"/>
                  <a:gd name="T71" fmla="*/ 628 h 664"/>
                  <a:gd name="T72" fmla="*/ 468 w 499"/>
                  <a:gd name="T73" fmla="*/ 63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9" h="664">
                    <a:moveTo>
                      <a:pt x="499" y="627"/>
                    </a:moveTo>
                    <a:cubicBezTo>
                      <a:pt x="496" y="578"/>
                      <a:pt x="493" y="530"/>
                      <a:pt x="490" y="482"/>
                    </a:cubicBezTo>
                    <a:cubicBezTo>
                      <a:pt x="476" y="246"/>
                      <a:pt x="476" y="246"/>
                      <a:pt x="476" y="246"/>
                    </a:cubicBezTo>
                    <a:cubicBezTo>
                      <a:pt x="475" y="228"/>
                      <a:pt x="474" y="210"/>
                      <a:pt x="473" y="193"/>
                    </a:cubicBezTo>
                    <a:cubicBezTo>
                      <a:pt x="472" y="173"/>
                      <a:pt x="458" y="157"/>
                      <a:pt x="437" y="157"/>
                    </a:cubicBezTo>
                    <a:cubicBezTo>
                      <a:pt x="396" y="157"/>
                      <a:pt x="396" y="157"/>
                      <a:pt x="396" y="157"/>
                    </a:cubicBezTo>
                    <a:cubicBezTo>
                      <a:pt x="391" y="101"/>
                      <a:pt x="359" y="48"/>
                      <a:pt x="306" y="25"/>
                    </a:cubicBezTo>
                    <a:cubicBezTo>
                      <a:pt x="250" y="0"/>
                      <a:pt x="185" y="16"/>
                      <a:pt x="144" y="62"/>
                    </a:cubicBezTo>
                    <a:cubicBezTo>
                      <a:pt x="121" y="88"/>
                      <a:pt x="107" y="122"/>
                      <a:pt x="104" y="157"/>
                    </a:cubicBezTo>
                    <a:cubicBezTo>
                      <a:pt x="62" y="157"/>
                      <a:pt x="62" y="157"/>
                      <a:pt x="62" y="157"/>
                    </a:cubicBezTo>
                    <a:cubicBezTo>
                      <a:pt x="45" y="157"/>
                      <a:pt x="30" y="170"/>
                      <a:pt x="27" y="186"/>
                    </a:cubicBezTo>
                    <a:cubicBezTo>
                      <a:pt x="25" y="202"/>
                      <a:pt x="25" y="218"/>
                      <a:pt x="24" y="234"/>
                    </a:cubicBezTo>
                    <a:cubicBezTo>
                      <a:pt x="22" y="268"/>
                      <a:pt x="20" y="302"/>
                      <a:pt x="18" y="337"/>
                    </a:cubicBezTo>
                    <a:cubicBezTo>
                      <a:pt x="14" y="416"/>
                      <a:pt x="9" y="494"/>
                      <a:pt x="4" y="573"/>
                    </a:cubicBezTo>
                    <a:cubicBezTo>
                      <a:pt x="3" y="591"/>
                      <a:pt x="2" y="610"/>
                      <a:pt x="1" y="628"/>
                    </a:cubicBezTo>
                    <a:cubicBezTo>
                      <a:pt x="0" y="648"/>
                      <a:pt x="17" y="664"/>
                      <a:pt x="36" y="664"/>
                    </a:cubicBezTo>
                    <a:cubicBezTo>
                      <a:pt x="464" y="664"/>
                      <a:pt x="464" y="664"/>
                      <a:pt x="464" y="664"/>
                    </a:cubicBezTo>
                    <a:cubicBezTo>
                      <a:pt x="482" y="664"/>
                      <a:pt x="496" y="650"/>
                      <a:pt x="498" y="633"/>
                    </a:cubicBezTo>
                    <a:cubicBezTo>
                      <a:pt x="499" y="632"/>
                      <a:pt x="499" y="630"/>
                      <a:pt x="499" y="629"/>
                    </a:cubicBezTo>
                    <a:cubicBezTo>
                      <a:pt x="499" y="628"/>
                      <a:pt x="499" y="627"/>
                      <a:pt x="499" y="627"/>
                    </a:cubicBezTo>
                    <a:close/>
                    <a:moveTo>
                      <a:pt x="159" y="92"/>
                    </a:moveTo>
                    <a:cubicBezTo>
                      <a:pt x="173" y="72"/>
                      <a:pt x="196" y="55"/>
                      <a:pt x="219" y="48"/>
                    </a:cubicBezTo>
                    <a:cubicBezTo>
                      <a:pt x="233" y="44"/>
                      <a:pt x="244" y="43"/>
                      <a:pt x="259" y="44"/>
                    </a:cubicBezTo>
                    <a:cubicBezTo>
                      <a:pt x="264" y="44"/>
                      <a:pt x="269" y="45"/>
                      <a:pt x="276" y="47"/>
                    </a:cubicBezTo>
                    <a:cubicBezTo>
                      <a:pt x="282" y="48"/>
                      <a:pt x="289" y="51"/>
                      <a:pt x="294" y="53"/>
                    </a:cubicBezTo>
                    <a:cubicBezTo>
                      <a:pt x="319" y="64"/>
                      <a:pt x="337" y="83"/>
                      <a:pt x="350" y="107"/>
                    </a:cubicBezTo>
                    <a:cubicBezTo>
                      <a:pt x="358" y="122"/>
                      <a:pt x="363" y="140"/>
                      <a:pt x="365" y="157"/>
                    </a:cubicBezTo>
                    <a:cubicBezTo>
                      <a:pt x="348" y="157"/>
                      <a:pt x="348" y="157"/>
                      <a:pt x="348" y="157"/>
                    </a:cubicBezTo>
                    <a:cubicBezTo>
                      <a:pt x="342" y="107"/>
                      <a:pt x="303" y="63"/>
                      <a:pt x="250" y="63"/>
                    </a:cubicBezTo>
                    <a:cubicBezTo>
                      <a:pt x="197" y="62"/>
                      <a:pt x="158" y="108"/>
                      <a:pt x="152" y="157"/>
                    </a:cubicBezTo>
                    <a:cubicBezTo>
                      <a:pt x="135" y="157"/>
                      <a:pt x="135" y="157"/>
                      <a:pt x="135" y="157"/>
                    </a:cubicBezTo>
                    <a:cubicBezTo>
                      <a:pt x="138" y="134"/>
                      <a:pt x="145" y="112"/>
                      <a:pt x="159" y="92"/>
                    </a:cubicBezTo>
                    <a:close/>
                    <a:moveTo>
                      <a:pt x="317" y="157"/>
                    </a:moveTo>
                    <a:cubicBezTo>
                      <a:pt x="183" y="157"/>
                      <a:pt x="183" y="157"/>
                      <a:pt x="183" y="157"/>
                    </a:cubicBezTo>
                    <a:cubicBezTo>
                      <a:pt x="185" y="142"/>
                      <a:pt x="192" y="127"/>
                      <a:pt x="202" y="116"/>
                    </a:cubicBezTo>
                    <a:cubicBezTo>
                      <a:pt x="215" y="102"/>
                      <a:pt x="232" y="94"/>
                      <a:pt x="250" y="94"/>
                    </a:cubicBezTo>
                    <a:cubicBezTo>
                      <a:pt x="268" y="93"/>
                      <a:pt x="285" y="102"/>
                      <a:pt x="298" y="116"/>
                    </a:cubicBezTo>
                    <a:cubicBezTo>
                      <a:pt x="308" y="127"/>
                      <a:pt x="315" y="142"/>
                      <a:pt x="317" y="157"/>
                    </a:cubicBezTo>
                    <a:close/>
                    <a:moveTo>
                      <a:pt x="468" y="630"/>
                    </a:moveTo>
                    <a:cubicBezTo>
                      <a:pt x="468" y="630"/>
                      <a:pt x="468" y="631"/>
                      <a:pt x="468" y="631"/>
                    </a:cubicBezTo>
                    <a:cubicBezTo>
                      <a:pt x="468" y="631"/>
                      <a:pt x="467" y="631"/>
                      <a:pt x="467" y="632"/>
                    </a:cubicBezTo>
                    <a:cubicBezTo>
                      <a:pt x="466" y="632"/>
                      <a:pt x="466" y="633"/>
                      <a:pt x="466" y="633"/>
                    </a:cubicBezTo>
                    <a:cubicBezTo>
                      <a:pt x="466" y="633"/>
                      <a:pt x="466" y="633"/>
                      <a:pt x="465" y="633"/>
                    </a:cubicBezTo>
                    <a:cubicBezTo>
                      <a:pt x="466" y="632"/>
                      <a:pt x="463" y="633"/>
                      <a:pt x="464" y="633"/>
                    </a:cubicBezTo>
                    <a:cubicBezTo>
                      <a:pt x="463" y="633"/>
                      <a:pt x="463" y="633"/>
                      <a:pt x="463" y="633"/>
                    </a:cubicBezTo>
                    <a:cubicBezTo>
                      <a:pt x="36" y="633"/>
                      <a:pt x="36" y="633"/>
                      <a:pt x="36" y="633"/>
                    </a:cubicBezTo>
                    <a:cubicBezTo>
                      <a:pt x="37" y="633"/>
                      <a:pt x="34" y="632"/>
                      <a:pt x="34" y="633"/>
                    </a:cubicBezTo>
                    <a:cubicBezTo>
                      <a:pt x="34" y="632"/>
                      <a:pt x="32" y="630"/>
                      <a:pt x="32" y="631"/>
                    </a:cubicBezTo>
                    <a:cubicBezTo>
                      <a:pt x="32" y="629"/>
                      <a:pt x="31" y="629"/>
                      <a:pt x="32" y="630"/>
                    </a:cubicBezTo>
                    <a:cubicBezTo>
                      <a:pt x="32" y="628"/>
                      <a:pt x="32" y="628"/>
                      <a:pt x="32" y="629"/>
                    </a:cubicBezTo>
                    <a:cubicBezTo>
                      <a:pt x="32" y="628"/>
                      <a:pt x="32" y="627"/>
                      <a:pt x="32" y="626"/>
                    </a:cubicBezTo>
                    <a:cubicBezTo>
                      <a:pt x="33" y="604"/>
                      <a:pt x="33" y="604"/>
                      <a:pt x="33" y="604"/>
                    </a:cubicBezTo>
                    <a:cubicBezTo>
                      <a:pt x="38" y="531"/>
                      <a:pt x="42" y="459"/>
                      <a:pt x="46" y="387"/>
                    </a:cubicBezTo>
                    <a:cubicBezTo>
                      <a:pt x="50" y="324"/>
                      <a:pt x="54" y="261"/>
                      <a:pt x="57" y="199"/>
                    </a:cubicBezTo>
                    <a:cubicBezTo>
                      <a:pt x="57" y="197"/>
                      <a:pt x="57" y="195"/>
                      <a:pt x="58" y="193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58" y="193"/>
                      <a:pt x="58" y="190"/>
                      <a:pt x="58" y="190"/>
                    </a:cubicBezTo>
                    <a:cubicBezTo>
                      <a:pt x="58" y="190"/>
                      <a:pt x="60" y="188"/>
                      <a:pt x="60" y="188"/>
                    </a:cubicBezTo>
                    <a:cubicBezTo>
                      <a:pt x="61" y="188"/>
                      <a:pt x="61" y="187"/>
                      <a:pt x="60" y="188"/>
                    </a:cubicBezTo>
                    <a:cubicBezTo>
                      <a:pt x="62" y="188"/>
                      <a:pt x="63" y="188"/>
                      <a:pt x="61" y="188"/>
                    </a:cubicBezTo>
                    <a:cubicBezTo>
                      <a:pt x="66" y="188"/>
                      <a:pt x="70" y="188"/>
                      <a:pt x="75" y="188"/>
                    </a:cubicBezTo>
                    <a:cubicBezTo>
                      <a:pt x="438" y="188"/>
                      <a:pt x="438" y="188"/>
                      <a:pt x="438" y="188"/>
                    </a:cubicBezTo>
                    <a:cubicBezTo>
                      <a:pt x="439" y="188"/>
                      <a:pt x="438" y="188"/>
                      <a:pt x="438" y="188"/>
                    </a:cubicBezTo>
                    <a:cubicBezTo>
                      <a:pt x="438" y="188"/>
                      <a:pt x="439" y="188"/>
                      <a:pt x="439" y="188"/>
                    </a:cubicBezTo>
                    <a:cubicBezTo>
                      <a:pt x="437" y="188"/>
                      <a:pt x="442" y="189"/>
                      <a:pt x="440" y="188"/>
                    </a:cubicBezTo>
                    <a:cubicBezTo>
                      <a:pt x="442" y="190"/>
                      <a:pt x="442" y="190"/>
                      <a:pt x="443" y="191"/>
                    </a:cubicBezTo>
                    <a:cubicBezTo>
                      <a:pt x="442" y="191"/>
                      <a:pt x="442" y="192"/>
                      <a:pt x="442" y="192"/>
                    </a:cubicBezTo>
                    <a:cubicBezTo>
                      <a:pt x="442" y="193"/>
                      <a:pt x="442" y="193"/>
                      <a:pt x="442" y="194"/>
                    </a:cubicBezTo>
                    <a:cubicBezTo>
                      <a:pt x="443" y="197"/>
                      <a:pt x="443" y="199"/>
                      <a:pt x="443" y="202"/>
                    </a:cubicBezTo>
                    <a:cubicBezTo>
                      <a:pt x="443" y="212"/>
                      <a:pt x="444" y="223"/>
                      <a:pt x="445" y="233"/>
                    </a:cubicBezTo>
                    <a:cubicBezTo>
                      <a:pt x="458" y="462"/>
                      <a:pt x="458" y="462"/>
                      <a:pt x="458" y="462"/>
                    </a:cubicBezTo>
                    <a:cubicBezTo>
                      <a:pt x="461" y="517"/>
                      <a:pt x="465" y="572"/>
                      <a:pt x="468" y="628"/>
                    </a:cubicBezTo>
                    <a:cubicBezTo>
                      <a:pt x="468" y="628"/>
                      <a:pt x="468" y="628"/>
                      <a:pt x="468" y="628"/>
                    </a:cubicBezTo>
                    <a:cubicBezTo>
                      <a:pt x="468" y="629"/>
                      <a:pt x="468" y="631"/>
                      <a:pt x="468" y="6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82A866-785F-4159-A44E-76FD7D3D11BB}"/>
              </a:ext>
            </a:extLst>
          </p:cNvPr>
          <p:cNvGrpSpPr/>
          <p:nvPr/>
        </p:nvGrpSpPr>
        <p:grpSpPr>
          <a:xfrm>
            <a:off x="5446169" y="4372146"/>
            <a:ext cx="5078575" cy="674147"/>
            <a:chOff x="5446169" y="4372146"/>
            <a:chExt cx="5078575" cy="67414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43F6ABC-E08D-4142-8FBB-7D0127C442CB}"/>
                </a:ext>
              </a:extLst>
            </p:cNvPr>
            <p:cNvSpPr txBox="1"/>
            <p:nvPr/>
          </p:nvSpPr>
          <p:spPr>
            <a:xfrm>
              <a:off x="5998827" y="4734156"/>
              <a:ext cx="4525917" cy="31213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30000"/>
                </a:lnSpc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Atasan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Membagi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Rencana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Kinerjanya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ke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staf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. 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AD7E5C-82D6-48F2-AEB8-E929D4D3896F}"/>
                </a:ext>
              </a:extLst>
            </p:cNvPr>
            <p:cNvSpPr txBox="1"/>
            <p:nvPr/>
          </p:nvSpPr>
          <p:spPr>
            <a:xfrm>
              <a:off x="5987299" y="4464479"/>
              <a:ext cx="2253754" cy="307777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1400" dirty="0" err="1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Pembagian</a:t>
              </a:r>
              <a:r>
                <a:rPr lang="en-US" sz="1400" dirty="0">
                  <a:solidFill>
                    <a:schemeClr val="accent5"/>
                  </a:solidFill>
                  <a:latin typeface="Montserrat Medium" panose="00000600000000000000" pitchFamily="50" charset="0"/>
                  <a:cs typeface="Poppins SemiBold" panose="00000700000000000000" pitchFamily="2" charset="0"/>
                </a:rPr>
                <a:t> MPH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C30D98D-49CB-4090-BD87-56BE84A7E7CB}"/>
                </a:ext>
              </a:extLst>
            </p:cNvPr>
            <p:cNvSpPr/>
            <p:nvPr/>
          </p:nvSpPr>
          <p:spPr>
            <a:xfrm>
              <a:off x="5446169" y="4372146"/>
              <a:ext cx="486852" cy="48685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8782813-3E3C-4010-9E48-75670AFE3B51}"/>
                </a:ext>
              </a:extLst>
            </p:cNvPr>
            <p:cNvGrpSpPr/>
            <p:nvPr/>
          </p:nvGrpSpPr>
          <p:grpSpPr>
            <a:xfrm>
              <a:off x="5576230" y="4500686"/>
              <a:ext cx="226730" cy="229772"/>
              <a:chOff x="8375651" y="4357688"/>
              <a:chExt cx="1538288" cy="1558925"/>
            </a:xfrm>
            <a:solidFill>
              <a:schemeClr val="bg1"/>
            </a:solidFill>
          </p:grpSpPr>
          <p:sp>
            <p:nvSpPr>
              <p:cNvPr id="41" name="Freeform 77">
                <a:extLst>
                  <a:ext uri="{FF2B5EF4-FFF2-40B4-BE49-F238E27FC236}">
                    <a16:creationId xmlns:a16="http://schemas.microsoft.com/office/drawing/2014/main" id="{5681B29D-8102-4708-9B83-8334C6FFA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8251" y="4357688"/>
                <a:ext cx="571500" cy="552450"/>
              </a:xfrm>
              <a:custGeom>
                <a:avLst/>
                <a:gdLst>
                  <a:gd name="T0" fmla="*/ 32 w 230"/>
                  <a:gd name="T1" fmla="*/ 210 h 223"/>
                  <a:gd name="T2" fmla="*/ 114 w 230"/>
                  <a:gd name="T3" fmla="*/ 176 h 223"/>
                  <a:gd name="T4" fmla="*/ 120 w 230"/>
                  <a:gd name="T5" fmla="*/ 176 h 223"/>
                  <a:gd name="T6" fmla="*/ 199 w 230"/>
                  <a:gd name="T7" fmla="*/ 211 h 223"/>
                  <a:gd name="T8" fmla="*/ 218 w 230"/>
                  <a:gd name="T9" fmla="*/ 191 h 223"/>
                  <a:gd name="T10" fmla="*/ 131 w 230"/>
                  <a:gd name="T11" fmla="*/ 149 h 223"/>
                  <a:gd name="T12" fmla="*/ 131 w 230"/>
                  <a:gd name="T13" fmla="*/ 116 h 223"/>
                  <a:gd name="T14" fmla="*/ 169 w 230"/>
                  <a:gd name="T15" fmla="*/ 81 h 223"/>
                  <a:gd name="T16" fmla="*/ 154 w 230"/>
                  <a:gd name="T17" fmla="*/ 19 h 223"/>
                  <a:gd name="T18" fmla="*/ 90 w 230"/>
                  <a:gd name="T19" fmla="*/ 10 h 223"/>
                  <a:gd name="T20" fmla="*/ 58 w 230"/>
                  <a:gd name="T21" fmla="*/ 63 h 223"/>
                  <a:gd name="T22" fmla="*/ 85 w 230"/>
                  <a:gd name="T23" fmla="*/ 63 h 223"/>
                  <a:gd name="T24" fmla="*/ 102 w 230"/>
                  <a:gd name="T25" fmla="*/ 34 h 223"/>
                  <a:gd name="T26" fmla="*/ 135 w 230"/>
                  <a:gd name="T27" fmla="*/ 39 h 223"/>
                  <a:gd name="T28" fmla="*/ 143 w 230"/>
                  <a:gd name="T29" fmla="*/ 72 h 223"/>
                  <a:gd name="T30" fmla="*/ 117 w 230"/>
                  <a:gd name="T31" fmla="*/ 91 h 223"/>
                  <a:gd name="T32" fmla="*/ 104 w 230"/>
                  <a:gd name="T33" fmla="*/ 105 h 223"/>
                  <a:gd name="T34" fmla="*/ 104 w 230"/>
                  <a:gd name="T35" fmla="*/ 149 h 223"/>
                  <a:gd name="T36" fmla="*/ 12 w 230"/>
                  <a:gd name="T37" fmla="*/ 191 h 223"/>
                  <a:gd name="T38" fmla="*/ 32 w 230"/>
                  <a:gd name="T39" fmla="*/ 21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0" h="223">
                    <a:moveTo>
                      <a:pt x="32" y="210"/>
                    </a:moveTo>
                    <a:cubicBezTo>
                      <a:pt x="54" y="187"/>
                      <a:pt x="84" y="176"/>
                      <a:pt x="114" y="176"/>
                    </a:cubicBezTo>
                    <a:cubicBezTo>
                      <a:pt x="116" y="176"/>
                      <a:pt x="118" y="176"/>
                      <a:pt x="120" y="176"/>
                    </a:cubicBezTo>
                    <a:cubicBezTo>
                      <a:pt x="149" y="177"/>
                      <a:pt x="177" y="189"/>
                      <a:pt x="199" y="211"/>
                    </a:cubicBezTo>
                    <a:cubicBezTo>
                      <a:pt x="211" y="223"/>
                      <a:pt x="230" y="204"/>
                      <a:pt x="218" y="191"/>
                    </a:cubicBezTo>
                    <a:cubicBezTo>
                      <a:pt x="194" y="168"/>
                      <a:pt x="164" y="153"/>
                      <a:pt x="131" y="149"/>
                    </a:cubicBezTo>
                    <a:cubicBezTo>
                      <a:pt x="131" y="116"/>
                      <a:pt x="131" y="116"/>
                      <a:pt x="131" y="116"/>
                    </a:cubicBezTo>
                    <a:cubicBezTo>
                      <a:pt x="148" y="111"/>
                      <a:pt x="162" y="98"/>
                      <a:pt x="169" y="81"/>
                    </a:cubicBezTo>
                    <a:cubicBezTo>
                      <a:pt x="177" y="60"/>
                      <a:pt x="170" y="34"/>
                      <a:pt x="154" y="19"/>
                    </a:cubicBezTo>
                    <a:cubicBezTo>
                      <a:pt x="137" y="3"/>
                      <a:pt x="111" y="0"/>
                      <a:pt x="90" y="10"/>
                    </a:cubicBezTo>
                    <a:cubicBezTo>
                      <a:pt x="70" y="19"/>
                      <a:pt x="57" y="42"/>
                      <a:pt x="58" y="63"/>
                    </a:cubicBezTo>
                    <a:cubicBezTo>
                      <a:pt x="58" y="81"/>
                      <a:pt x="86" y="81"/>
                      <a:pt x="85" y="63"/>
                    </a:cubicBezTo>
                    <a:cubicBezTo>
                      <a:pt x="85" y="50"/>
                      <a:pt x="91" y="40"/>
                      <a:pt x="102" y="34"/>
                    </a:cubicBezTo>
                    <a:cubicBezTo>
                      <a:pt x="112" y="29"/>
                      <a:pt x="127" y="31"/>
                      <a:pt x="135" y="39"/>
                    </a:cubicBezTo>
                    <a:cubicBezTo>
                      <a:pt x="145" y="47"/>
                      <a:pt x="147" y="60"/>
                      <a:pt x="143" y="72"/>
                    </a:cubicBezTo>
                    <a:cubicBezTo>
                      <a:pt x="140" y="83"/>
                      <a:pt x="128" y="91"/>
                      <a:pt x="117" y="91"/>
                    </a:cubicBezTo>
                    <a:cubicBezTo>
                      <a:pt x="110" y="92"/>
                      <a:pt x="104" y="97"/>
                      <a:pt x="104" y="105"/>
                    </a:cubicBezTo>
                    <a:cubicBezTo>
                      <a:pt x="104" y="149"/>
                      <a:pt x="104" y="149"/>
                      <a:pt x="104" y="149"/>
                    </a:cubicBezTo>
                    <a:cubicBezTo>
                      <a:pt x="69" y="151"/>
                      <a:pt x="37" y="167"/>
                      <a:pt x="12" y="191"/>
                    </a:cubicBezTo>
                    <a:cubicBezTo>
                      <a:pt x="0" y="203"/>
                      <a:pt x="19" y="222"/>
                      <a:pt x="32" y="2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78">
                <a:extLst>
                  <a:ext uri="{FF2B5EF4-FFF2-40B4-BE49-F238E27FC236}">
                    <a16:creationId xmlns:a16="http://schemas.microsoft.com/office/drawing/2014/main" id="{EABB8206-F6D7-41CF-A4C4-F03739924C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75651" y="4846638"/>
                <a:ext cx="1538288" cy="1069975"/>
              </a:xfrm>
              <a:custGeom>
                <a:avLst/>
                <a:gdLst>
                  <a:gd name="T0" fmla="*/ 620 w 620"/>
                  <a:gd name="T1" fmla="*/ 391 h 432"/>
                  <a:gd name="T2" fmla="*/ 620 w 620"/>
                  <a:gd name="T3" fmla="*/ 60 h 432"/>
                  <a:gd name="T4" fmla="*/ 610 w 620"/>
                  <a:gd name="T5" fmla="*/ 47 h 432"/>
                  <a:gd name="T6" fmla="*/ 456 w 620"/>
                  <a:gd name="T7" fmla="*/ 3 h 432"/>
                  <a:gd name="T8" fmla="*/ 453 w 620"/>
                  <a:gd name="T9" fmla="*/ 3 h 432"/>
                  <a:gd name="T10" fmla="*/ 436 w 620"/>
                  <a:gd name="T11" fmla="*/ 19 h 432"/>
                  <a:gd name="T12" fmla="*/ 424 w 620"/>
                  <a:gd name="T13" fmla="*/ 83 h 432"/>
                  <a:gd name="T14" fmla="*/ 372 w 620"/>
                  <a:gd name="T15" fmla="*/ 131 h 432"/>
                  <a:gd name="T16" fmla="*/ 226 w 620"/>
                  <a:gd name="T17" fmla="*/ 117 h 432"/>
                  <a:gd name="T18" fmla="*/ 190 w 620"/>
                  <a:gd name="T19" fmla="*/ 72 h 432"/>
                  <a:gd name="T20" fmla="*/ 184 w 620"/>
                  <a:gd name="T21" fmla="*/ 20 h 432"/>
                  <a:gd name="T22" fmla="*/ 178 w 620"/>
                  <a:gd name="T23" fmla="*/ 5 h 432"/>
                  <a:gd name="T24" fmla="*/ 167 w 620"/>
                  <a:gd name="T25" fmla="*/ 3 h 432"/>
                  <a:gd name="T26" fmla="*/ 13 w 620"/>
                  <a:gd name="T27" fmla="*/ 47 h 432"/>
                  <a:gd name="T28" fmla="*/ 10 w 620"/>
                  <a:gd name="T29" fmla="*/ 47 h 432"/>
                  <a:gd name="T30" fmla="*/ 0 w 620"/>
                  <a:gd name="T31" fmla="*/ 60 h 432"/>
                  <a:gd name="T32" fmla="*/ 0 w 620"/>
                  <a:gd name="T33" fmla="*/ 388 h 432"/>
                  <a:gd name="T34" fmla="*/ 1 w 620"/>
                  <a:gd name="T35" fmla="*/ 403 h 432"/>
                  <a:gd name="T36" fmla="*/ 51 w 620"/>
                  <a:gd name="T37" fmla="*/ 431 h 432"/>
                  <a:gd name="T38" fmla="*/ 553 w 620"/>
                  <a:gd name="T39" fmla="*/ 431 h 432"/>
                  <a:gd name="T40" fmla="*/ 615 w 620"/>
                  <a:gd name="T41" fmla="*/ 412 h 432"/>
                  <a:gd name="T42" fmla="*/ 620 w 620"/>
                  <a:gd name="T43" fmla="*/ 391 h 432"/>
                  <a:gd name="T44" fmla="*/ 592 w 620"/>
                  <a:gd name="T45" fmla="*/ 397 h 432"/>
                  <a:gd name="T46" fmla="*/ 592 w 620"/>
                  <a:gd name="T47" fmla="*/ 398 h 432"/>
                  <a:gd name="T48" fmla="*/ 587 w 620"/>
                  <a:gd name="T49" fmla="*/ 401 h 432"/>
                  <a:gd name="T50" fmla="*/ 569 w 620"/>
                  <a:gd name="T51" fmla="*/ 404 h 432"/>
                  <a:gd name="T52" fmla="*/ 51 w 620"/>
                  <a:gd name="T53" fmla="*/ 404 h 432"/>
                  <a:gd name="T54" fmla="*/ 30 w 620"/>
                  <a:gd name="T55" fmla="*/ 399 h 432"/>
                  <a:gd name="T56" fmla="*/ 28 w 620"/>
                  <a:gd name="T57" fmla="*/ 398 h 432"/>
                  <a:gd name="T58" fmla="*/ 28 w 620"/>
                  <a:gd name="T59" fmla="*/ 397 h 432"/>
                  <a:gd name="T60" fmla="*/ 28 w 620"/>
                  <a:gd name="T61" fmla="*/ 71 h 432"/>
                  <a:gd name="T62" fmla="*/ 155 w 620"/>
                  <a:gd name="T63" fmla="*/ 35 h 432"/>
                  <a:gd name="T64" fmla="*/ 225 w 620"/>
                  <a:gd name="T65" fmla="*/ 150 h 432"/>
                  <a:gd name="T66" fmla="*/ 390 w 620"/>
                  <a:gd name="T67" fmla="*/ 152 h 432"/>
                  <a:gd name="T68" fmla="*/ 465 w 620"/>
                  <a:gd name="T69" fmla="*/ 34 h 432"/>
                  <a:gd name="T70" fmla="*/ 592 w 620"/>
                  <a:gd name="T71" fmla="*/ 71 h 432"/>
                  <a:gd name="T72" fmla="*/ 592 w 620"/>
                  <a:gd name="T73" fmla="*/ 39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0" h="432">
                    <a:moveTo>
                      <a:pt x="620" y="391"/>
                    </a:moveTo>
                    <a:cubicBezTo>
                      <a:pt x="620" y="60"/>
                      <a:pt x="620" y="60"/>
                      <a:pt x="620" y="60"/>
                    </a:cubicBezTo>
                    <a:cubicBezTo>
                      <a:pt x="620" y="54"/>
                      <a:pt x="616" y="49"/>
                      <a:pt x="610" y="47"/>
                    </a:cubicBezTo>
                    <a:cubicBezTo>
                      <a:pt x="558" y="33"/>
                      <a:pt x="507" y="18"/>
                      <a:pt x="456" y="3"/>
                    </a:cubicBezTo>
                    <a:cubicBezTo>
                      <a:pt x="455" y="3"/>
                      <a:pt x="454" y="3"/>
                      <a:pt x="453" y="3"/>
                    </a:cubicBezTo>
                    <a:cubicBezTo>
                      <a:pt x="443" y="0"/>
                      <a:pt x="435" y="10"/>
                      <a:pt x="436" y="19"/>
                    </a:cubicBezTo>
                    <a:cubicBezTo>
                      <a:pt x="440" y="41"/>
                      <a:pt x="435" y="64"/>
                      <a:pt x="424" y="83"/>
                    </a:cubicBezTo>
                    <a:cubicBezTo>
                      <a:pt x="412" y="104"/>
                      <a:pt x="394" y="120"/>
                      <a:pt x="372" y="131"/>
                    </a:cubicBezTo>
                    <a:cubicBezTo>
                      <a:pt x="326" y="155"/>
                      <a:pt x="267" y="150"/>
                      <a:pt x="226" y="117"/>
                    </a:cubicBezTo>
                    <a:cubicBezTo>
                      <a:pt x="210" y="105"/>
                      <a:pt x="198" y="90"/>
                      <a:pt x="190" y="72"/>
                    </a:cubicBezTo>
                    <a:cubicBezTo>
                      <a:pt x="183" y="56"/>
                      <a:pt x="181" y="36"/>
                      <a:pt x="184" y="20"/>
                    </a:cubicBezTo>
                    <a:cubicBezTo>
                      <a:pt x="185" y="14"/>
                      <a:pt x="183" y="8"/>
                      <a:pt x="178" y="5"/>
                    </a:cubicBezTo>
                    <a:cubicBezTo>
                      <a:pt x="175" y="3"/>
                      <a:pt x="171" y="2"/>
                      <a:pt x="167" y="3"/>
                    </a:cubicBezTo>
                    <a:cubicBezTo>
                      <a:pt x="116" y="18"/>
                      <a:pt x="64" y="32"/>
                      <a:pt x="13" y="47"/>
                    </a:cubicBezTo>
                    <a:cubicBezTo>
                      <a:pt x="12" y="47"/>
                      <a:pt x="11" y="47"/>
                      <a:pt x="10" y="47"/>
                    </a:cubicBezTo>
                    <a:cubicBezTo>
                      <a:pt x="5" y="49"/>
                      <a:pt x="0" y="54"/>
                      <a:pt x="0" y="60"/>
                    </a:cubicBezTo>
                    <a:cubicBezTo>
                      <a:pt x="0" y="388"/>
                      <a:pt x="0" y="388"/>
                      <a:pt x="0" y="388"/>
                    </a:cubicBezTo>
                    <a:cubicBezTo>
                      <a:pt x="0" y="393"/>
                      <a:pt x="0" y="398"/>
                      <a:pt x="1" y="403"/>
                    </a:cubicBezTo>
                    <a:cubicBezTo>
                      <a:pt x="4" y="425"/>
                      <a:pt x="34" y="431"/>
                      <a:pt x="51" y="431"/>
                    </a:cubicBezTo>
                    <a:cubicBezTo>
                      <a:pt x="553" y="431"/>
                      <a:pt x="553" y="431"/>
                      <a:pt x="553" y="431"/>
                    </a:cubicBezTo>
                    <a:cubicBezTo>
                      <a:pt x="575" y="431"/>
                      <a:pt x="602" y="432"/>
                      <a:pt x="615" y="412"/>
                    </a:cubicBezTo>
                    <a:cubicBezTo>
                      <a:pt x="620" y="405"/>
                      <a:pt x="620" y="398"/>
                      <a:pt x="620" y="391"/>
                    </a:cubicBezTo>
                    <a:close/>
                    <a:moveTo>
                      <a:pt x="592" y="397"/>
                    </a:moveTo>
                    <a:cubicBezTo>
                      <a:pt x="592" y="398"/>
                      <a:pt x="591" y="398"/>
                      <a:pt x="592" y="398"/>
                    </a:cubicBezTo>
                    <a:cubicBezTo>
                      <a:pt x="590" y="399"/>
                      <a:pt x="588" y="400"/>
                      <a:pt x="587" y="401"/>
                    </a:cubicBezTo>
                    <a:cubicBezTo>
                      <a:pt x="581" y="403"/>
                      <a:pt x="575" y="404"/>
                      <a:pt x="569" y="404"/>
                    </a:cubicBezTo>
                    <a:cubicBezTo>
                      <a:pt x="51" y="404"/>
                      <a:pt x="51" y="404"/>
                      <a:pt x="51" y="404"/>
                    </a:cubicBezTo>
                    <a:cubicBezTo>
                      <a:pt x="43" y="404"/>
                      <a:pt x="35" y="402"/>
                      <a:pt x="30" y="399"/>
                    </a:cubicBezTo>
                    <a:cubicBezTo>
                      <a:pt x="30" y="399"/>
                      <a:pt x="28" y="398"/>
                      <a:pt x="28" y="398"/>
                    </a:cubicBezTo>
                    <a:cubicBezTo>
                      <a:pt x="28" y="398"/>
                      <a:pt x="28" y="397"/>
                      <a:pt x="28" y="397"/>
                    </a:cubicBezTo>
                    <a:cubicBezTo>
                      <a:pt x="28" y="71"/>
                      <a:pt x="28" y="71"/>
                      <a:pt x="28" y="71"/>
                    </a:cubicBezTo>
                    <a:cubicBezTo>
                      <a:pt x="70" y="59"/>
                      <a:pt x="113" y="47"/>
                      <a:pt x="155" y="35"/>
                    </a:cubicBezTo>
                    <a:cubicBezTo>
                      <a:pt x="156" y="82"/>
                      <a:pt x="184" y="125"/>
                      <a:pt x="225" y="150"/>
                    </a:cubicBezTo>
                    <a:cubicBezTo>
                      <a:pt x="275" y="181"/>
                      <a:pt x="339" y="180"/>
                      <a:pt x="390" y="152"/>
                    </a:cubicBezTo>
                    <a:cubicBezTo>
                      <a:pt x="434" y="128"/>
                      <a:pt x="464" y="84"/>
                      <a:pt x="465" y="34"/>
                    </a:cubicBezTo>
                    <a:cubicBezTo>
                      <a:pt x="507" y="46"/>
                      <a:pt x="550" y="59"/>
                      <a:pt x="592" y="71"/>
                    </a:cubicBezTo>
                    <a:lnTo>
                      <a:pt x="592" y="3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EB8AB05-F158-4DE7-AF97-6F6C4D444518}"/>
              </a:ext>
            </a:extLst>
          </p:cNvPr>
          <p:cNvGrpSpPr/>
          <p:nvPr/>
        </p:nvGrpSpPr>
        <p:grpSpPr>
          <a:xfrm>
            <a:off x="-873616" y="1690530"/>
            <a:ext cx="1478240" cy="387775"/>
            <a:chOff x="1406579" y="1891875"/>
            <a:chExt cx="1478240" cy="387775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3854E0C-3CA7-4005-A3C1-9716BBE84279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84B15D85-91A2-41FD-8CDB-584824F77EFB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994AA859-9181-4996-BF03-86412CD591ED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DA9060DF-0E1A-4460-9F63-14493BBACB9F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5AACE4C5-2A16-4D28-84E2-DFC8905E5557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4A8E39E1-F309-44D9-8C9F-E6E9CBD9E628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C8E5627-E8FE-478E-954E-71BAC313AC7E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1F4B836-A61F-450B-9D8C-8B204A1427E2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66A41B5-CC15-4723-87C4-EB9A86DC8DF8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DABDFCB2-E5C0-49AE-902D-53B5D58C1DD0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7AC7BFDD-E5EC-42DB-B800-18981A62AAA6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2AD56775-3C74-44A2-BD47-8A698B0D2BF3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702AC423-8A1D-4FAB-80FC-18392F3A7111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097930C1-D4D8-4574-83A7-4BF1BB23A94C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1B87FB5-7826-496F-9490-B5DE58189AC5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A69CD8D9-13D7-4D25-9D4A-3E24F328F958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17FF849B-DFD4-413F-B47A-F43146DF1D7A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80A2A92-FFC5-4BC5-91F9-417B65D5CD62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A6A930A1-9E72-4659-A9FE-97C50CEA7EE2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487B26ED-A9D4-4D38-B421-9662BD59CEAB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A88BBA67-25B5-4300-B339-0DF1374C558E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22B70B5B-41EB-4D06-A91F-77A86811A01C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42726F3E-BBF2-43AD-8292-B5D6944AA34A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22A8D02-90AE-41C3-A155-779612F1A11F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5388CCB-6EED-4363-A712-7218036866EF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D24B7D94-6C57-4B4F-8316-1510773FF0EF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E4400F36-E934-4ABD-B1BB-7D454EFB5786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5A8CB39-619A-466E-BF31-C2F14D3930D0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EBDA355-78BB-48CD-9979-6F4A2434B8FF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674C7692-8D3C-422E-BE73-E75985C941B6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2885CA44-CBD6-4936-9D84-EB7F3BAFCFA4}"/>
              </a:ext>
            </a:extLst>
          </p:cNvPr>
          <p:cNvSpPr/>
          <p:nvPr/>
        </p:nvSpPr>
        <p:spPr>
          <a:xfrm>
            <a:off x="11700897" y="415361"/>
            <a:ext cx="982205" cy="982205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CA56BAE-21D3-46F1-94E7-0D070AC3FCE6}"/>
              </a:ext>
            </a:extLst>
          </p:cNvPr>
          <p:cNvGrpSpPr/>
          <p:nvPr/>
        </p:nvGrpSpPr>
        <p:grpSpPr>
          <a:xfrm rot="16200000">
            <a:off x="618202" y="5313634"/>
            <a:ext cx="192873" cy="220029"/>
            <a:chOff x="2122597" y="6078934"/>
            <a:chExt cx="302252" cy="344809"/>
          </a:xfrm>
        </p:grpSpPr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CCAE255B-FF5E-4ACF-9AFB-621899474524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C7246C0-C3B8-49B7-98FA-7B63E54C02C8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39A4876-8BBE-4287-A537-68E5494AE3D7}"/>
              </a:ext>
            </a:extLst>
          </p:cNvPr>
          <p:cNvGrpSpPr/>
          <p:nvPr/>
        </p:nvGrpSpPr>
        <p:grpSpPr>
          <a:xfrm rot="7200000">
            <a:off x="4361037" y="1143740"/>
            <a:ext cx="239508" cy="273231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ED26E4D1-DFFD-4F93-92A6-DDC12312F17B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4B59C05-1625-4DD8-8FDF-B7D609736C04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1429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>
            <a:extLst>
              <a:ext uri="{FF2B5EF4-FFF2-40B4-BE49-F238E27FC236}">
                <a16:creationId xmlns:a16="http://schemas.microsoft.com/office/drawing/2014/main" id="{1EB06503-47C1-4D38-9A5E-AD81C7D86739}"/>
              </a:ext>
            </a:extLst>
          </p:cNvPr>
          <p:cNvGrpSpPr/>
          <p:nvPr/>
        </p:nvGrpSpPr>
        <p:grpSpPr>
          <a:xfrm>
            <a:off x="4866099" y="5297571"/>
            <a:ext cx="1478240" cy="387775"/>
            <a:chOff x="1406579" y="1891875"/>
            <a:chExt cx="1478240" cy="38777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83B85F4D-E83E-45A9-AFB6-E96131A35B7D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6C1358F-5BFD-4F38-9293-9124B22FD73F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FA34035-C67F-4E5F-822F-2DE50AB0D243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B6D4F62B-31EA-4058-AFBD-495B7AD1DA9A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FF5B6B2-65B7-401C-88D5-E466A3C7DA73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3A47C747-1395-4B5B-80DB-D0DF3402FA7F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2D92E88-9D47-46E9-A145-14186BD219A8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C82ADBC-1DB9-4B09-ACDA-84558ABAD018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A6C6EE1-F01B-49B4-A421-B687F3067533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565CF63-B3D3-4F89-B613-BD861E569D1B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1AA735F4-495B-4BEF-84B7-F0727CD9F7BC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68ACC7B2-945E-44AA-B349-1D326E2DE873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3191AFF-69F6-4D64-87F9-961D73D49010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5446DEF6-99C8-4D4F-99F0-95A8E82E3710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9CFD838F-C3AC-4D72-9C13-5DF6E8B9FA7F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BD49F1C5-F62D-4448-AD8E-1C7569E0C3F9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7F9C8C9-E563-4964-8448-1541E235EEBA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B83EB51-6B43-4505-B5C0-11EE7D5ED9D6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C6EFA937-7F56-4CA5-9C05-73E872FB84A4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037A810-B085-450F-A017-CC4565F2792A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32964431-DE06-47C5-9946-FA4D1AF598A5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37EA7931-4280-47F1-8B80-693882577AD4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1C68F13-5AFB-4BB7-89E6-764EC86E651E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CA27B58-2E8F-4DAC-9982-3E80E5526B25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32817B2D-CBC2-42FE-B1F9-DB76336ADFAD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0DD58AC4-1639-4938-81FB-A8996E9F8B61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AC94D7AD-FAA6-4213-AC27-69C340A35A88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8196E2B6-B2D1-4C47-A5E2-D899C8886E01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A1808AA3-9F80-45C8-9314-6B944A511DA6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6CA8DF5-64FA-4EDA-9189-559381279870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F9801C-EF24-4C1E-9BEB-395C1C603ECD}"/>
              </a:ext>
            </a:extLst>
          </p:cNvPr>
          <p:cNvGrpSpPr/>
          <p:nvPr/>
        </p:nvGrpSpPr>
        <p:grpSpPr>
          <a:xfrm>
            <a:off x="1602744" y="1558389"/>
            <a:ext cx="1478240" cy="387775"/>
            <a:chOff x="1406579" y="1891875"/>
            <a:chExt cx="1478240" cy="387775"/>
          </a:xfrm>
        </p:grpSpPr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94AA08D8-0221-4651-9CAD-1EC396FA4749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CE2EE408-B701-4A32-93E8-004DAAF32B4C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EF1F7453-6D03-4E43-982F-E73B5BF0B869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14800106-6169-4B51-9927-C50033E22796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B170F7D5-AC22-42FA-AF09-7334D329B0F8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EF906745-810A-4C1B-90F1-D78E2D140DED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5380F3CC-EDD2-466C-81DD-E8268525A87D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A1B95506-F3C4-43A0-9A83-0F7ED45308E2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D6040AFA-914D-4B85-AAC6-08FBCB49A19A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>
              <a:extLst>
                <a:ext uri="{FF2B5EF4-FFF2-40B4-BE49-F238E27FC236}">
                  <a16:creationId xmlns:a16="http://schemas.microsoft.com/office/drawing/2014/main" id="{3148ECD9-6EC1-4A43-B367-E4E0F8A13131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9A7120BA-1C4B-42C7-AA38-048096B74D73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5D732092-DDB3-4B69-999F-33C4EE82B111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>
              <a:extLst>
                <a:ext uri="{FF2B5EF4-FFF2-40B4-BE49-F238E27FC236}">
                  <a16:creationId xmlns:a16="http://schemas.microsoft.com/office/drawing/2014/main" id="{0585EAA2-90C5-4F78-A600-3A3AF8DDDB93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04B441F2-9C94-48B3-935A-0D7073B073E9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5CA69412-08BB-4B15-8438-7535317E8174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38247A1E-F4F1-4DFF-B26F-4782092C6278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A7C8E3CF-1820-4BA1-9E36-B68EFB963A0D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6552E1D5-5535-4454-9A8B-425B25B2494F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>
              <a:extLst>
                <a:ext uri="{FF2B5EF4-FFF2-40B4-BE49-F238E27FC236}">
                  <a16:creationId xmlns:a16="http://schemas.microsoft.com/office/drawing/2014/main" id="{36CF35DE-4161-43AF-B9B8-CCBCE35C62A1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9C51FC81-5232-41C0-B4F1-5DB0BAAFC23B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1521E1D4-7D99-481B-A3B5-B0B79E413416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Oval 671">
              <a:extLst>
                <a:ext uri="{FF2B5EF4-FFF2-40B4-BE49-F238E27FC236}">
                  <a16:creationId xmlns:a16="http://schemas.microsoft.com/office/drawing/2014/main" id="{657A21B8-2B11-4507-B0F3-B87D0AFD192E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4874F0D5-68A8-4FE2-80AC-923CE4B4995B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DD1B7225-1487-4171-AB4B-D51D26F2216B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8AED01A1-E61E-4543-9C85-9F327F777915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28CE039F-7238-4BB3-88FD-DA1269C2C142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53BBFACB-DFBC-4414-B320-9B6E446C25D2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F0738392-0DC5-4ED4-B9C3-8290AFB8BE5E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11F6C8CC-D5AC-4667-8F89-79249F8A06E2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6638C9D8-B580-47E7-8C82-3F1773EE1512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7D8C14E-5986-4841-ABFB-3543D1823C58}"/>
              </a:ext>
            </a:extLst>
          </p:cNvPr>
          <p:cNvGrpSpPr/>
          <p:nvPr/>
        </p:nvGrpSpPr>
        <p:grpSpPr>
          <a:xfrm rot="11397283">
            <a:off x="7256580" y="555321"/>
            <a:ext cx="302252" cy="344809"/>
            <a:chOff x="2122597" y="6078934"/>
            <a:chExt cx="302252" cy="34480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3F2CC67-7429-4B63-BDE7-3EE08FDB7DD0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A08FDB-F2EB-4E71-9FB9-3A57D8E514CE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CEABA2-0A44-4C4D-8C39-C9617E62781B}"/>
              </a:ext>
            </a:extLst>
          </p:cNvPr>
          <p:cNvSpPr txBox="1"/>
          <p:nvPr/>
        </p:nvSpPr>
        <p:spPr>
          <a:xfrm>
            <a:off x="6933101" y="2497196"/>
            <a:ext cx="4996394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dirty="0" err="1">
                <a:solidFill>
                  <a:schemeClr val="accent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Membuat</a:t>
            </a:r>
            <a:r>
              <a:rPr lang="en-US" sz="3600" dirty="0">
                <a:solidFill>
                  <a:schemeClr val="bg1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 </a:t>
            </a:r>
          </a:p>
          <a:p>
            <a:r>
              <a:rPr lang="en-US" sz="3600" dirty="0">
                <a:solidFill>
                  <a:schemeClr val="accent4"/>
                </a:solidFill>
                <a:latin typeface="Montserrat SemiBold" panose="00000700000000000000" pitchFamily="50" charset="0"/>
                <a:cs typeface="Poppins SemiBold" panose="00000700000000000000" pitchFamily="2" charset="0"/>
              </a:rPr>
              <a:t>SKP</a:t>
            </a:r>
            <a:endParaRPr lang="en-ID" sz="3600" dirty="0">
              <a:solidFill>
                <a:schemeClr val="accent4"/>
              </a:solidFill>
              <a:latin typeface="Montserrat SemiBold" panose="00000700000000000000" pitchFamily="50" charset="0"/>
              <a:cs typeface="Poppins SemiBold" panose="000007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890C4F-E8AF-4F75-B699-ECF68991EAD8}"/>
              </a:ext>
            </a:extLst>
          </p:cNvPr>
          <p:cNvSpPr txBox="1"/>
          <p:nvPr/>
        </p:nvSpPr>
        <p:spPr>
          <a:xfrm>
            <a:off x="6933100" y="3776793"/>
            <a:ext cx="4135565" cy="6288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Atasan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Memilih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apakah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akan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membuat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SKP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Kualitatif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Kuantitatif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705700-5E14-49BF-B0C4-E44CB5663B5F}"/>
              </a:ext>
            </a:extLst>
          </p:cNvPr>
          <p:cNvGrpSpPr/>
          <p:nvPr/>
        </p:nvGrpSpPr>
        <p:grpSpPr>
          <a:xfrm>
            <a:off x="1001509" y="1022356"/>
            <a:ext cx="5641905" cy="4517817"/>
            <a:chOff x="1001509" y="1022356"/>
            <a:chExt cx="5641905" cy="4517817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A4DABA0-82E0-4939-885C-A0331B9813F8}"/>
                </a:ext>
              </a:extLst>
            </p:cNvPr>
            <p:cNvSpPr/>
            <p:nvPr/>
          </p:nvSpPr>
          <p:spPr>
            <a:xfrm>
              <a:off x="1001509" y="3502830"/>
              <a:ext cx="2037343" cy="203734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2B23E7B-9577-4BBE-8B77-72D71CE1100B}"/>
                </a:ext>
              </a:extLst>
            </p:cNvPr>
            <p:cNvSpPr/>
            <p:nvPr/>
          </p:nvSpPr>
          <p:spPr>
            <a:xfrm>
              <a:off x="5479910" y="1022356"/>
              <a:ext cx="1163504" cy="11635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52BFFC0-F658-4B25-819A-D147491B797F}"/>
              </a:ext>
            </a:extLst>
          </p:cNvPr>
          <p:cNvGrpSpPr/>
          <p:nvPr/>
        </p:nvGrpSpPr>
        <p:grpSpPr>
          <a:xfrm rot="15300000">
            <a:off x="11618797" y="4738213"/>
            <a:ext cx="353111" cy="402829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59881B8-1F6B-4E85-98FF-A856488B49A3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6409EB0-183C-4BE1-8472-6727916A1912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DDF8F4C-EEFB-4B7E-B843-7AE47409CDD2}"/>
              </a:ext>
            </a:extLst>
          </p:cNvPr>
          <p:cNvSpPr/>
          <p:nvPr/>
        </p:nvSpPr>
        <p:spPr>
          <a:xfrm>
            <a:off x="-612147" y="5972650"/>
            <a:ext cx="1613656" cy="1613656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5878AA-381F-4EB9-A093-3C9453A50BCD}"/>
              </a:ext>
            </a:extLst>
          </p:cNvPr>
          <p:cNvGrpSpPr/>
          <p:nvPr/>
        </p:nvGrpSpPr>
        <p:grpSpPr>
          <a:xfrm rot="18000000">
            <a:off x="2186386" y="5299492"/>
            <a:ext cx="296470" cy="338213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24991B-B6B4-46A2-834F-B1195BA89012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3873131-4989-4EDC-95C3-82744E9027FD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0" name="TextBox 689">
            <a:extLst>
              <a:ext uri="{FF2B5EF4-FFF2-40B4-BE49-F238E27FC236}">
                <a16:creationId xmlns:a16="http://schemas.microsoft.com/office/drawing/2014/main" id="{ADE055A3-8FAB-4901-8A4E-E4D79D2B220E}"/>
              </a:ext>
            </a:extLst>
          </p:cNvPr>
          <p:cNvSpPr txBox="1"/>
          <p:nvPr/>
        </p:nvSpPr>
        <p:spPr>
          <a:xfrm>
            <a:off x="8575473" y="1148794"/>
            <a:ext cx="2954727" cy="110799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6600" b="1" dirty="0">
                <a:solidFill>
                  <a:schemeClr val="bg1">
                    <a:lumMod val="95000"/>
                    <a:alpha val="66000"/>
                  </a:schemeClr>
                </a:solidFill>
                <a:latin typeface="Montserrat" panose="00000500000000000000" pitchFamily="50" charset="0"/>
                <a:cs typeface="Poppins SemiBold" panose="00000700000000000000" pitchFamily="2" charset="0"/>
              </a:rPr>
              <a:t>2019</a:t>
            </a:r>
            <a:endParaRPr lang="en-ID" sz="6600" b="1" dirty="0">
              <a:solidFill>
                <a:schemeClr val="bg1">
                  <a:lumMod val="95000"/>
                  <a:alpha val="66000"/>
                </a:schemeClr>
              </a:solidFill>
              <a:latin typeface="Montserrat" panose="00000500000000000000" pitchFamily="50" charset="0"/>
              <a:cs typeface="Poppins SemiBold" panose="00000700000000000000" pitchFamily="2" charset="0"/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C2259907-989B-4493-D6A6-56D4B0856B1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/>
          <a:srcRect l="9948" r="9948"/>
          <a:stretch/>
        </p:blipFill>
        <p:spPr/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6E1D70F-6E24-D27D-1EEC-5153ED875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490" y="2504629"/>
            <a:ext cx="3016169" cy="241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79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4298E29-E685-48D4-B4AF-2ED7AF716F3D}"/>
              </a:ext>
            </a:extLst>
          </p:cNvPr>
          <p:cNvGrpSpPr/>
          <p:nvPr/>
        </p:nvGrpSpPr>
        <p:grpSpPr>
          <a:xfrm>
            <a:off x="9482572" y="4683064"/>
            <a:ext cx="1478240" cy="387775"/>
            <a:chOff x="1406579" y="1891875"/>
            <a:chExt cx="1478240" cy="387775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836C33F-5A21-4F0B-BF8A-0C9BA287E9C7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B8E696A9-DB52-4979-A126-21F34B2802D2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03742535-E70E-4DD5-8923-F3F426E62BAA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0C02C36B-4256-4BA3-A379-4EDD06821B79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DFE012E7-05BF-4586-A3AF-FFD84E829C84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FF4E4B6E-05D4-4FC1-B044-47F8494E5B49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9B6884B-FCAF-42E0-9448-736F5F09A612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B99A2DF-101A-47AA-A37B-2BF0FFC03B9C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4442234-3752-4326-A05F-5EF9EB27B357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6DEBFB5-F08D-4829-AE8B-9B077710AD03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F75E253-DF34-4D4F-B90D-8571364C33EF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79BF41F5-922C-4C53-B979-79FE746A4F54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AB376205-4E8A-4240-8F65-87B29562712F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5F3F122E-7450-450A-8A28-F9AFCB46F684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6343280-E637-4280-A3C5-853801A1E563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CFAF0E48-E3A9-4721-AF90-57CBCE79DA46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0F6B2B4-9D79-4375-833A-6F84544DFAD4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99CAD81-9502-4F9A-B7D5-B191144DD87B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3789C153-3524-4280-9AC5-327F59936F1B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1B3B0187-D95F-470E-82FA-B94B3384383D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C3EE72CB-FFDB-4B05-BC43-8AF09334B2C0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C27C2668-8FE8-4F2D-8A63-EBA53AB994C3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5A17C5A-5F90-4F1C-AF43-15F28526D6A6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39D6D17-64AD-4AA4-88F1-0EE68120B4D4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EB3DBDE-4F45-4A5F-BDDA-017BB18A293C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CA51584-F490-4D1C-91CB-902D8FC6C87B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DA545D5A-FFA9-4254-8E44-9AA8D1959CB1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00900E13-F679-410F-8032-E66D2A8413D0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4136171A-8201-4E2D-8403-AB74CF8BA139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96F06B3B-3E4C-4126-81C6-7EF492115CF7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665168-2C93-4C23-B3E0-444BC340EAFD}"/>
              </a:ext>
            </a:extLst>
          </p:cNvPr>
          <p:cNvGrpSpPr/>
          <p:nvPr/>
        </p:nvGrpSpPr>
        <p:grpSpPr>
          <a:xfrm>
            <a:off x="5112008" y="1506747"/>
            <a:ext cx="1478240" cy="387775"/>
            <a:chOff x="1406579" y="1891875"/>
            <a:chExt cx="1478240" cy="3877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315C4C9-08B2-4902-9C2B-5A6DADE8C38D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885D502-0ECE-44B4-84AF-91AB2C4BA67F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E1B0B5D-285D-4A4B-8680-EE215989B23F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8069A31-E0EA-44D4-87D5-C612F1468C93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44255C1-F972-4E72-861B-95EF6070B63C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F37E922-332C-4A33-AD10-9A5F40B19E57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D523AA5-EA8D-4FF6-82E0-A7ABC264A700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7628045-D91A-4089-ACB3-44C316F1B8AB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B9A743D-3D81-43FC-AC7B-9D921FD2D7C2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3D43D29-FE43-40CA-9D5B-839DBC192935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D96C8AE-63D6-4F34-A899-204E5B89335D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4649757-FED4-440B-BE56-44D2DB007729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E0A6F9-0915-4D37-8F15-221E1349E6A5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03BE392-7C47-40DC-B383-654FAB5D38BF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870CCE-6087-4360-B1C3-41843D126439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6234D50-BE66-4B94-9058-96AD6E34C785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94889B-DADF-482E-8056-43B16F21F0D5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EF953F0-8E6D-4E1B-AD46-CB518D7B6583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CFC8F37-AFD0-4544-9698-1C15B9001B1E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2B5ECE2-B62A-4B36-A2D0-5A66CA480373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4D7A85C-84D8-4C67-99D2-A1F0335F79BF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E0B4AEE-5FA8-41F5-A01B-2213D701255E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982DA76-FA10-489F-A1A4-32AE5B8F440E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09C1A66-4138-435C-A8EA-A784EC0BD486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58BE40E-A9FE-4BAB-8348-F011B3827919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B73C3EB-1A43-4D73-A9CF-BCCACE5356CF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0CFA98-F580-4BEE-8294-F0A4A98D92D2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6CECBCF-C2F3-4AB4-BDB1-B3820D5460DD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BC442CA-BE01-4493-97AC-73E0BFA68227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8D3DD815-4E23-4DCC-8454-E889FFE5037B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473C79F-53AB-4975-9953-B04149EFDAF3}"/>
              </a:ext>
            </a:extLst>
          </p:cNvPr>
          <p:cNvGrpSpPr/>
          <p:nvPr/>
        </p:nvGrpSpPr>
        <p:grpSpPr>
          <a:xfrm>
            <a:off x="883466" y="4961739"/>
            <a:ext cx="1478240" cy="387775"/>
            <a:chOff x="1406579" y="1891875"/>
            <a:chExt cx="1478240" cy="38777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ADB02B6-1348-46EC-B4CF-3643429FC8FE}"/>
                </a:ext>
              </a:extLst>
            </p:cNvPr>
            <p:cNvSpPr/>
            <p:nvPr/>
          </p:nvSpPr>
          <p:spPr>
            <a:xfrm>
              <a:off x="23699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7EB297B-5DB0-4A23-AE95-807ECA5EB9FF}"/>
                </a:ext>
              </a:extLst>
            </p:cNvPr>
            <p:cNvSpPr/>
            <p:nvPr/>
          </p:nvSpPr>
          <p:spPr>
            <a:xfrm>
              <a:off x="23699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91397FD-1A48-43F7-B264-920E01E93E87}"/>
                </a:ext>
              </a:extLst>
            </p:cNvPr>
            <p:cNvSpPr/>
            <p:nvPr/>
          </p:nvSpPr>
          <p:spPr>
            <a:xfrm>
              <a:off x="23699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7C6E4B8-AF9D-422E-AB81-4B0C82A67A74}"/>
                </a:ext>
              </a:extLst>
            </p:cNvPr>
            <p:cNvSpPr/>
            <p:nvPr/>
          </p:nvSpPr>
          <p:spPr>
            <a:xfrm>
              <a:off x="252233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BBFC581-75CC-4E6F-9B88-5517BECF504B}"/>
                </a:ext>
              </a:extLst>
            </p:cNvPr>
            <p:cNvSpPr/>
            <p:nvPr/>
          </p:nvSpPr>
          <p:spPr>
            <a:xfrm>
              <a:off x="252233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3DCDBAB-EE7E-44DD-B91F-9325EEDF44C7}"/>
                </a:ext>
              </a:extLst>
            </p:cNvPr>
            <p:cNvSpPr/>
            <p:nvPr/>
          </p:nvSpPr>
          <p:spPr>
            <a:xfrm>
              <a:off x="252233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3C5B539-0455-4AD8-9307-941B6175A8E0}"/>
                </a:ext>
              </a:extLst>
            </p:cNvPr>
            <p:cNvSpPr/>
            <p:nvPr/>
          </p:nvSpPr>
          <p:spPr>
            <a:xfrm>
              <a:off x="26867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B1AA3FE-B438-4EDC-BC91-30F70D205A9F}"/>
                </a:ext>
              </a:extLst>
            </p:cNvPr>
            <p:cNvSpPr/>
            <p:nvPr/>
          </p:nvSpPr>
          <p:spPr>
            <a:xfrm>
              <a:off x="26867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238EB4D-D4E0-4850-B8E0-091F6F3B7E3B}"/>
                </a:ext>
              </a:extLst>
            </p:cNvPr>
            <p:cNvSpPr/>
            <p:nvPr/>
          </p:nvSpPr>
          <p:spPr>
            <a:xfrm>
              <a:off x="26867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444F66F-2C9D-4B11-BE80-D06A09039BD7}"/>
                </a:ext>
              </a:extLst>
            </p:cNvPr>
            <p:cNvSpPr/>
            <p:nvPr/>
          </p:nvSpPr>
          <p:spPr>
            <a:xfrm>
              <a:off x="2839100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9A1174E-F648-487B-AD0E-E73CBE92BFE2}"/>
                </a:ext>
              </a:extLst>
            </p:cNvPr>
            <p:cNvSpPr/>
            <p:nvPr/>
          </p:nvSpPr>
          <p:spPr>
            <a:xfrm>
              <a:off x="2839100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80C5E09-B4C9-4C83-A694-93609485598B}"/>
                </a:ext>
              </a:extLst>
            </p:cNvPr>
            <p:cNvSpPr/>
            <p:nvPr/>
          </p:nvSpPr>
          <p:spPr>
            <a:xfrm>
              <a:off x="2839100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B5A6FEB-2D9B-4175-83B2-F017AEB64199}"/>
                </a:ext>
              </a:extLst>
            </p:cNvPr>
            <p:cNvSpPr/>
            <p:nvPr/>
          </p:nvSpPr>
          <p:spPr>
            <a:xfrm>
              <a:off x="17379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87456C1-5FC9-4FC7-AEC9-46B5C6F63D75}"/>
                </a:ext>
              </a:extLst>
            </p:cNvPr>
            <p:cNvSpPr/>
            <p:nvPr/>
          </p:nvSpPr>
          <p:spPr>
            <a:xfrm>
              <a:off x="17379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64E0C16-002D-4CB2-A555-555B49BD7BC2}"/>
                </a:ext>
              </a:extLst>
            </p:cNvPr>
            <p:cNvSpPr/>
            <p:nvPr/>
          </p:nvSpPr>
          <p:spPr>
            <a:xfrm>
              <a:off x="17379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4B0CE42-7E7E-407F-B67E-958796E7AD49}"/>
                </a:ext>
              </a:extLst>
            </p:cNvPr>
            <p:cNvSpPr/>
            <p:nvPr/>
          </p:nvSpPr>
          <p:spPr>
            <a:xfrm>
              <a:off x="1890334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6DD2C33-A34E-4373-B77B-C620F328BE31}"/>
                </a:ext>
              </a:extLst>
            </p:cNvPr>
            <p:cNvSpPr/>
            <p:nvPr/>
          </p:nvSpPr>
          <p:spPr>
            <a:xfrm>
              <a:off x="1890334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AE4CE0E-568A-47A3-B186-77E2EDCE505F}"/>
                </a:ext>
              </a:extLst>
            </p:cNvPr>
            <p:cNvSpPr/>
            <p:nvPr/>
          </p:nvSpPr>
          <p:spPr>
            <a:xfrm>
              <a:off x="1890334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71BBD11-11B0-4EA7-845A-20BCD6052FBB}"/>
                </a:ext>
              </a:extLst>
            </p:cNvPr>
            <p:cNvSpPr/>
            <p:nvPr/>
          </p:nvSpPr>
          <p:spPr>
            <a:xfrm>
              <a:off x="20546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6C64612-DE64-4F23-9AF9-702599426B61}"/>
                </a:ext>
              </a:extLst>
            </p:cNvPr>
            <p:cNvSpPr/>
            <p:nvPr/>
          </p:nvSpPr>
          <p:spPr>
            <a:xfrm>
              <a:off x="20546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E053135-BA43-4700-AFBE-A63787AF735A}"/>
                </a:ext>
              </a:extLst>
            </p:cNvPr>
            <p:cNvSpPr/>
            <p:nvPr/>
          </p:nvSpPr>
          <p:spPr>
            <a:xfrm>
              <a:off x="20546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D42D99E-D59C-4A05-B31E-143DCC5AA2B7}"/>
                </a:ext>
              </a:extLst>
            </p:cNvPr>
            <p:cNvSpPr/>
            <p:nvPr/>
          </p:nvSpPr>
          <p:spPr>
            <a:xfrm>
              <a:off x="2207097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E35C557-D308-40B3-A900-528E899F8DC2}"/>
                </a:ext>
              </a:extLst>
            </p:cNvPr>
            <p:cNvSpPr/>
            <p:nvPr/>
          </p:nvSpPr>
          <p:spPr>
            <a:xfrm>
              <a:off x="2207097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34074B1-CC79-4822-9148-019299F57D42}"/>
                </a:ext>
              </a:extLst>
            </p:cNvPr>
            <p:cNvSpPr/>
            <p:nvPr/>
          </p:nvSpPr>
          <p:spPr>
            <a:xfrm>
              <a:off x="2207097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08CCB51-8069-4F56-AB10-629AB3D0FE3D}"/>
                </a:ext>
              </a:extLst>
            </p:cNvPr>
            <p:cNvSpPr/>
            <p:nvPr/>
          </p:nvSpPr>
          <p:spPr>
            <a:xfrm>
              <a:off x="14065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4C5D3A7-68B0-4987-AFA9-A73A29AA9BE2}"/>
                </a:ext>
              </a:extLst>
            </p:cNvPr>
            <p:cNvSpPr/>
            <p:nvPr/>
          </p:nvSpPr>
          <p:spPr>
            <a:xfrm>
              <a:off x="14065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3A70500-02CA-431C-A857-ABBA1052A708}"/>
                </a:ext>
              </a:extLst>
            </p:cNvPr>
            <p:cNvSpPr/>
            <p:nvPr/>
          </p:nvSpPr>
          <p:spPr>
            <a:xfrm>
              <a:off x="14065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8D68254-F032-4405-B197-61802318C1E0}"/>
                </a:ext>
              </a:extLst>
            </p:cNvPr>
            <p:cNvSpPr/>
            <p:nvPr/>
          </p:nvSpPr>
          <p:spPr>
            <a:xfrm>
              <a:off x="1558979" y="2233931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75B1C0C-7EE8-4E78-B20D-1BC30869EB50}"/>
                </a:ext>
              </a:extLst>
            </p:cNvPr>
            <p:cNvSpPr/>
            <p:nvPr/>
          </p:nvSpPr>
          <p:spPr>
            <a:xfrm>
              <a:off x="1558979" y="2062903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F6251B4-302A-4A8E-95D1-FD843AB9DB5E}"/>
                </a:ext>
              </a:extLst>
            </p:cNvPr>
            <p:cNvSpPr/>
            <p:nvPr/>
          </p:nvSpPr>
          <p:spPr>
            <a:xfrm>
              <a:off x="1558979" y="1891875"/>
              <a:ext cx="45719" cy="457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E6BA988-7435-47C3-B960-1C928BEBF3E5}"/>
              </a:ext>
            </a:extLst>
          </p:cNvPr>
          <p:cNvGrpSpPr/>
          <p:nvPr/>
        </p:nvGrpSpPr>
        <p:grpSpPr>
          <a:xfrm rot="8100000">
            <a:off x="4643135" y="5531630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F2E15D0-9235-4899-934C-15FD740BA4E6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D2B88EA8-51A0-44B2-8306-345078224A9E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748C956-3EC9-4C61-844A-0FE8AB19F884}"/>
              </a:ext>
            </a:extLst>
          </p:cNvPr>
          <p:cNvGrpSpPr/>
          <p:nvPr/>
        </p:nvGrpSpPr>
        <p:grpSpPr>
          <a:xfrm rot="8100000">
            <a:off x="940627" y="1520339"/>
            <a:ext cx="281915" cy="321609"/>
            <a:chOff x="2122597" y="6078934"/>
            <a:chExt cx="302252" cy="344809"/>
          </a:xfrm>
          <a:solidFill>
            <a:schemeClr val="accent4"/>
          </a:solidFill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BC6564B3-F3E6-49DB-A7C5-DD8417C7F356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C64835F-6415-40EC-9653-61FE02B2E87C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1EA3720-A56E-45AA-9275-9DCC31981F15}"/>
              </a:ext>
            </a:extLst>
          </p:cNvPr>
          <p:cNvGrpSpPr/>
          <p:nvPr/>
        </p:nvGrpSpPr>
        <p:grpSpPr>
          <a:xfrm rot="8100000">
            <a:off x="11363256" y="2185702"/>
            <a:ext cx="281915" cy="321609"/>
            <a:chOff x="2122597" y="6078934"/>
            <a:chExt cx="302252" cy="344809"/>
          </a:xfrm>
          <a:solidFill>
            <a:schemeClr val="accent1"/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12A6AB1-2F94-4964-A868-1DB43999E181}"/>
                </a:ext>
              </a:extLst>
            </p:cNvPr>
            <p:cNvSpPr/>
            <p:nvPr userDrawn="1"/>
          </p:nvSpPr>
          <p:spPr>
            <a:xfrm rot="4055653">
              <a:off x="2122597" y="6121491"/>
              <a:ext cx="302252" cy="302252"/>
            </a:xfrm>
            <a:custGeom>
              <a:avLst/>
              <a:gdLst>
                <a:gd name="connsiteX0" fmla="*/ 232314 w 559711"/>
                <a:gd name="connsiteY0" fmla="*/ 0 h 559711"/>
                <a:gd name="connsiteX1" fmla="*/ 327397 w 559711"/>
                <a:gd name="connsiteY1" fmla="*/ 0 h 559711"/>
                <a:gd name="connsiteX2" fmla="*/ 327397 w 559711"/>
                <a:gd name="connsiteY2" fmla="*/ 232314 h 559711"/>
                <a:gd name="connsiteX3" fmla="*/ 559711 w 559711"/>
                <a:gd name="connsiteY3" fmla="*/ 232314 h 559711"/>
                <a:gd name="connsiteX4" fmla="*/ 559711 w 559711"/>
                <a:gd name="connsiteY4" fmla="*/ 327397 h 559711"/>
                <a:gd name="connsiteX5" fmla="*/ 327397 w 559711"/>
                <a:gd name="connsiteY5" fmla="*/ 327397 h 559711"/>
                <a:gd name="connsiteX6" fmla="*/ 327397 w 559711"/>
                <a:gd name="connsiteY6" fmla="*/ 559711 h 559711"/>
                <a:gd name="connsiteX7" fmla="*/ 232314 w 559711"/>
                <a:gd name="connsiteY7" fmla="*/ 559711 h 559711"/>
                <a:gd name="connsiteX8" fmla="*/ 232314 w 559711"/>
                <a:gd name="connsiteY8" fmla="*/ 327397 h 559711"/>
                <a:gd name="connsiteX9" fmla="*/ 0 w 559711"/>
                <a:gd name="connsiteY9" fmla="*/ 327397 h 559711"/>
                <a:gd name="connsiteX10" fmla="*/ 0 w 559711"/>
                <a:gd name="connsiteY10" fmla="*/ 232314 h 559711"/>
                <a:gd name="connsiteX11" fmla="*/ 232314 w 559711"/>
                <a:gd name="connsiteY11" fmla="*/ 232314 h 559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711" h="559711">
                  <a:moveTo>
                    <a:pt x="232314" y="0"/>
                  </a:moveTo>
                  <a:lnTo>
                    <a:pt x="327397" y="0"/>
                  </a:lnTo>
                  <a:lnTo>
                    <a:pt x="327397" y="232314"/>
                  </a:lnTo>
                  <a:lnTo>
                    <a:pt x="559711" y="232314"/>
                  </a:lnTo>
                  <a:lnTo>
                    <a:pt x="559711" y="327397"/>
                  </a:lnTo>
                  <a:lnTo>
                    <a:pt x="327397" y="327397"/>
                  </a:lnTo>
                  <a:lnTo>
                    <a:pt x="327397" y="559711"/>
                  </a:lnTo>
                  <a:lnTo>
                    <a:pt x="232314" y="559711"/>
                  </a:lnTo>
                  <a:lnTo>
                    <a:pt x="232314" y="327397"/>
                  </a:lnTo>
                  <a:lnTo>
                    <a:pt x="0" y="327397"/>
                  </a:lnTo>
                  <a:lnTo>
                    <a:pt x="0" y="232314"/>
                  </a:lnTo>
                  <a:lnTo>
                    <a:pt x="232314" y="2323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9D4425-F2B6-4800-949B-A1A8B52F879C}"/>
                </a:ext>
              </a:extLst>
            </p:cNvPr>
            <p:cNvSpPr/>
            <p:nvPr userDrawn="1"/>
          </p:nvSpPr>
          <p:spPr>
            <a:xfrm rot="20362242">
              <a:off x="2177256" y="6078934"/>
              <a:ext cx="5238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5D54E3D0-8D87-47F1-9BA8-2F848261F54D}"/>
              </a:ext>
            </a:extLst>
          </p:cNvPr>
          <p:cNvSpPr/>
          <p:nvPr/>
        </p:nvSpPr>
        <p:spPr>
          <a:xfrm>
            <a:off x="-739068" y="2938604"/>
            <a:ext cx="1367070" cy="1367070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E979DF89-4EF9-4E9E-8682-079C484A6623}"/>
              </a:ext>
            </a:extLst>
          </p:cNvPr>
          <p:cNvSpPr/>
          <p:nvPr/>
        </p:nvSpPr>
        <p:spPr>
          <a:xfrm>
            <a:off x="10263428" y="-553731"/>
            <a:ext cx="1376618" cy="1376618"/>
          </a:xfrm>
          <a:custGeom>
            <a:avLst/>
            <a:gdLst>
              <a:gd name="connsiteX0" fmla="*/ 1471366 w 2942730"/>
              <a:gd name="connsiteY0" fmla="*/ 511734 h 2942730"/>
              <a:gd name="connsiteX1" fmla="*/ 511734 w 2942730"/>
              <a:gd name="connsiteY1" fmla="*/ 1471366 h 2942730"/>
              <a:gd name="connsiteX2" fmla="*/ 1471366 w 2942730"/>
              <a:gd name="connsiteY2" fmla="*/ 2430998 h 2942730"/>
              <a:gd name="connsiteX3" fmla="*/ 2430998 w 2942730"/>
              <a:gd name="connsiteY3" fmla="*/ 1471366 h 2942730"/>
              <a:gd name="connsiteX4" fmla="*/ 1471366 w 2942730"/>
              <a:gd name="connsiteY4" fmla="*/ 511734 h 2942730"/>
              <a:gd name="connsiteX5" fmla="*/ 1471365 w 2942730"/>
              <a:gd name="connsiteY5" fmla="*/ 0 h 2942730"/>
              <a:gd name="connsiteX6" fmla="*/ 2942730 w 2942730"/>
              <a:gd name="connsiteY6" fmla="*/ 1471365 h 2942730"/>
              <a:gd name="connsiteX7" fmla="*/ 1471365 w 2942730"/>
              <a:gd name="connsiteY7" fmla="*/ 2942730 h 2942730"/>
              <a:gd name="connsiteX8" fmla="*/ 0 w 2942730"/>
              <a:gd name="connsiteY8" fmla="*/ 1471365 h 2942730"/>
              <a:gd name="connsiteX9" fmla="*/ 1471365 w 2942730"/>
              <a:gd name="connsiteY9" fmla="*/ 0 h 294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2730" h="2942730">
                <a:moveTo>
                  <a:pt x="1471366" y="511734"/>
                </a:moveTo>
                <a:cubicBezTo>
                  <a:pt x="941376" y="511734"/>
                  <a:pt x="511734" y="941376"/>
                  <a:pt x="511734" y="1471366"/>
                </a:cubicBezTo>
                <a:cubicBezTo>
                  <a:pt x="511734" y="2001356"/>
                  <a:pt x="941376" y="2430998"/>
                  <a:pt x="1471366" y="2430998"/>
                </a:cubicBezTo>
                <a:cubicBezTo>
                  <a:pt x="2001356" y="2430998"/>
                  <a:pt x="2430998" y="2001356"/>
                  <a:pt x="2430998" y="1471366"/>
                </a:cubicBezTo>
                <a:cubicBezTo>
                  <a:pt x="2430998" y="941376"/>
                  <a:pt x="2001356" y="511734"/>
                  <a:pt x="1471366" y="511734"/>
                </a:cubicBezTo>
                <a:close/>
                <a:moveTo>
                  <a:pt x="1471365" y="0"/>
                </a:moveTo>
                <a:cubicBezTo>
                  <a:pt x="2283977" y="0"/>
                  <a:pt x="2942730" y="658753"/>
                  <a:pt x="2942730" y="1471365"/>
                </a:cubicBezTo>
                <a:cubicBezTo>
                  <a:pt x="2942730" y="2283977"/>
                  <a:pt x="2283977" y="2942730"/>
                  <a:pt x="1471365" y="2942730"/>
                </a:cubicBezTo>
                <a:cubicBezTo>
                  <a:pt x="658753" y="2942730"/>
                  <a:pt x="0" y="2283977"/>
                  <a:pt x="0" y="1471365"/>
                </a:cubicBezTo>
                <a:cubicBezTo>
                  <a:pt x="0" y="658753"/>
                  <a:pt x="658753" y="0"/>
                  <a:pt x="1471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E308459-858C-4B95-8145-031F0FB8D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025677F-18FA-47C5-A388-11E3B2C23AB7}"/>
              </a:ext>
            </a:extLst>
          </p:cNvPr>
          <p:cNvGrpSpPr/>
          <p:nvPr/>
        </p:nvGrpSpPr>
        <p:grpSpPr>
          <a:xfrm>
            <a:off x="1869683" y="2114081"/>
            <a:ext cx="6840050" cy="1910231"/>
            <a:chOff x="1869683" y="2114081"/>
            <a:chExt cx="6840050" cy="19102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77225C7-3A2B-461A-9E06-C56D87C35E5E}"/>
                </a:ext>
              </a:extLst>
            </p:cNvPr>
            <p:cNvSpPr txBox="1"/>
            <p:nvPr/>
          </p:nvSpPr>
          <p:spPr>
            <a:xfrm>
              <a:off x="1869683" y="2114081"/>
              <a:ext cx="4872496" cy="110799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6600" b="1" dirty="0">
                  <a:solidFill>
                    <a:schemeClr val="accent4"/>
                  </a:solidFill>
                  <a:latin typeface="Montserrat" panose="00000500000000000000" pitchFamily="50" charset="0"/>
                  <a:cs typeface="Poppins SemiBold" panose="00000700000000000000" pitchFamily="2" charset="0"/>
                </a:rPr>
                <a:t>TERIMA</a:t>
              </a:r>
              <a:endParaRPr lang="en-ID" sz="6600" b="1" dirty="0">
                <a:solidFill>
                  <a:schemeClr val="accent4"/>
                </a:solidFill>
                <a:latin typeface="Montserrat" panose="00000500000000000000" pitchFamily="50" charset="0"/>
                <a:cs typeface="Poppins SemiBold" panose="00000700000000000000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2088779-3614-41E7-8C26-1688A2EC342D}"/>
                </a:ext>
              </a:extLst>
            </p:cNvPr>
            <p:cNvSpPr txBox="1"/>
            <p:nvPr/>
          </p:nvSpPr>
          <p:spPr>
            <a:xfrm>
              <a:off x="3837237" y="2916316"/>
              <a:ext cx="4872496" cy="110799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sz="6600" b="1" dirty="0">
                  <a:solidFill>
                    <a:schemeClr val="accent4"/>
                  </a:solidFill>
                  <a:latin typeface="Montserrat" panose="00000500000000000000" pitchFamily="50" charset="0"/>
                  <a:cs typeface="Poppins SemiBold" panose="00000700000000000000" pitchFamily="2" charset="0"/>
                </a:rPr>
                <a:t>KASIH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F7126F2-B50D-42F2-9410-95F036FB0D89}"/>
              </a:ext>
            </a:extLst>
          </p:cNvPr>
          <p:cNvSpPr txBox="1"/>
          <p:nvPr/>
        </p:nvSpPr>
        <p:spPr>
          <a:xfrm>
            <a:off x="1869683" y="3809853"/>
            <a:ext cx="7032794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  <a:latin typeface="Montserrat" panose="00000500000000000000" pitchFamily="50" charset="0"/>
                <a:cs typeface="Poppins SemiBold" panose="00000700000000000000" pitchFamily="2" charset="0"/>
              </a:rPr>
              <a:t>ADA PERTANYAAN…?</a:t>
            </a:r>
            <a:endParaRPr lang="en-US" sz="4800" b="1" dirty="0">
              <a:solidFill>
                <a:schemeClr val="accent1"/>
              </a:solidFill>
              <a:latin typeface="Montserrat" panose="00000500000000000000" pitchFamily="50" charset="0"/>
              <a:cs typeface="Poppi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080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ol">
      <a:dk1>
        <a:srgbClr val="000000"/>
      </a:dk1>
      <a:lt1>
        <a:srgbClr val="FFFFFF"/>
      </a:lt1>
      <a:dk2>
        <a:srgbClr val="2D3847"/>
      </a:dk2>
      <a:lt2>
        <a:srgbClr val="E7E6E6"/>
      </a:lt2>
      <a:accent1>
        <a:srgbClr val="0181C8"/>
      </a:accent1>
      <a:accent2>
        <a:srgbClr val="00A6B6"/>
      </a:accent2>
      <a:accent3>
        <a:srgbClr val="01BEDE"/>
      </a:accent3>
      <a:accent4>
        <a:srgbClr val="FFD900"/>
      </a:accent4>
      <a:accent5>
        <a:srgbClr val="FDD921"/>
      </a:accent5>
      <a:accent6>
        <a:srgbClr val="FEE101"/>
      </a:accent6>
      <a:hlink>
        <a:srgbClr val="0563C1"/>
      </a:hlink>
      <a:folHlink>
        <a:srgbClr val="954F72"/>
      </a:folHlink>
    </a:clrScheme>
    <a:fontScheme name="Custom 4">
      <a:majorFont>
        <a:latin typeface="Montserrat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8666</TotalTime>
  <Words>225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Montserrat</vt:lpstr>
      <vt:lpstr>Montserrat Light</vt:lpstr>
      <vt:lpstr>Montserrat Medium</vt:lpstr>
      <vt:lpstr>Montserrat SemiBold</vt:lpstr>
      <vt:lpstr>Open sans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480</cp:revision>
  <dcterms:created xsi:type="dcterms:W3CDTF">2019-09-11T06:17:23Z</dcterms:created>
  <dcterms:modified xsi:type="dcterms:W3CDTF">2022-11-15T02:09:28Z</dcterms:modified>
</cp:coreProperties>
</file>