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31"/>
  </p:notesMasterIdLst>
  <p:sldIdLst>
    <p:sldId id="282" r:id="rId2"/>
    <p:sldId id="257" r:id="rId3"/>
    <p:sldId id="283" r:id="rId4"/>
    <p:sldId id="28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6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12192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200" y="-3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90267-E864-4A8D-8B97-E8ED0462A4ED}" type="datetimeFigureOut">
              <a:rPr lang="id-ID" smtClean="0"/>
              <a:t>23/02/2021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FDBD2-860F-4D3F-83DE-B095FE38188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330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9B46F-01B2-4933-8A65-B79E255E1C4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BKN Regional I Yogyakarta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BKN Regional I Yogyakarta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03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FDBD2-860F-4D3F-83DE-B095FE381888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7893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FDBD2-860F-4D3F-83DE-B095FE381888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054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jp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5.png"/><Relationship Id="rId7" Type="http://schemas.openxmlformats.org/officeDocument/2006/relationships/image" Target="../media/image156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10" Type="http://schemas.openxmlformats.org/officeDocument/2006/relationships/image" Target="../media/image34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4ED8F4-B4B5-FC47-936E-3A2AF4B19A5C}"/>
              </a:ext>
            </a:extLst>
          </p:cNvPr>
          <p:cNvSpPr txBox="1"/>
          <p:nvPr/>
        </p:nvSpPr>
        <p:spPr>
          <a:xfrm>
            <a:off x="1524000" y="1914942"/>
            <a:ext cx="103632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ＭＳ Ｐゴシック" panose="020B0600070205080204" pitchFamily="34" charset="-128"/>
              </a:rPr>
              <a:t>P</a:t>
            </a:r>
            <a:r>
              <a:rPr lang="id-ID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ＭＳ Ｐゴシック" panose="020B0600070205080204" pitchFamily="34" charset="-128"/>
              </a:rPr>
              <a:t>ERATURAN PEMERINTAH NOMOR 17 TAHUN 2020 TENTANG PERUBAHAN ATAS PERATURAN PEMERINTAH NOMOR 11 TAHUN 2011 TENTANG MANAJEMEN PEGAWAI NEGERI SIPIL 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28717" y="4114800"/>
            <a:ext cx="995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1752600"/>
            <a:ext cx="995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0" y="5058732"/>
            <a:ext cx="10096538" cy="106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05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anose="020B0A04020102020204" pitchFamily="34" charset="0"/>
                <a:cs typeface="+mn-cs"/>
              </a:rPr>
              <a:t>Oleh : </a:t>
            </a:r>
            <a:r>
              <a:rPr lang="en-US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anose="020B0A04020102020204" pitchFamily="34" charset="0"/>
                <a:cs typeface="+mn-cs"/>
              </a:rPr>
              <a:t>Dra. </a:t>
            </a:r>
            <a:r>
              <a:rPr lang="en-US" sz="1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anose="020B0A04020102020204" pitchFamily="34" charset="0"/>
                <a:cs typeface="+mn-cs"/>
              </a:rPr>
              <a:t>Anjaswari</a:t>
            </a:r>
            <a:r>
              <a:rPr lang="en-US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12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anose="020B0A04020102020204" pitchFamily="34" charset="0"/>
                <a:cs typeface="+mn-cs"/>
              </a:rPr>
              <a:t>Dewi</a:t>
            </a:r>
            <a:r>
              <a:rPr lang="en-US" sz="1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anose="020B0A04020102020204" pitchFamily="34" charset="0"/>
                <a:cs typeface="+mn-cs"/>
              </a:rPr>
              <a:t>, M.M.</a:t>
            </a:r>
            <a:endParaRPr lang="id-ID" sz="1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anose="020B0A04020102020204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anose="020B0A04020102020204" pitchFamily="34" charset="0"/>
                <a:cs typeface="+mn-cs"/>
              </a:rPr>
              <a:t>Kepala </a:t>
            </a:r>
            <a:r>
              <a:rPr lang="en-US" sz="1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anose="020B0A04020102020204" pitchFamily="34" charset="0"/>
                <a:cs typeface="+mn-cs"/>
              </a:rPr>
              <a:t> Kantor Regional </a:t>
            </a:r>
            <a:r>
              <a:rPr lang="en-US" sz="1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anose="020B0A04020102020204" pitchFamily="34" charset="0"/>
                <a:cs typeface="+mn-cs"/>
              </a:rPr>
              <a:t>I </a:t>
            </a:r>
            <a:endParaRPr lang="id-ID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anose="020B0A04020102020204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anose="020B0A04020102020204" pitchFamily="34" charset="0"/>
                <a:cs typeface="+mn-cs"/>
              </a:rPr>
              <a:t>BADAN KEPEGAWAIAN NEGARA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anose="020B0A04020102020204" pitchFamily="34" charset="0"/>
                <a:cs typeface="+mn-cs"/>
              </a:rPr>
              <a:t>TAHUN </a:t>
            </a:r>
            <a:r>
              <a:rPr lang="en-US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anose="020B0A04020102020204" pitchFamily="34" charset="0"/>
                <a:cs typeface="+mn-cs"/>
              </a:rPr>
              <a:t>2021</a:t>
            </a:r>
            <a:endParaRPr lang="en-US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1428717" y="6357959"/>
            <a:ext cx="4470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900" i="1" dirty="0"/>
              <a:t>BKN </a:t>
            </a:r>
            <a:r>
              <a:rPr lang="en-US" sz="900" i="1" dirty="0" smtClean="0"/>
              <a:t>Kantor Regional I Yogyakarta</a:t>
            </a:r>
            <a:endParaRPr lang="en-US" sz="900" i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85500" y="4366512"/>
            <a:ext cx="5732950" cy="5715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>
                <a:solidFill>
                  <a:srgbClr val="10253F"/>
                </a:solidFill>
                <a:latin typeface="Monotype Corsiva" pitchFamily="66" charset="0"/>
                <a:ea typeface="+mj-ea"/>
                <a:cs typeface="+mj-cs"/>
              </a:rPr>
              <a:t>Disampaikan</a:t>
            </a:r>
            <a:r>
              <a:rPr lang="en-US" sz="1600" dirty="0">
                <a:solidFill>
                  <a:srgbClr val="10253F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en-US" sz="1600" dirty="0" err="1">
                <a:solidFill>
                  <a:srgbClr val="10253F"/>
                </a:solidFill>
                <a:latin typeface="Monotype Corsiva" pitchFamily="66" charset="0"/>
                <a:ea typeface="+mj-ea"/>
                <a:cs typeface="+mj-cs"/>
              </a:rPr>
              <a:t>Dalam</a:t>
            </a:r>
            <a:r>
              <a:rPr lang="en-US" sz="1600" dirty="0">
                <a:solidFill>
                  <a:srgbClr val="10253F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id-ID" sz="1600" dirty="0">
                <a:solidFill>
                  <a:srgbClr val="10253F"/>
                </a:solidFill>
                <a:latin typeface="Monotype Corsiva" pitchFamily="66" charset="0"/>
                <a:ea typeface="+mj-ea"/>
                <a:cs typeface="+mj-cs"/>
              </a:rPr>
              <a:t>Acara </a:t>
            </a:r>
            <a:r>
              <a:rPr lang="en-US" sz="1600" dirty="0">
                <a:solidFill>
                  <a:srgbClr val="10253F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id-ID" sz="1600" dirty="0" smtClean="0">
                <a:solidFill>
                  <a:srgbClr val="10253F"/>
                </a:solidFill>
                <a:latin typeface="Monotype Corsiva" pitchFamily="66" charset="0"/>
                <a:ea typeface="+mj-ea"/>
                <a:cs typeface="+mj-cs"/>
              </a:rPr>
              <a:t>Bimtek Implementasi Peraturan Kepegawaian</a:t>
            </a:r>
            <a:endParaRPr lang="en-US" sz="1600" dirty="0">
              <a:solidFill>
                <a:srgbClr val="10253F"/>
              </a:solidFill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1600" dirty="0">
                <a:solidFill>
                  <a:srgbClr val="10253F"/>
                </a:solidFill>
                <a:latin typeface="Monotype Corsiva" pitchFamily="66" charset="0"/>
                <a:ea typeface="+mj-ea"/>
                <a:cs typeface="+mj-cs"/>
              </a:rPr>
              <a:t>di  </a:t>
            </a:r>
            <a:r>
              <a:rPr lang="id-ID" sz="1600" dirty="0" smtClean="0">
                <a:solidFill>
                  <a:srgbClr val="10253F"/>
                </a:solidFill>
                <a:latin typeface="Monotype Corsiva" pitchFamily="66" charset="0"/>
                <a:ea typeface="+mj-ea"/>
                <a:cs typeface="+mj-cs"/>
              </a:rPr>
              <a:t>Semarang</a:t>
            </a:r>
            <a:r>
              <a:rPr lang="en-US" sz="1600" dirty="0" smtClean="0">
                <a:solidFill>
                  <a:srgbClr val="10253F"/>
                </a:solidFill>
                <a:latin typeface="Monotype Corsiva" pitchFamily="66" charset="0"/>
                <a:ea typeface="+mj-ea"/>
                <a:cs typeface="+mj-cs"/>
              </a:rPr>
              <a:t>, </a:t>
            </a:r>
            <a:r>
              <a:rPr lang="id-ID" sz="1600" dirty="0" smtClean="0">
                <a:solidFill>
                  <a:srgbClr val="10253F"/>
                </a:solidFill>
                <a:latin typeface="Monotype Corsiva" pitchFamily="66" charset="0"/>
                <a:ea typeface="+mj-ea"/>
                <a:cs typeface="+mj-cs"/>
              </a:rPr>
              <a:t>02 Maret </a:t>
            </a:r>
            <a:r>
              <a:rPr lang="en-US" sz="1600" dirty="0" smtClean="0">
                <a:solidFill>
                  <a:srgbClr val="10253F"/>
                </a:solidFill>
                <a:latin typeface="Monotype Corsiva" pitchFamily="66" charset="0"/>
                <a:ea typeface="+mj-ea"/>
                <a:cs typeface="+mj-cs"/>
              </a:rPr>
              <a:t>2021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10253F"/>
              </a:solidFill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2050" name="Picture 2" descr="https://4.bp.blogspot.com/-gMgGdtAyZ58/WTp717jlPMI/AAAAAAAAA10/X819xKJJA9wdxdPReqZBz70aH4csCHqbgCLcB/s1600/logo-garuda-pancasila-war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2400"/>
            <a:ext cx="16002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54ED8F4-B4B5-FC47-936E-3A2AF4B19A5C}"/>
              </a:ext>
            </a:extLst>
          </p:cNvPr>
          <p:cNvSpPr txBox="1"/>
          <p:nvPr/>
        </p:nvSpPr>
        <p:spPr>
          <a:xfrm>
            <a:off x="3160976" y="722514"/>
            <a:ext cx="5449048" cy="95388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  <a:softEdge rad="635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d-ID" sz="2800" dirty="0">
                <a:solidFill>
                  <a:schemeClr val="tx2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BKN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KANTOR </a:t>
            </a:r>
            <a:r>
              <a:rPr lang="id-ID" sz="2800" dirty="0" smtClean="0">
                <a:solidFill>
                  <a:schemeClr val="tx2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REGIONAL I </a:t>
            </a:r>
            <a:endParaRPr lang="en-US" sz="2800" dirty="0">
              <a:solidFill>
                <a:schemeClr val="tx2"/>
              </a:solidFill>
              <a:latin typeface="Arial Black" panose="020B0A040201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94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810" y="83969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15043" y="1578863"/>
              <a:ext cx="2959735" cy="5157470"/>
            </a:xfrm>
            <a:custGeom>
              <a:avLst/>
              <a:gdLst/>
              <a:ahLst/>
              <a:cxnLst/>
              <a:rect l="l" t="t" r="r" b="b"/>
              <a:pathLst>
                <a:path w="2959734" h="5157470">
                  <a:moveTo>
                    <a:pt x="2959607" y="0"/>
                  </a:moveTo>
                  <a:lnTo>
                    <a:pt x="0" y="0"/>
                  </a:lnTo>
                  <a:lnTo>
                    <a:pt x="0" y="5157216"/>
                  </a:lnTo>
                  <a:lnTo>
                    <a:pt x="2959607" y="5157216"/>
                  </a:lnTo>
                  <a:lnTo>
                    <a:pt x="2959607" y="0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27819" y="967739"/>
              <a:ext cx="2622804" cy="54437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227818" y="1578863"/>
            <a:ext cx="2935769" cy="4475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ct val="150000"/>
              </a:lnSpc>
            </a:pPr>
            <a:r>
              <a:rPr lang="id-ID" spc="-10" dirty="0">
                <a:solidFill>
                  <a:srgbClr val="FFFFFF"/>
                </a:solidFill>
                <a:latin typeface="Britannic Bold"/>
                <a:cs typeface="Britannic Bold"/>
              </a:rPr>
              <a:t>Dalam </a:t>
            </a:r>
            <a:r>
              <a:rPr lang="id-ID" spc="-5" dirty="0">
                <a:solidFill>
                  <a:srgbClr val="FFFFFF"/>
                </a:solidFill>
                <a:latin typeface="Britannic Bold"/>
                <a:cs typeface="Britannic Bold"/>
              </a:rPr>
              <a:t>Pasal</a:t>
            </a:r>
            <a:r>
              <a:rPr lang="id-ID" spc="20" dirty="0">
                <a:solidFill>
                  <a:srgbClr val="FFFFFF"/>
                </a:solidFill>
                <a:latin typeface="Britannic Bold"/>
                <a:cs typeface="Britannic Bold"/>
              </a:rPr>
              <a:t> </a:t>
            </a:r>
            <a:r>
              <a:rPr lang="id-ID" dirty="0" smtClean="0">
                <a:solidFill>
                  <a:srgbClr val="FFFFFF"/>
                </a:solidFill>
                <a:latin typeface="Britannic Bold"/>
                <a:cs typeface="Britannic Bold"/>
              </a:rPr>
              <a:t>99</a:t>
            </a:r>
            <a:r>
              <a:rPr lang="id-ID" dirty="0" smtClean="0">
                <a:latin typeface="Britannic Bold"/>
                <a:cs typeface="Britannic Bold"/>
              </a:rPr>
              <a:t> </a:t>
            </a:r>
            <a:r>
              <a:rPr sz="1800" dirty="0" smtClean="0">
                <a:solidFill>
                  <a:srgbClr val="FFFFFF"/>
                </a:solidFill>
                <a:latin typeface="Britannic Bold"/>
                <a:cs typeface="Britannic Bold"/>
              </a:rPr>
              <a:t>PP </a:t>
            </a:r>
            <a:r>
              <a:rPr sz="1800" dirty="0">
                <a:solidFill>
                  <a:srgbClr val="FFFFFF"/>
                </a:solidFill>
                <a:latin typeface="Britannic Bold"/>
                <a:cs typeface="Britannic Bold"/>
              </a:rPr>
              <a:t>Nomor </a:t>
            </a:r>
            <a:r>
              <a:rPr sz="1800" spc="-5" dirty="0">
                <a:solidFill>
                  <a:srgbClr val="FFFFFF"/>
                </a:solidFill>
                <a:latin typeface="Britannic Bold"/>
                <a:cs typeface="Britannic Bold"/>
              </a:rPr>
              <a:t>17</a:t>
            </a:r>
            <a:r>
              <a:rPr sz="1800" spc="-45" dirty="0">
                <a:solidFill>
                  <a:srgbClr val="FFFFFF"/>
                </a:solidFill>
                <a:latin typeface="Britannic Bold"/>
                <a:cs typeface="Britannic Bold"/>
              </a:rPr>
              <a:t> </a:t>
            </a:r>
            <a:r>
              <a:rPr sz="1800" spc="-5" dirty="0" err="1" smtClean="0">
                <a:solidFill>
                  <a:srgbClr val="FFFFFF"/>
                </a:solidFill>
                <a:latin typeface="Britannic Bold"/>
                <a:cs typeface="Britannic Bold"/>
              </a:rPr>
              <a:t>Tahun</a:t>
            </a:r>
            <a:r>
              <a:rPr dirty="0">
                <a:latin typeface="Britannic Bold"/>
                <a:cs typeface="Britannic Bold"/>
              </a:rPr>
              <a:t> </a:t>
            </a:r>
            <a:r>
              <a:rPr sz="1800" spc="5" dirty="0" smtClean="0">
                <a:solidFill>
                  <a:srgbClr val="FFFFFF"/>
                </a:solidFill>
                <a:latin typeface="Britannic Bold"/>
                <a:cs typeface="Britannic Bold"/>
              </a:rPr>
              <a:t>2020</a:t>
            </a:r>
            <a:r>
              <a:rPr dirty="0">
                <a:latin typeface="Britannic Bold"/>
                <a:cs typeface="Britannic Bold"/>
              </a:rPr>
              <a:t> </a:t>
            </a:r>
            <a:r>
              <a:rPr sz="1800" spc="-5" dirty="0" smtClean="0">
                <a:solidFill>
                  <a:srgbClr val="FFFFFF"/>
                </a:solidFill>
                <a:latin typeface="Britannic Bold"/>
                <a:cs typeface="Britannic Bold"/>
              </a:rPr>
              <a:t>Juga </a:t>
            </a:r>
            <a:r>
              <a:rPr sz="1800" spc="-5" dirty="0" err="1">
                <a:solidFill>
                  <a:srgbClr val="FFFFFF"/>
                </a:solidFill>
                <a:latin typeface="Britannic Bold"/>
                <a:cs typeface="Britannic Bold"/>
              </a:rPr>
              <a:t>ditambahkan</a:t>
            </a:r>
            <a:r>
              <a:rPr sz="1800" spc="-95" dirty="0">
                <a:solidFill>
                  <a:srgbClr val="FFFFFF"/>
                </a:solidFill>
                <a:latin typeface="Britannic Bold"/>
                <a:cs typeface="Britannic Bold"/>
              </a:rPr>
              <a:t> </a:t>
            </a:r>
            <a:r>
              <a:rPr sz="1800" dirty="0" smtClean="0">
                <a:solidFill>
                  <a:srgbClr val="FFFFFF"/>
                </a:solidFill>
                <a:latin typeface="Britannic Bold"/>
                <a:cs typeface="Britannic Bold"/>
              </a:rPr>
              <a:t>1 </a:t>
            </a:r>
            <a:r>
              <a:rPr sz="1800" spc="-5" dirty="0" err="1" smtClean="0">
                <a:solidFill>
                  <a:srgbClr val="FFFFFF"/>
                </a:solidFill>
                <a:latin typeface="Britannic Bold"/>
                <a:cs typeface="Britannic Bold"/>
              </a:rPr>
              <a:t>ayat</a:t>
            </a:r>
            <a:r>
              <a:rPr sz="1800" spc="-5" dirty="0" smtClean="0">
                <a:solidFill>
                  <a:srgbClr val="FFFFFF"/>
                </a:solidFill>
                <a:latin typeface="Britannic Bold"/>
                <a:cs typeface="Britannic Bold"/>
              </a:rPr>
              <a:t>,</a:t>
            </a:r>
            <a:r>
              <a:rPr dirty="0">
                <a:latin typeface="Britannic Bold"/>
                <a:cs typeface="Britannic Bold"/>
              </a:rPr>
              <a:t> </a:t>
            </a:r>
            <a:r>
              <a:rPr sz="1800" spc="-5" dirty="0" err="1" smtClean="0">
                <a:solidFill>
                  <a:srgbClr val="FFFFFF"/>
                </a:solidFill>
                <a:latin typeface="Britannic Bold"/>
                <a:cs typeface="Britannic Bold"/>
              </a:rPr>
              <a:t>pada</a:t>
            </a:r>
            <a:r>
              <a:rPr sz="1800" spc="-5" dirty="0" smtClean="0">
                <a:solidFill>
                  <a:srgbClr val="FFFFFF"/>
                </a:solidFill>
                <a:latin typeface="Britannic Bold"/>
                <a:cs typeface="Britannic Bold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Britannic Bold"/>
                <a:cs typeface="Britannic Bold"/>
              </a:rPr>
              <a:t>ayat </a:t>
            </a:r>
            <a:r>
              <a:rPr sz="1800" dirty="0">
                <a:solidFill>
                  <a:srgbClr val="FFFFFF"/>
                </a:solidFill>
                <a:latin typeface="Britannic Bold"/>
                <a:cs typeface="Britannic Bold"/>
              </a:rPr>
              <a:t>(8</a:t>
            </a:r>
            <a:r>
              <a:rPr sz="1800" dirty="0" smtClean="0">
                <a:solidFill>
                  <a:srgbClr val="FFFFFF"/>
                </a:solidFill>
                <a:latin typeface="Britannic Bold"/>
                <a:cs typeface="Britannic Bold"/>
              </a:rPr>
              <a:t>), </a:t>
            </a:r>
            <a:r>
              <a:rPr sz="1800" spc="-5" dirty="0" err="1" smtClean="0">
                <a:solidFill>
                  <a:srgbClr val="FFFFFF"/>
                </a:solidFill>
                <a:latin typeface="Britannic Bold"/>
                <a:cs typeface="Britannic Bold"/>
              </a:rPr>
              <a:t>berbunyi</a:t>
            </a:r>
            <a:r>
              <a:rPr sz="1800" spc="-5" dirty="0">
                <a:solidFill>
                  <a:srgbClr val="FFFFFF"/>
                </a:solidFill>
                <a:latin typeface="Britannic Bold"/>
                <a:cs typeface="Britannic Bold"/>
              </a:rPr>
              <a:t>:</a:t>
            </a:r>
            <a:endParaRPr sz="1800" dirty="0">
              <a:latin typeface="Britannic Bold"/>
              <a:cs typeface="Britannic Bold"/>
            </a:endParaRPr>
          </a:p>
          <a:p>
            <a:pPr marL="92710" marR="105410" algn="ctr">
              <a:lnSpc>
                <a:spcPct val="150000"/>
              </a:lnSpc>
              <a:tabLst>
                <a:tab pos="1369060" algn="l"/>
              </a:tabLst>
            </a:pPr>
            <a:r>
              <a:rPr sz="1800" spc="-5" dirty="0">
                <a:solidFill>
                  <a:srgbClr val="FFFF00"/>
                </a:solidFill>
                <a:latin typeface="Britannic Bold"/>
                <a:cs typeface="Britannic Bold"/>
              </a:rPr>
              <a:t>“Ketentuan	</a:t>
            </a:r>
            <a:r>
              <a:rPr sz="1800" spc="-5" dirty="0" err="1">
                <a:solidFill>
                  <a:srgbClr val="FFFF00"/>
                </a:solidFill>
                <a:latin typeface="Britannic Bold"/>
                <a:cs typeface="Britannic Bold"/>
              </a:rPr>
              <a:t>lebih</a:t>
            </a:r>
            <a:r>
              <a:rPr sz="1800" spc="-95" dirty="0">
                <a:solidFill>
                  <a:srgbClr val="FFFF00"/>
                </a:solidFill>
                <a:latin typeface="Britannic Bold"/>
                <a:cs typeface="Britannic Bold"/>
              </a:rPr>
              <a:t> </a:t>
            </a:r>
            <a:r>
              <a:rPr sz="1800" spc="-5" dirty="0" err="1" smtClean="0">
                <a:solidFill>
                  <a:srgbClr val="FFFF00"/>
                </a:solidFill>
                <a:latin typeface="Britannic Bold"/>
                <a:cs typeface="Britannic Bold"/>
              </a:rPr>
              <a:t>lanjut</a:t>
            </a:r>
            <a:r>
              <a:rPr spc="-5" dirty="0">
                <a:solidFill>
                  <a:srgbClr val="FFFF00"/>
                </a:solidFill>
                <a:latin typeface="Britannic Bold"/>
                <a:cs typeface="Britannic Bold"/>
              </a:rPr>
              <a:t> </a:t>
            </a:r>
            <a:r>
              <a:rPr sz="1800" spc="-5" dirty="0" err="1" smtClean="0">
                <a:solidFill>
                  <a:srgbClr val="FFFF00"/>
                </a:solidFill>
                <a:latin typeface="Britannic Bold"/>
                <a:cs typeface="Britannic Bold"/>
              </a:rPr>
              <a:t>mengenai</a:t>
            </a:r>
            <a:r>
              <a:rPr sz="1800" spc="-5" dirty="0" smtClean="0">
                <a:solidFill>
                  <a:srgbClr val="FFFF00"/>
                </a:solidFill>
                <a:latin typeface="Britannic Bold"/>
                <a:cs typeface="Britannic Bold"/>
              </a:rPr>
              <a:t> </a:t>
            </a:r>
            <a:r>
              <a:rPr sz="1800" dirty="0" err="1" smtClean="0">
                <a:solidFill>
                  <a:srgbClr val="FFFF00"/>
                </a:solidFill>
                <a:latin typeface="Britannic Bold"/>
                <a:cs typeface="Britannic Bold"/>
              </a:rPr>
              <a:t>penyusunan</a:t>
            </a:r>
            <a:r>
              <a:rPr dirty="0">
                <a:solidFill>
                  <a:srgbClr val="FFFF00"/>
                </a:solidFill>
                <a:latin typeface="Britannic Bold"/>
                <a:cs typeface="Britannic Bold"/>
              </a:rPr>
              <a:t> </a:t>
            </a:r>
            <a:r>
              <a:rPr sz="1800" spc="-5" dirty="0" err="1" smtClean="0">
                <a:solidFill>
                  <a:srgbClr val="FFFF00"/>
                </a:solidFill>
                <a:latin typeface="Britannic Bold"/>
                <a:cs typeface="Britannic Bold"/>
              </a:rPr>
              <a:t>informasi</a:t>
            </a:r>
            <a:r>
              <a:rPr sz="1800" spc="-5" dirty="0" smtClean="0">
                <a:solidFill>
                  <a:srgbClr val="FFFF00"/>
                </a:solidFill>
                <a:latin typeface="Britannic Bold"/>
                <a:cs typeface="Britannic Bold"/>
              </a:rPr>
              <a:t> </a:t>
            </a:r>
            <a:r>
              <a:rPr sz="1800" dirty="0" err="1" smtClean="0">
                <a:solidFill>
                  <a:srgbClr val="FFFF00"/>
                </a:solidFill>
                <a:latin typeface="Britannic Bold"/>
                <a:cs typeface="Britannic Bold"/>
              </a:rPr>
              <a:t>faktor</a:t>
            </a:r>
            <a:r>
              <a:rPr dirty="0">
                <a:solidFill>
                  <a:srgbClr val="FFFF00"/>
                </a:solidFill>
                <a:latin typeface="Britannic Bold"/>
                <a:cs typeface="Britannic Bold"/>
              </a:rPr>
              <a:t> </a:t>
            </a:r>
            <a:r>
              <a:rPr sz="1800" spc="-5" dirty="0" err="1" smtClean="0">
                <a:solidFill>
                  <a:srgbClr val="FFFF00"/>
                </a:solidFill>
                <a:latin typeface="Britannic Bold"/>
                <a:cs typeface="Britannic Bold"/>
              </a:rPr>
              <a:t>jabatan</a:t>
            </a:r>
            <a:r>
              <a:rPr sz="1800" spc="-5" dirty="0" smtClean="0">
                <a:solidFill>
                  <a:srgbClr val="FFFF00"/>
                </a:solidFill>
                <a:latin typeface="Britannic Bold"/>
                <a:cs typeface="Britannic Bold"/>
              </a:rPr>
              <a:t> </a:t>
            </a:r>
            <a:r>
              <a:rPr sz="1800" spc="-5" dirty="0" err="1">
                <a:solidFill>
                  <a:srgbClr val="FFFF00"/>
                </a:solidFill>
                <a:latin typeface="Britannic Bold"/>
                <a:cs typeface="Britannic Bold"/>
              </a:rPr>
              <a:t>untuk</a:t>
            </a:r>
            <a:r>
              <a:rPr sz="1800" spc="-45" dirty="0">
                <a:solidFill>
                  <a:srgbClr val="FFFF00"/>
                </a:solidFill>
                <a:latin typeface="Britannic Bold"/>
                <a:cs typeface="Britannic Bold"/>
              </a:rPr>
              <a:t> </a:t>
            </a:r>
            <a:r>
              <a:rPr sz="1800" spc="-5" dirty="0" err="1" smtClean="0">
                <a:solidFill>
                  <a:srgbClr val="FFFF00"/>
                </a:solidFill>
                <a:latin typeface="Britannic Bold"/>
                <a:cs typeface="Britannic Bold"/>
              </a:rPr>
              <a:t>evaluasi</a:t>
            </a:r>
            <a:r>
              <a:rPr dirty="0">
                <a:latin typeface="Britannic Bold"/>
                <a:cs typeface="Britannic Bold"/>
              </a:rPr>
              <a:t> </a:t>
            </a:r>
            <a:r>
              <a:rPr sz="1800" spc="-10" dirty="0" err="1" smtClean="0">
                <a:solidFill>
                  <a:srgbClr val="FFFF00"/>
                </a:solidFill>
                <a:latin typeface="Britannic Bold"/>
                <a:cs typeface="Britannic Bold"/>
              </a:rPr>
              <a:t>jabatan</a:t>
            </a:r>
            <a:r>
              <a:rPr sz="1800" spc="-10" dirty="0" smtClean="0">
                <a:solidFill>
                  <a:srgbClr val="FFFF00"/>
                </a:solidFill>
                <a:latin typeface="Britannic Bold"/>
                <a:cs typeface="Britannic Bold"/>
              </a:rPr>
              <a:t> </a:t>
            </a:r>
            <a:r>
              <a:rPr sz="1800" spc="-5" dirty="0" err="1">
                <a:solidFill>
                  <a:srgbClr val="FFFF00"/>
                </a:solidFill>
                <a:latin typeface="Britannic Bold"/>
                <a:cs typeface="Britannic Bold"/>
              </a:rPr>
              <a:t>diatur</a:t>
            </a:r>
            <a:r>
              <a:rPr sz="1800" spc="-20" dirty="0">
                <a:solidFill>
                  <a:srgbClr val="FFFF00"/>
                </a:solidFill>
                <a:latin typeface="Britannic Bold"/>
                <a:cs typeface="Britannic Bold"/>
              </a:rPr>
              <a:t> </a:t>
            </a:r>
            <a:r>
              <a:rPr sz="1800" spc="-5" dirty="0" err="1" smtClean="0">
                <a:solidFill>
                  <a:srgbClr val="FFFF00"/>
                </a:solidFill>
                <a:latin typeface="Britannic Bold"/>
                <a:cs typeface="Britannic Bold"/>
              </a:rPr>
              <a:t>dengan</a:t>
            </a:r>
            <a:r>
              <a:rPr spc="-5" dirty="0">
                <a:solidFill>
                  <a:srgbClr val="FFFF00"/>
                </a:solidFill>
                <a:latin typeface="Britannic Bold"/>
                <a:cs typeface="Britannic Bold"/>
              </a:rPr>
              <a:t> </a:t>
            </a:r>
            <a:r>
              <a:rPr lang="id-ID" spc="-5" dirty="0" smtClean="0">
                <a:solidFill>
                  <a:srgbClr val="FFFF00"/>
                </a:solidFill>
                <a:latin typeface="Britannic Bold"/>
                <a:cs typeface="Britannic Bold"/>
              </a:rPr>
              <a:t>Peraturan</a:t>
            </a:r>
            <a:r>
              <a:rPr lang="id-ID" spc="-30" dirty="0" smtClean="0">
                <a:solidFill>
                  <a:srgbClr val="FFFF00"/>
                </a:solidFill>
                <a:latin typeface="Britannic Bold"/>
                <a:cs typeface="Britannic Bold"/>
              </a:rPr>
              <a:t> </a:t>
            </a:r>
            <a:r>
              <a:rPr lang="id-ID" spc="-5" dirty="0">
                <a:solidFill>
                  <a:srgbClr val="FFFF00"/>
                </a:solidFill>
                <a:latin typeface="Britannic Bold"/>
                <a:cs typeface="Britannic Bold"/>
              </a:rPr>
              <a:t>Menteri”</a:t>
            </a:r>
            <a:endParaRPr lang="id-ID" dirty="0">
              <a:latin typeface="Britannic Bold"/>
              <a:cs typeface="Britannic Bold"/>
            </a:endParaRPr>
          </a:p>
          <a:p>
            <a:pPr marL="92710">
              <a:lnSpc>
                <a:spcPts val="1410"/>
              </a:lnSpc>
              <a:spcBef>
                <a:spcPts val="1080"/>
              </a:spcBef>
            </a:pPr>
            <a:endParaRPr sz="1800" dirty="0">
              <a:latin typeface="Britannic Bold"/>
              <a:cs typeface="Britannic Bol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87648" y="0"/>
            <a:ext cx="831850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38655" algn="l"/>
              </a:tabLst>
            </a:pPr>
            <a:r>
              <a:rPr sz="5000" b="0" spc="-5" dirty="0">
                <a:solidFill>
                  <a:srgbClr val="252525"/>
                </a:solidFill>
                <a:latin typeface="Britannic Bold"/>
                <a:cs typeface="Britannic Bold"/>
              </a:rPr>
              <a:t>PASAL	99: </a:t>
            </a:r>
            <a:r>
              <a:rPr sz="5000" b="0" dirty="0">
                <a:solidFill>
                  <a:srgbClr val="252525"/>
                </a:solidFill>
                <a:latin typeface="Britannic Bold"/>
                <a:cs typeface="Britannic Bold"/>
              </a:rPr>
              <a:t>INSTANSI</a:t>
            </a:r>
            <a:r>
              <a:rPr sz="5000" b="0" spc="-80" dirty="0">
                <a:solidFill>
                  <a:srgbClr val="252525"/>
                </a:solidFill>
                <a:latin typeface="Britannic Bold"/>
                <a:cs typeface="Britannic Bold"/>
              </a:rPr>
              <a:t> </a:t>
            </a:r>
            <a:r>
              <a:rPr sz="5000" b="0" spc="-5" dirty="0">
                <a:solidFill>
                  <a:srgbClr val="252525"/>
                </a:solidFill>
                <a:latin typeface="Britannic Bold"/>
                <a:cs typeface="Britannic Bold"/>
              </a:rPr>
              <a:t>PEMBINA</a:t>
            </a:r>
            <a:endParaRPr sz="5000">
              <a:latin typeface="Britannic Bold"/>
              <a:cs typeface="Britannic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40966" y="894969"/>
            <a:ext cx="6863715" cy="391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1500" spc="-5" dirty="0">
                <a:cs typeface="Britannic Bold"/>
              </a:rPr>
              <a:t>menyusun pedoman formasi</a:t>
            </a:r>
            <a:r>
              <a:rPr sz="1500" spc="30" dirty="0">
                <a:cs typeface="Britannic Bold"/>
              </a:rPr>
              <a:t> </a:t>
            </a:r>
            <a:r>
              <a:rPr sz="1500" spc="-5" dirty="0">
                <a:cs typeface="Britannic Bold"/>
              </a:rPr>
              <a:t>JF;</a:t>
            </a:r>
            <a:endParaRPr sz="1500" dirty="0">
              <a:cs typeface="Britannic Bold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500" spc="-5" dirty="0">
                <a:cs typeface="Britannic Bold"/>
              </a:rPr>
              <a:t>menyusun standar kompetensi</a:t>
            </a:r>
            <a:r>
              <a:rPr sz="1500" spc="40" dirty="0">
                <a:cs typeface="Britannic Bold"/>
              </a:rPr>
              <a:t> </a:t>
            </a:r>
            <a:r>
              <a:rPr sz="1500" spc="-5" dirty="0">
                <a:cs typeface="Britannic Bold"/>
              </a:rPr>
              <a:t>JF;</a:t>
            </a:r>
            <a:endParaRPr sz="1500" dirty="0">
              <a:cs typeface="Britannic Bold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500" spc="-5" dirty="0">
                <a:cs typeface="Britannic Bold"/>
              </a:rPr>
              <a:t>menyusun petunjuk pelaksanaan dan petunjuk teknis</a:t>
            </a:r>
            <a:r>
              <a:rPr sz="1500" spc="75" dirty="0">
                <a:cs typeface="Britannic Bold"/>
              </a:rPr>
              <a:t> </a:t>
            </a:r>
            <a:r>
              <a:rPr sz="1500" spc="-5" dirty="0">
                <a:cs typeface="Britannic Bold"/>
              </a:rPr>
              <a:t>JF;</a:t>
            </a:r>
            <a:endParaRPr sz="1500" dirty="0">
              <a:cs typeface="Britannic Bold"/>
            </a:endParaRPr>
          </a:p>
          <a:p>
            <a:pPr marL="355600" marR="32384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500" spc="-5" dirty="0">
                <a:cs typeface="Britannic Bold"/>
              </a:rPr>
              <a:t>menyusun standar kualitas hasil kerja dan </a:t>
            </a:r>
            <a:r>
              <a:rPr sz="1500" dirty="0">
                <a:cs typeface="Britannic Bold"/>
              </a:rPr>
              <a:t>pedoman </a:t>
            </a:r>
            <a:r>
              <a:rPr sz="1500" spc="-5" dirty="0">
                <a:cs typeface="Britannic Bold"/>
              </a:rPr>
              <a:t>penilaian kualitas </a:t>
            </a:r>
            <a:r>
              <a:rPr sz="1500" spc="-10" dirty="0">
                <a:cs typeface="Britannic Bold"/>
              </a:rPr>
              <a:t>hasil  </a:t>
            </a:r>
            <a:r>
              <a:rPr sz="1500" spc="-5" dirty="0">
                <a:cs typeface="Britannic Bold"/>
              </a:rPr>
              <a:t>kerja pejabat</a:t>
            </a:r>
            <a:r>
              <a:rPr sz="1500" spc="30" dirty="0">
                <a:cs typeface="Britannic Bold"/>
              </a:rPr>
              <a:t> </a:t>
            </a:r>
            <a:r>
              <a:rPr sz="1500" spc="-5" dirty="0">
                <a:cs typeface="Britannic Bold"/>
              </a:rPr>
              <a:t>fungsional;</a:t>
            </a:r>
            <a:endParaRPr sz="1500" dirty="0">
              <a:cs typeface="Britannic Bold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500" spc="-5" dirty="0">
                <a:cs typeface="Britannic Bold"/>
              </a:rPr>
              <a:t>menyusun pedoman penulisan karya tulis/karya ilmiah yang </a:t>
            </a:r>
            <a:r>
              <a:rPr sz="1500" spc="-10" dirty="0">
                <a:cs typeface="Britannic Bold"/>
              </a:rPr>
              <a:t>bersifat</a:t>
            </a:r>
            <a:r>
              <a:rPr sz="1500" spc="160" dirty="0">
                <a:cs typeface="Britannic Bold"/>
              </a:rPr>
              <a:t> </a:t>
            </a:r>
            <a:r>
              <a:rPr sz="1500" dirty="0">
                <a:cs typeface="Britannic Bold"/>
              </a:rPr>
              <a:t>inovatif</a:t>
            </a:r>
          </a:p>
          <a:p>
            <a:pPr marL="355600">
              <a:lnSpc>
                <a:spcPct val="100000"/>
              </a:lnSpc>
            </a:pPr>
            <a:r>
              <a:rPr sz="1500" dirty="0">
                <a:cs typeface="Britannic Bold"/>
              </a:rPr>
              <a:t>di </a:t>
            </a:r>
            <a:r>
              <a:rPr sz="1500" spc="-5" dirty="0">
                <a:cs typeface="Britannic Bold"/>
              </a:rPr>
              <a:t>bidang tugas</a:t>
            </a:r>
            <a:r>
              <a:rPr sz="1500" spc="30" dirty="0">
                <a:cs typeface="Britannic Bold"/>
              </a:rPr>
              <a:t> </a:t>
            </a:r>
            <a:r>
              <a:rPr sz="1500" spc="-5" dirty="0">
                <a:cs typeface="Britannic Bold"/>
              </a:rPr>
              <a:t>JF;</a:t>
            </a:r>
            <a:endParaRPr sz="1500" dirty="0">
              <a:cs typeface="Britannic Bold"/>
            </a:endParaRPr>
          </a:p>
          <a:p>
            <a:pPr marL="355600" indent="-342900">
              <a:lnSpc>
                <a:spcPct val="100000"/>
              </a:lnSpc>
              <a:buAutoNum type="alphaLcPeriod" startAt="6"/>
              <a:tabLst>
                <a:tab pos="354965" algn="l"/>
                <a:tab pos="355600" algn="l"/>
              </a:tabLst>
            </a:pPr>
            <a:r>
              <a:rPr sz="1500" spc="-5" dirty="0">
                <a:cs typeface="Britannic Bold"/>
              </a:rPr>
              <a:t>menyusun kurikulum pelatihan</a:t>
            </a:r>
            <a:r>
              <a:rPr sz="1500" spc="65" dirty="0">
                <a:cs typeface="Britannic Bold"/>
              </a:rPr>
              <a:t> </a:t>
            </a:r>
            <a:r>
              <a:rPr sz="1500" spc="-5" dirty="0">
                <a:cs typeface="Britannic Bold"/>
              </a:rPr>
              <a:t>JF;</a:t>
            </a:r>
            <a:endParaRPr sz="1500" dirty="0">
              <a:cs typeface="Britannic Bold"/>
            </a:endParaRPr>
          </a:p>
          <a:p>
            <a:pPr marL="355600" indent="-342900">
              <a:lnSpc>
                <a:spcPct val="100000"/>
              </a:lnSpc>
              <a:buAutoNum type="alphaLcPeriod" startAt="6"/>
              <a:tabLst>
                <a:tab pos="354965" algn="l"/>
                <a:tab pos="355600" algn="l"/>
              </a:tabLst>
            </a:pPr>
            <a:r>
              <a:rPr sz="1500" spc="-10" dirty="0">
                <a:cs typeface="Britannic Bold"/>
              </a:rPr>
              <a:t>menyelenggarakan </a:t>
            </a:r>
            <a:r>
              <a:rPr sz="1500" spc="-5" dirty="0">
                <a:cs typeface="Britannic Bold"/>
              </a:rPr>
              <a:t>pelatihan</a:t>
            </a:r>
            <a:r>
              <a:rPr sz="1500" spc="95" dirty="0">
                <a:cs typeface="Britannic Bold"/>
              </a:rPr>
              <a:t> </a:t>
            </a:r>
            <a:r>
              <a:rPr sz="1500" spc="-5" dirty="0">
                <a:cs typeface="Britannic Bold"/>
              </a:rPr>
              <a:t>JF;</a:t>
            </a:r>
            <a:endParaRPr sz="1500" dirty="0">
              <a:cs typeface="Britannic Bold"/>
            </a:endParaRPr>
          </a:p>
          <a:p>
            <a:pPr marL="355600" indent="-342900">
              <a:lnSpc>
                <a:spcPct val="100000"/>
              </a:lnSpc>
              <a:buAutoNum type="alphaLcPeriod" startAt="6"/>
              <a:tabLst>
                <a:tab pos="354965" algn="l"/>
                <a:tab pos="355600" algn="l"/>
              </a:tabLst>
            </a:pPr>
            <a:r>
              <a:rPr sz="1500" spc="-5" dirty="0">
                <a:cs typeface="Britannic Bold"/>
              </a:rPr>
              <a:t>membina </a:t>
            </a:r>
            <a:r>
              <a:rPr sz="1500" spc="-10" dirty="0">
                <a:cs typeface="Britannic Bold"/>
              </a:rPr>
              <a:t>penyelenggaraan </a:t>
            </a:r>
            <a:r>
              <a:rPr sz="1500" spc="-5" dirty="0">
                <a:cs typeface="Britannic Bold"/>
              </a:rPr>
              <a:t>pelatihan fungsional pada lembaga</a:t>
            </a:r>
            <a:r>
              <a:rPr sz="1500" spc="225" dirty="0">
                <a:cs typeface="Britannic Bold"/>
              </a:rPr>
              <a:t> </a:t>
            </a:r>
            <a:r>
              <a:rPr sz="1500" spc="-5" dirty="0">
                <a:cs typeface="Britannic Bold"/>
              </a:rPr>
              <a:t>pelatihan;</a:t>
            </a:r>
            <a:endParaRPr sz="1500" dirty="0">
              <a:cs typeface="Britannic Bold"/>
            </a:endParaRPr>
          </a:p>
          <a:p>
            <a:pPr marL="355600" indent="-342900">
              <a:lnSpc>
                <a:spcPct val="100000"/>
              </a:lnSpc>
              <a:buAutoNum type="alphaLcPeriod" startAt="6"/>
              <a:tabLst>
                <a:tab pos="354965" algn="l"/>
                <a:tab pos="355600" algn="l"/>
              </a:tabLst>
            </a:pPr>
            <a:r>
              <a:rPr sz="1500" spc="-10" dirty="0">
                <a:cs typeface="Britannic Bold"/>
              </a:rPr>
              <a:t>menyelenggarakan </a:t>
            </a:r>
            <a:r>
              <a:rPr sz="1500" dirty="0">
                <a:cs typeface="Britannic Bold"/>
              </a:rPr>
              <a:t>uji </a:t>
            </a:r>
            <a:r>
              <a:rPr sz="1500" spc="-5" dirty="0">
                <a:cs typeface="Britannic Bold"/>
              </a:rPr>
              <a:t>kompetensi</a:t>
            </a:r>
            <a:r>
              <a:rPr sz="1500" spc="55" dirty="0">
                <a:cs typeface="Britannic Bold"/>
              </a:rPr>
              <a:t> </a:t>
            </a:r>
            <a:r>
              <a:rPr sz="1500" spc="-5" dirty="0">
                <a:cs typeface="Britannic Bold"/>
              </a:rPr>
              <a:t>JF;</a:t>
            </a:r>
            <a:endParaRPr sz="1500" dirty="0">
              <a:cs typeface="Britannic Bold"/>
            </a:endParaRPr>
          </a:p>
          <a:p>
            <a:pPr marL="355600" indent="-342900">
              <a:lnSpc>
                <a:spcPct val="100000"/>
              </a:lnSpc>
              <a:buAutoNum type="alphaLcPeriod" startAt="6"/>
              <a:tabLst>
                <a:tab pos="354965" algn="l"/>
                <a:tab pos="355600" algn="l"/>
              </a:tabLst>
            </a:pPr>
            <a:r>
              <a:rPr sz="1500" spc="-5" dirty="0">
                <a:cs typeface="Britannic Bold"/>
              </a:rPr>
              <a:t>menganalisis kebutuhan pelatihan fungsional di bidang tugas</a:t>
            </a:r>
            <a:r>
              <a:rPr sz="1500" spc="145" dirty="0">
                <a:cs typeface="Britannic Bold"/>
              </a:rPr>
              <a:t> </a:t>
            </a:r>
            <a:r>
              <a:rPr sz="1500" spc="-5" dirty="0">
                <a:cs typeface="Britannic Bold"/>
              </a:rPr>
              <a:t>JF;</a:t>
            </a:r>
            <a:endParaRPr sz="1500" dirty="0">
              <a:cs typeface="Britannic Bold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lphaLcPeriod" startAt="6"/>
              <a:tabLst>
                <a:tab pos="354965" algn="l"/>
                <a:tab pos="355600" algn="l"/>
              </a:tabLst>
            </a:pPr>
            <a:r>
              <a:rPr sz="1500" spc="-5" dirty="0">
                <a:cs typeface="Britannic Bold"/>
              </a:rPr>
              <a:t>melakukan sosialisasi petunjuk pelaksanaan dan petunjuk teknis</a:t>
            </a:r>
            <a:r>
              <a:rPr sz="1500" spc="100" dirty="0">
                <a:cs typeface="Britannic Bold"/>
              </a:rPr>
              <a:t> </a:t>
            </a:r>
            <a:r>
              <a:rPr sz="1500" spc="-5" dirty="0">
                <a:cs typeface="Britannic Bold"/>
              </a:rPr>
              <a:t>JF;</a:t>
            </a:r>
            <a:endParaRPr sz="1500" dirty="0">
              <a:cs typeface="Britannic Bold"/>
            </a:endParaRPr>
          </a:p>
          <a:p>
            <a:pPr marL="355600" indent="-342900">
              <a:lnSpc>
                <a:spcPct val="100000"/>
              </a:lnSpc>
              <a:buAutoNum type="alphaLcPeriod" startAt="6"/>
              <a:tabLst>
                <a:tab pos="354965" algn="l"/>
                <a:tab pos="355600" algn="l"/>
              </a:tabLst>
            </a:pPr>
            <a:r>
              <a:rPr sz="1500" spc="-5" dirty="0">
                <a:cs typeface="Britannic Bold"/>
              </a:rPr>
              <a:t>mengembangkan sistem informasi</a:t>
            </a:r>
            <a:r>
              <a:rPr sz="1500" spc="55" dirty="0">
                <a:cs typeface="Britannic Bold"/>
              </a:rPr>
              <a:t> </a:t>
            </a:r>
            <a:r>
              <a:rPr sz="1500" spc="-5" dirty="0">
                <a:cs typeface="Britannic Bold"/>
              </a:rPr>
              <a:t>JF.</a:t>
            </a:r>
            <a:endParaRPr sz="1500" dirty="0">
              <a:cs typeface="Britannic Bold"/>
            </a:endParaRPr>
          </a:p>
          <a:p>
            <a:pPr marL="355600" indent="-342900">
              <a:lnSpc>
                <a:spcPct val="100000"/>
              </a:lnSpc>
              <a:buAutoNum type="alphaLcPeriod" startAt="6"/>
              <a:tabLst>
                <a:tab pos="354965" algn="l"/>
                <a:tab pos="355600" algn="l"/>
              </a:tabLst>
            </a:pPr>
            <a:r>
              <a:rPr sz="1500" spc="-5" dirty="0">
                <a:cs typeface="Britannic Bold"/>
              </a:rPr>
              <a:t>memfasilitasi pelaksanaan tugas </a:t>
            </a:r>
            <a:r>
              <a:rPr sz="1500" dirty="0">
                <a:cs typeface="Britannic Bold"/>
              </a:rPr>
              <a:t>pokok </a:t>
            </a:r>
            <a:r>
              <a:rPr sz="1500" spc="-5" dirty="0">
                <a:cs typeface="Britannic Bold"/>
              </a:rPr>
              <a:t>fungsi</a:t>
            </a:r>
            <a:r>
              <a:rPr sz="1500" spc="70" dirty="0">
                <a:cs typeface="Britannic Bold"/>
              </a:rPr>
              <a:t> </a:t>
            </a:r>
            <a:r>
              <a:rPr sz="1500" spc="-5" dirty="0">
                <a:cs typeface="Britannic Bold"/>
              </a:rPr>
              <a:t>JF;</a:t>
            </a:r>
            <a:endParaRPr sz="1500" dirty="0">
              <a:cs typeface="Britannic Bold"/>
            </a:endParaRPr>
          </a:p>
          <a:p>
            <a:pPr marL="12700" marR="2298700">
              <a:lnSpc>
                <a:spcPct val="100000"/>
              </a:lnSpc>
              <a:buAutoNum type="alphaLcPeriod" startAt="6"/>
              <a:tabLst>
                <a:tab pos="354965" algn="l"/>
                <a:tab pos="355600" algn="l"/>
              </a:tabLst>
            </a:pPr>
            <a:r>
              <a:rPr sz="1500" spc="-5" dirty="0" smtClean="0">
                <a:cs typeface="Britannic Bold"/>
              </a:rPr>
              <a:t>    </a:t>
            </a:r>
            <a:r>
              <a:rPr sz="1500" spc="-5" dirty="0" err="1" smtClean="0">
                <a:cs typeface="Britannic Bold"/>
              </a:rPr>
              <a:t>memfasilitasi</a:t>
            </a:r>
            <a:r>
              <a:rPr sz="1500" spc="-5" dirty="0" smtClean="0">
                <a:cs typeface="Britannic Bold"/>
              </a:rPr>
              <a:t> </a:t>
            </a:r>
            <a:r>
              <a:rPr sz="1500" spc="-5" dirty="0">
                <a:cs typeface="Britannic Bold"/>
              </a:rPr>
              <a:t>pembentukan organisasi profesi JF;  </a:t>
            </a:r>
            <a:r>
              <a:rPr sz="1500" dirty="0">
                <a:cs typeface="Britannic Bold"/>
              </a:rPr>
              <a:t>o.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07145" y="4553204"/>
            <a:ext cx="71882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cs typeface="Britannic Bold"/>
              </a:rPr>
              <a:t>p</a:t>
            </a:r>
            <a:r>
              <a:rPr sz="1500" spc="-5" dirty="0">
                <a:cs typeface="Britannic Bold"/>
              </a:rPr>
              <a:t>e</a:t>
            </a:r>
            <a:r>
              <a:rPr sz="1500" spc="-10" dirty="0">
                <a:cs typeface="Britannic Bold"/>
              </a:rPr>
              <a:t>r</a:t>
            </a:r>
            <a:r>
              <a:rPr sz="1500" dirty="0">
                <a:cs typeface="Britannic Bold"/>
              </a:rPr>
              <a:t>il</a:t>
            </a:r>
            <a:r>
              <a:rPr sz="1500" spc="-10" dirty="0">
                <a:cs typeface="Britannic Bold"/>
              </a:rPr>
              <a:t>a</a:t>
            </a:r>
            <a:r>
              <a:rPr sz="1500" spc="-5" dirty="0">
                <a:cs typeface="Britannic Bold"/>
              </a:rPr>
              <a:t>ku</a:t>
            </a:r>
            <a:endParaRPr sz="1500" dirty="0">
              <a:cs typeface="Britannic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40966" y="4553204"/>
            <a:ext cx="61785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cs typeface="Britannic Bold"/>
              </a:rPr>
              <a:t>memfasilitasi penyusunan dan penetapan </a:t>
            </a:r>
            <a:r>
              <a:rPr sz="1500" dirty="0">
                <a:cs typeface="Britannic Bold"/>
              </a:rPr>
              <a:t>kode </a:t>
            </a:r>
            <a:r>
              <a:rPr sz="1500" spc="-5" dirty="0">
                <a:cs typeface="Britannic Bold"/>
              </a:rPr>
              <a:t>etik profesi dan</a:t>
            </a:r>
            <a:r>
              <a:rPr sz="1500" spc="135" dirty="0">
                <a:cs typeface="Britannic Bold"/>
              </a:rPr>
              <a:t> </a:t>
            </a:r>
            <a:r>
              <a:rPr sz="1500" dirty="0">
                <a:cs typeface="Britannic Bold"/>
              </a:rPr>
              <a:t>kode</a:t>
            </a:r>
          </a:p>
          <a:p>
            <a:pPr marL="355600">
              <a:lnSpc>
                <a:spcPct val="100000"/>
              </a:lnSpc>
            </a:pPr>
            <a:r>
              <a:rPr sz="1500" spc="-5" dirty="0">
                <a:cs typeface="Britannic Bold"/>
              </a:rPr>
              <a:t>JF;</a:t>
            </a:r>
            <a:endParaRPr sz="1500" dirty="0">
              <a:cs typeface="Britannic Bold"/>
            </a:endParaRPr>
          </a:p>
          <a:p>
            <a:pPr marL="355600" marR="45720" indent="-342900">
              <a:lnSpc>
                <a:spcPct val="100000"/>
              </a:lnSpc>
              <a:tabLst>
                <a:tab pos="354965" algn="l"/>
              </a:tabLst>
            </a:pPr>
            <a:r>
              <a:rPr sz="1500" dirty="0">
                <a:cs typeface="Britannic Bold"/>
              </a:rPr>
              <a:t>p</a:t>
            </a:r>
            <a:r>
              <a:rPr sz="1500" b="1" dirty="0">
                <a:cs typeface="Britannic Bold"/>
              </a:rPr>
              <a:t>.</a:t>
            </a:r>
            <a:r>
              <a:rPr sz="1500" dirty="0">
                <a:latin typeface="Britannic Bold"/>
                <a:cs typeface="Britannic Bold"/>
              </a:rPr>
              <a:t>	</a:t>
            </a:r>
            <a:r>
              <a:rPr sz="1500" spc="-5" dirty="0">
                <a:cs typeface="Britannic Bold"/>
              </a:rPr>
              <a:t>melakukan akreditasi pelatihan fungsional dengan mengacu kepada  </a:t>
            </a:r>
            <a:r>
              <a:rPr sz="1500" spc="-10" dirty="0">
                <a:cs typeface="Britannic Bold"/>
              </a:rPr>
              <a:t>ketentuan </a:t>
            </a:r>
            <a:r>
              <a:rPr sz="1500" spc="-5" dirty="0">
                <a:cs typeface="Britannic Bold"/>
              </a:rPr>
              <a:t>yang </a:t>
            </a:r>
            <a:r>
              <a:rPr sz="1500" spc="-10" dirty="0">
                <a:cs typeface="Britannic Bold"/>
              </a:rPr>
              <a:t>telah </a:t>
            </a:r>
            <a:r>
              <a:rPr sz="1500" spc="-5" dirty="0">
                <a:cs typeface="Britannic Bold"/>
              </a:rPr>
              <a:t>ditetapkan oleh</a:t>
            </a:r>
            <a:r>
              <a:rPr sz="1500" spc="145" dirty="0">
                <a:cs typeface="Britannic Bold"/>
              </a:rPr>
              <a:t> </a:t>
            </a:r>
            <a:r>
              <a:rPr sz="1500" dirty="0">
                <a:cs typeface="Britannic Bold"/>
              </a:rPr>
              <a:t>LAN;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40966" y="5467908"/>
            <a:ext cx="6797040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60375" indent="-342900">
              <a:lnSpc>
                <a:spcPct val="100000"/>
              </a:lnSpc>
              <a:spcBef>
                <a:spcPts val="100"/>
              </a:spcBef>
              <a:buAutoNum type="alphaLcPeriod" startAt="17"/>
              <a:tabLst>
                <a:tab pos="354965" algn="l"/>
                <a:tab pos="355600" algn="l"/>
              </a:tabLst>
            </a:pPr>
            <a:r>
              <a:rPr sz="1500" spc="-5" dirty="0">
                <a:cs typeface="Britannic Bold"/>
              </a:rPr>
              <a:t>melakukan pemantauan dan evaluasi penerapan JF </a:t>
            </a:r>
            <a:r>
              <a:rPr sz="1500" dirty="0">
                <a:cs typeface="Britannic Bold"/>
              </a:rPr>
              <a:t>di </a:t>
            </a:r>
            <a:r>
              <a:rPr sz="1500" spc="-5" dirty="0">
                <a:cs typeface="Britannic Bold"/>
              </a:rPr>
              <a:t>seluruh Instansi  Pemerintah yang </a:t>
            </a:r>
            <a:r>
              <a:rPr sz="1500" dirty="0">
                <a:cs typeface="Britannic Bold"/>
              </a:rPr>
              <a:t>menggunakan </a:t>
            </a:r>
            <a:r>
              <a:rPr sz="1500" spc="-5" dirty="0">
                <a:cs typeface="Britannic Bold"/>
              </a:rPr>
              <a:t>jabatan</a:t>
            </a:r>
            <a:r>
              <a:rPr sz="1500" spc="75" dirty="0">
                <a:cs typeface="Britannic Bold"/>
              </a:rPr>
              <a:t> </a:t>
            </a:r>
            <a:r>
              <a:rPr sz="1500" spc="-10" dirty="0">
                <a:cs typeface="Britannic Bold"/>
              </a:rPr>
              <a:t>tersebut;</a:t>
            </a:r>
            <a:endParaRPr sz="1500" dirty="0">
              <a:cs typeface="Britannic Bold"/>
            </a:endParaRPr>
          </a:p>
          <a:p>
            <a:pPr marL="355600" indent="-342900">
              <a:lnSpc>
                <a:spcPct val="100000"/>
              </a:lnSpc>
              <a:buAutoNum type="alphaLcPeriod" startAt="17"/>
              <a:tabLst>
                <a:tab pos="354965" algn="l"/>
                <a:tab pos="355600" algn="l"/>
              </a:tabLst>
            </a:pPr>
            <a:r>
              <a:rPr sz="1500" spc="-5" dirty="0">
                <a:cs typeface="Britannic Bold"/>
              </a:rPr>
              <a:t>melakukan koordinasi dengan instansi pengguna dalam rangka</a:t>
            </a:r>
            <a:r>
              <a:rPr sz="1500" spc="135" dirty="0">
                <a:cs typeface="Britannic Bold"/>
              </a:rPr>
              <a:t> </a:t>
            </a:r>
            <a:r>
              <a:rPr sz="1500" spc="-5" dirty="0">
                <a:cs typeface="Britannic Bold"/>
              </a:rPr>
              <a:t>pembinaan</a:t>
            </a:r>
            <a:endParaRPr sz="1500" dirty="0">
              <a:cs typeface="Britannic Bold"/>
            </a:endParaRPr>
          </a:p>
          <a:p>
            <a:pPr marL="355600">
              <a:lnSpc>
                <a:spcPts val="1795"/>
              </a:lnSpc>
            </a:pPr>
            <a:r>
              <a:rPr sz="1500" spc="-5" dirty="0">
                <a:cs typeface="Britannic Bold"/>
              </a:rPr>
              <a:t>karier pejabat fungsional;</a:t>
            </a:r>
            <a:r>
              <a:rPr sz="1500" spc="40" dirty="0">
                <a:cs typeface="Britannic Bold"/>
              </a:rPr>
              <a:t> </a:t>
            </a:r>
            <a:r>
              <a:rPr sz="1500" spc="-10" dirty="0">
                <a:cs typeface="Britannic Bold"/>
              </a:rPr>
              <a:t>dan</a:t>
            </a:r>
            <a:endParaRPr sz="1500" dirty="0">
              <a:cs typeface="Britannic Bold"/>
            </a:endParaRPr>
          </a:p>
          <a:p>
            <a:pPr marL="355600" indent="-342900">
              <a:lnSpc>
                <a:spcPts val="2035"/>
              </a:lnSpc>
              <a:buAutoNum type="alphaLcPeriod" startAt="19"/>
              <a:tabLst>
                <a:tab pos="354965" algn="l"/>
                <a:tab pos="355600" algn="l"/>
              </a:tabLst>
            </a:pPr>
            <a:r>
              <a:rPr sz="1700" spc="-5" dirty="0">
                <a:solidFill>
                  <a:srgbClr val="FF0000"/>
                </a:solidFill>
                <a:latin typeface="Britannic Bold"/>
                <a:cs typeface="Britannic Bold"/>
              </a:rPr>
              <a:t>MENYUSUN </a:t>
            </a:r>
            <a:r>
              <a:rPr sz="1700" dirty="0">
                <a:solidFill>
                  <a:srgbClr val="FF0000"/>
                </a:solidFill>
                <a:latin typeface="Britannic Bold"/>
                <a:cs typeface="Britannic Bold"/>
              </a:rPr>
              <a:t>INFORMASI FAKTOR JABATAN UNTUK EVALUASI</a:t>
            </a:r>
            <a:r>
              <a:rPr sz="1700" spc="-165" dirty="0">
                <a:solidFill>
                  <a:srgbClr val="FF0000"/>
                </a:solidFill>
                <a:latin typeface="Britannic Bold"/>
                <a:cs typeface="Britannic Bold"/>
              </a:rPr>
              <a:t> </a:t>
            </a:r>
            <a:r>
              <a:rPr sz="1700" dirty="0">
                <a:solidFill>
                  <a:srgbClr val="FF0000"/>
                </a:solidFill>
                <a:latin typeface="Britannic Bold"/>
                <a:cs typeface="Britannic Bold"/>
              </a:rPr>
              <a:t>JABATAN.</a:t>
            </a:r>
            <a:endParaRPr sz="1700" dirty="0">
              <a:latin typeface="Britannic Bold"/>
              <a:cs typeface="Britannic Bold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3152" y="96011"/>
            <a:ext cx="11864340" cy="6513195"/>
            <a:chOff x="73152" y="96011"/>
            <a:chExt cx="11864340" cy="6513195"/>
          </a:xfrm>
        </p:grpSpPr>
        <p:sp>
          <p:nvSpPr>
            <p:cNvPr id="15" name="object 15"/>
            <p:cNvSpPr/>
            <p:nvPr/>
          </p:nvSpPr>
          <p:spPr>
            <a:xfrm>
              <a:off x="11129772" y="5801359"/>
              <a:ext cx="807720" cy="807720"/>
            </a:xfrm>
            <a:custGeom>
              <a:avLst/>
              <a:gdLst/>
              <a:ahLst/>
              <a:cxnLst/>
              <a:rect l="l" t="t" r="r" b="b"/>
              <a:pathLst>
                <a:path w="807720" h="807720">
                  <a:moveTo>
                    <a:pt x="807720" y="0"/>
                  </a:moveTo>
                  <a:lnTo>
                    <a:pt x="619125" y="0"/>
                  </a:lnTo>
                  <a:lnTo>
                    <a:pt x="619125" y="619760"/>
                  </a:lnTo>
                  <a:lnTo>
                    <a:pt x="0" y="619760"/>
                  </a:lnTo>
                  <a:lnTo>
                    <a:pt x="0" y="807720"/>
                  </a:lnTo>
                  <a:lnTo>
                    <a:pt x="807720" y="807720"/>
                  </a:lnTo>
                  <a:lnTo>
                    <a:pt x="807720" y="619760"/>
                  </a:lnTo>
                  <a:lnTo>
                    <a:pt x="807720" y="0"/>
                  </a:lnTo>
                  <a:close/>
                </a:path>
              </a:pathLst>
            </a:custGeom>
            <a:solidFill>
              <a:srgbClr val="FFFFFF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11096" y="1057656"/>
              <a:ext cx="0" cy="5364480"/>
            </a:xfrm>
            <a:custGeom>
              <a:avLst/>
              <a:gdLst/>
              <a:ahLst/>
              <a:cxnLst/>
              <a:rect l="l" t="t" r="r" b="b"/>
              <a:pathLst>
                <a:path h="5364480">
                  <a:moveTo>
                    <a:pt x="0" y="0"/>
                  </a:moveTo>
                  <a:lnTo>
                    <a:pt x="0" y="5363997"/>
                  </a:lnTo>
                </a:path>
              </a:pathLst>
            </a:custGeom>
            <a:ln w="57912">
              <a:solidFill>
                <a:srgbClr val="50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02891" y="6205727"/>
              <a:ext cx="216407" cy="2148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02891" y="1011936"/>
              <a:ext cx="216407" cy="2148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152" y="96011"/>
              <a:ext cx="720852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97307" y="896238"/>
            <a:ext cx="14255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404040"/>
                </a:solidFill>
                <a:latin typeface="Britannic Bold"/>
                <a:cs typeface="Britannic Bold"/>
              </a:rPr>
              <a:t>PP No.</a:t>
            </a:r>
            <a:r>
              <a:rPr sz="2000" b="1" spc="-130" dirty="0">
                <a:solidFill>
                  <a:srgbClr val="404040"/>
                </a:solidFill>
                <a:latin typeface="Britannic Bold"/>
                <a:cs typeface="Britannic Bold"/>
              </a:rPr>
              <a:t> </a:t>
            </a:r>
            <a:r>
              <a:rPr sz="2000" b="1" spc="5" dirty="0">
                <a:solidFill>
                  <a:srgbClr val="404040"/>
                </a:solidFill>
                <a:latin typeface="Britannic Bold"/>
                <a:cs typeface="Britannic Bold"/>
              </a:rPr>
              <a:t>11</a:t>
            </a:r>
            <a:endParaRPr sz="2000">
              <a:latin typeface="Britannic Bold"/>
              <a:cs typeface="Britannic Bold"/>
            </a:endParaRPr>
          </a:p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404040"/>
                </a:solidFill>
                <a:latin typeface="Britannic Bold"/>
                <a:cs typeface="Britannic Bold"/>
              </a:rPr>
              <a:t>Tahun</a:t>
            </a:r>
            <a:r>
              <a:rPr sz="2000" b="1" spc="-114" dirty="0">
                <a:solidFill>
                  <a:srgbClr val="404040"/>
                </a:solidFill>
                <a:latin typeface="Britannic Bold"/>
                <a:cs typeface="Britannic Bold"/>
              </a:rPr>
              <a:t> </a:t>
            </a:r>
            <a:r>
              <a:rPr sz="2000" b="1" spc="5" dirty="0">
                <a:solidFill>
                  <a:srgbClr val="404040"/>
                </a:solidFill>
                <a:latin typeface="Britannic Bold"/>
                <a:cs typeface="Britannic Bold"/>
              </a:rPr>
              <a:t>2017</a:t>
            </a:r>
            <a:endParaRPr sz="2000">
              <a:latin typeface="Britannic Bold"/>
              <a:cs typeface="Britannic 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7307" y="2225420"/>
            <a:ext cx="1393190" cy="2383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13360" algn="r">
              <a:lnSpc>
                <a:spcPct val="100000"/>
              </a:lnSpc>
              <a:spcBef>
                <a:spcPts val="105"/>
              </a:spcBef>
            </a:pPr>
            <a:r>
              <a:rPr sz="1400" b="1" spc="15" dirty="0" err="1" smtClean="0">
                <a:solidFill>
                  <a:srgbClr val="FF0000"/>
                </a:solidFill>
                <a:cs typeface="Britannic Bold"/>
              </a:rPr>
              <a:t>P</a:t>
            </a:r>
            <a:r>
              <a:rPr sz="1400" b="1" spc="5" dirty="0" err="1" smtClean="0">
                <a:solidFill>
                  <a:srgbClr val="FF0000"/>
                </a:solidFill>
                <a:cs typeface="Britannic Bold"/>
              </a:rPr>
              <a:t>e</a:t>
            </a:r>
            <a:r>
              <a:rPr sz="1400" b="1" spc="-5" dirty="0" err="1" smtClean="0">
                <a:solidFill>
                  <a:srgbClr val="FF0000"/>
                </a:solidFill>
                <a:cs typeface="Britannic Bold"/>
              </a:rPr>
              <a:t>n</a:t>
            </a:r>
            <a:r>
              <a:rPr sz="1400" b="1" dirty="0" err="1" smtClean="0">
                <a:solidFill>
                  <a:srgbClr val="FF0000"/>
                </a:solidFill>
                <a:cs typeface="Britannic Bold"/>
              </a:rPr>
              <a:t>a</a:t>
            </a:r>
            <a:r>
              <a:rPr sz="1400" b="1" spc="-5" dirty="0" err="1" smtClean="0">
                <a:solidFill>
                  <a:srgbClr val="FF0000"/>
                </a:solidFill>
                <a:cs typeface="Britannic Bold"/>
              </a:rPr>
              <a:t>m</a:t>
            </a:r>
            <a:r>
              <a:rPr sz="1400" b="1" dirty="0" err="1" smtClean="0">
                <a:solidFill>
                  <a:srgbClr val="FF0000"/>
                </a:solidFill>
                <a:cs typeface="Britannic Bold"/>
              </a:rPr>
              <a:t>b</a:t>
            </a:r>
            <a:r>
              <a:rPr sz="1400" b="1" spc="-10" dirty="0" err="1" smtClean="0">
                <a:solidFill>
                  <a:srgbClr val="FF0000"/>
                </a:solidFill>
                <a:cs typeface="Britannic Bold"/>
              </a:rPr>
              <a:t>a</a:t>
            </a:r>
            <a:r>
              <a:rPr sz="1400" b="1" spc="-5" dirty="0" err="1" smtClean="0">
                <a:solidFill>
                  <a:srgbClr val="FF0000"/>
                </a:solidFill>
                <a:cs typeface="Britannic Bold"/>
              </a:rPr>
              <a:t>ha</a:t>
            </a:r>
            <a:r>
              <a:rPr sz="1400" b="1" dirty="0" err="1" smtClean="0">
                <a:solidFill>
                  <a:srgbClr val="FF0000"/>
                </a:solidFill>
                <a:cs typeface="Britannic Bold"/>
              </a:rPr>
              <a:t>n</a:t>
            </a:r>
            <a:r>
              <a:rPr sz="1400" b="1" dirty="0" smtClean="0">
                <a:solidFill>
                  <a:srgbClr val="FF0000"/>
                </a:solidFill>
                <a:cs typeface="Britannic Bold"/>
              </a:rPr>
              <a:t>  </a:t>
            </a:r>
            <a:r>
              <a:rPr sz="1400" b="1" dirty="0">
                <a:solidFill>
                  <a:srgbClr val="FF0000"/>
                </a:solidFill>
                <a:cs typeface="Britannic Bold"/>
              </a:rPr>
              <a:t>satu ketentuan  dalam Pasal</a:t>
            </a:r>
            <a:r>
              <a:rPr sz="1400" b="1" spc="-135" dirty="0">
                <a:solidFill>
                  <a:srgbClr val="FF0000"/>
                </a:solidFill>
                <a:cs typeface="Britannic Bold"/>
              </a:rPr>
              <a:t> </a:t>
            </a:r>
            <a:r>
              <a:rPr sz="1400" b="1" spc="15" dirty="0">
                <a:solidFill>
                  <a:srgbClr val="FF0000"/>
                </a:solidFill>
                <a:cs typeface="Britannic Bold"/>
              </a:rPr>
              <a:t>99</a:t>
            </a:r>
            <a:endParaRPr sz="1400" dirty="0">
              <a:cs typeface="Britannic Bold"/>
            </a:endParaRPr>
          </a:p>
          <a:p>
            <a:pPr marL="240029" marR="7620" indent="-107314" algn="r">
              <a:lnSpc>
                <a:spcPct val="100000"/>
              </a:lnSpc>
            </a:pPr>
            <a:r>
              <a:rPr sz="1400" b="1" spc="5" dirty="0">
                <a:solidFill>
                  <a:srgbClr val="FF0000"/>
                </a:solidFill>
                <a:cs typeface="Britannic Bold"/>
              </a:rPr>
              <a:t>ayat</a:t>
            </a:r>
            <a:r>
              <a:rPr sz="1400" b="1" spc="-80" dirty="0">
                <a:solidFill>
                  <a:srgbClr val="FF0000"/>
                </a:solidFill>
                <a:cs typeface="Britannic Bold"/>
              </a:rPr>
              <a:t> </a:t>
            </a:r>
            <a:r>
              <a:rPr sz="1400" b="1" spc="5" dirty="0">
                <a:solidFill>
                  <a:srgbClr val="FF0000"/>
                </a:solidFill>
                <a:cs typeface="Britannic Bold"/>
              </a:rPr>
              <a:t>(3),</a:t>
            </a:r>
            <a:r>
              <a:rPr sz="1400" b="1" spc="-70" dirty="0">
                <a:solidFill>
                  <a:srgbClr val="FF0000"/>
                </a:solidFill>
                <a:cs typeface="Britannic Bold"/>
              </a:rPr>
              <a:t> </a:t>
            </a:r>
            <a:r>
              <a:rPr sz="1400" b="1" spc="5" dirty="0">
                <a:solidFill>
                  <a:srgbClr val="FF0000"/>
                </a:solidFill>
                <a:cs typeface="Britannic Bold"/>
              </a:rPr>
              <a:t>yaitu </a:t>
            </a:r>
            <a:r>
              <a:rPr sz="1400" b="1" dirty="0">
                <a:solidFill>
                  <a:srgbClr val="FF0000"/>
                </a:solidFill>
                <a:cs typeface="Britannic Bold"/>
              </a:rPr>
              <a:t> pada</a:t>
            </a:r>
            <a:r>
              <a:rPr sz="1400" b="1" spc="-80" dirty="0">
                <a:solidFill>
                  <a:srgbClr val="FF0000"/>
                </a:solidFill>
                <a:cs typeface="Britannic Bold"/>
              </a:rPr>
              <a:t> </a:t>
            </a:r>
            <a:r>
              <a:rPr sz="1400" b="1" spc="5" dirty="0">
                <a:solidFill>
                  <a:srgbClr val="FF0000"/>
                </a:solidFill>
                <a:cs typeface="Britannic Bold"/>
              </a:rPr>
              <a:t>huruf</a:t>
            </a:r>
            <a:r>
              <a:rPr sz="1400" b="1" spc="-75" dirty="0">
                <a:solidFill>
                  <a:srgbClr val="FF0000"/>
                </a:solidFill>
                <a:cs typeface="Britannic Bold"/>
              </a:rPr>
              <a:t> </a:t>
            </a:r>
            <a:r>
              <a:rPr sz="1400" b="1" dirty="0">
                <a:solidFill>
                  <a:srgbClr val="FF0000"/>
                </a:solidFill>
                <a:cs typeface="Britannic Bold"/>
              </a:rPr>
              <a:t>s  </a:t>
            </a:r>
            <a:r>
              <a:rPr sz="1400" b="1" spc="5" dirty="0">
                <a:solidFill>
                  <a:srgbClr val="FF0000"/>
                </a:solidFill>
                <a:cs typeface="Britannic Bold"/>
              </a:rPr>
              <a:t>m</a:t>
            </a:r>
            <a:r>
              <a:rPr sz="1400" b="1" dirty="0">
                <a:solidFill>
                  <a:srgbClr val="FF0000"/>
                </a:solidFill>
                <a:cs typeface="Britannic Bold"/>
              </a:rPr>
              <a:t>e</a:t>
            </a:r>
            <a:r>
              <a:rPr sz="1400" b="1" spc="-5" dirty="0">
                <a:solidFill>
                  <a:srgbClr val="FF0000"/>
                </a:solidFill>
                <a:cs typeface="Britannic Bold"/>
              </a:rPr>
              <a:t>nge</a:t>
            </a:r>
            <a:r>
              <a:rPr sz="1400" b="1" spc="-10" dirty="0">
                <a:solidFill>
                  <a:srgbClr val="FF0000"/>
                </a:solidFill>
                <a:cs typeface="Britannic Bold"/>
              </a:rPr>
              <a:t>n</a:t>
            </a:r>
            <a:r>
              <a:rPr sz="1400" b="1" spc="-5" dirty="0">
                <a:solidFill>
                  <a:srgbClr val="FF0000"/>
                </a:solidFill>
                <a:cs typeface="Britannic Bold"/>
              </a:rPr>
              <a:t>ai  </a:t>
            </a:r>
            <a:r>
              <a:rPr sz="1400" b="1" spc="5" dirty="0">
                <a:solidFill>
                  <a:srgbClr val="FF0000"/>
                </a:solidFill>
                <a:cs typeface="Britannic Bold"/>
              </a:rPr>
              <a:t>TUGAS</a:t>
            </a:r>
            <a:r>
              <a:rPr sz="1400" b="1" spc="-110" dirty="0">
                <a:solidFill>
                  <a:srgbClr val="FF0000"/>
                </a:solidFill>
                <a:cs typeface="Britannic Bold"/>
              </a:rPr>
              <a:t> </a:t>
            </a:r>
            <a:r>
              <a:rPr sz="1400" b="1" dirty="0">
                <a:solidFill>
                  <a:srgbClr val="FF0000"/>
                </a:solidFill>
                <a:cs typeface="Britannic Bold"/>
              </a:rPr>
              <a:t>bagi</a:t>
            </a:r>
            <a:endParaRPr sz="1400" dirty="0">
              <a:cs typeface="Britannic Bold"/>
            </a:endParaRPr>
          </a:p>
          <a:p>
            <a:pPr marL="382905" marR="6985" indent="236220" algn="r">
              <a:lnSpc>
                <a:spcPct val="100000"/>
              </a:lnSpc>
            </a:pPr>
            <a:r>
              <a:rPr sz="1400" b="1" spc="5" dirty="0">
                <a:solidFill>
                  <a:srgbClr val="FF0000"/>
                </a:solidFill>
                <a:cs typeface="Britannic Bold"/>
              </a:rPr>
              <a:t>In</a:t>
            </a:r>
            <a:r>
              <a:rPr sz="1400" b="1" spc="-5" dirty="0">
                <a:solidFill>
                  <a:srgbClr val="FF0000"/>
                </a:solidFill>
                <a:cs typeface="Britannic Bold"/>
              </a:rPr>
              <a:t>s</a:t>
            </a:r>
            <a:r>
              <a:rPr sz="1400" b="1" dirty="0">
                <a:solidFill>
                  <a:srgbClr val="FF0000"/>
                </a:solidFill>
                <a:cs typeface="Britannic Bold"/>
              </a:rPr>
              <a:t>t</a:t>
            </a:r>
            <a:r>
              <a:rPr sz="1400" b="1" spc="-15" dirty="0">
                <a:solidFill>
                  <a:srgbClr val="FF0000"/>
                </a:solidFill>
                <a:cs typeface="Britannic Bold"/>
              </a:rPr>
              <a:t>a</a:t>
            </a:r>
            <a:r>
              <a:rPr sz="1400" b="1" spc="-5" dirty="0">
                <a:solidFill>
                  <a:srgbClr val="FF0000"/>
                </a:solidFill>
                <a:cs typeface="Britannic Bold"/>
              </a:rPr>
              <a:t>n</a:t>
            </a:r>
            <a:r>
              <a:rPr sz="1400" b="1" spc="-15" dirty="0">
                <a:solidFill>
                  <a:srgbClr val="FF0000"/>
                </a:solidFill>
                <a:cs typeface="Britannic Bold"/>
              </a:rPr>
              <a:t>s</a:t>
            </a:r>
            <a:r>
              <a:rPr sz="1400" b="1" dirty="0">
                <a:solidFill>
                  <a:srgbClr val="FF0000"/>
                </a:solidFill>
                <a:cs typeface="Britannic Bold"/>
              </a:rPr>
              <a:t>i  </a:t>
            </a:r>
            <a:r>
              <a:rPr sz="1400" b="1" spc="10" dirty="0">
                <a:solidFill>
                  <a:srgbClr val="FF0000"/>
                </a:solidFill>
                <a:cs typeface="Britannic Bold"/>
              </a:rPr>
              <a:t>P</a:t>
            </a:r>
            <a:r>
              <a:rPr sz="1400" b="1" dirty="0">
                <a:solidFill>
                  <a:srgbClr val="FF0000"/>
                </a:solidFill>
                <a:cs typeface="Britannic Bold"/>
              </a:rPr>
              <a:t>e</a:t>
            </a:r>
            <a:r>
              <a:rPr sz="1400" b="1" spc="-5" dirty="0">
                <a:solidFill>
                  <a:srgbClr val="FF0000"/>
                </a:solidFill>
                <a:cs typeface="Britannic Bold"/>
              </a:rPr>
              <a:t>mbina  </a:t>
            </a:r>
            <a:r>
              <a:rPr sz="1400" b="1" spc="15" dirty="0">
                <a:solidFill>
                  <a:srgbClr val="FF0000"/>
                </a:solidFill>
                <a:cs typeface="Britannic Bold"/>
              </a:rPr>
              <a:t>J</a:t>
            </a:r>
            <a:r>
              <a:rPr sz="1400" b="1" spc="10" dirty="0">
                <a:solidFill>
                  <a:srgbClr val="FF0000"/>
                </a:solidFill>
                <a:cs typeface="Britannic Bold"/>
              </a:rPr>
              <a:t>a</a:t>
            </a:r>
            <a:r>
              <a:rPr sz="1400" b="1" spc="-5" dirty="0">
                <a:solidFill>
                  <a:srgbClr val="FF0000"/>
                </a:solidFill>
                <a:cs typeface="Britannic Bold"/>
              </a:rPr>
              <a:t>b</a:t>
            </a:r>
            <a:r>
              <a:rPr sz="1400" b="1" spc="-10" dirty="0">
                <a:solidFill>
                  <a:srgbClr val="FF0000"/>
                </a:solidFill>
                <a:cs typeface="Britannic Bold"/>
              </a:rPr>
              <a:t>a</a:t>
            </a:r>
            <a:r>
              <a:rPr sz="1400" b="1" dirty="0">
                <a:solidFill>
                  <a:srgbClr val="FF0000"/>
                </a:solidFill>
                <a:cs typeface="Britannic Bold"/>
              </a:rPr>
              <a:t>t</a:t>
            </a:r>
            <a:r>
              <a:rPr sz="1400" b="1" spc="-10" dirty="0">
                <a:solidFill>
                  <a:srgbClr val="FF0000"/>
                </a:solidFill>
                <a:cs typeface="Britannic Bold"/>
              </a:rPr>
              <a:t>a</a:t>
            </a:r>
            <a:r>
              <a:rPr sz="1400" b="1" dirty="0">
                <a:solidFill>
                  <a:srgbClr val="FF0000"/>
                </a:solidFill>
                <a:cs typeface="Britannic Bold"/>
              </a:rPr>
              <a:t>n  Fu</a:t>
            </a:r>
            <a:r>
              <a:rPr sz="1400" b="1" spc="5" dirty="0">
                <a:solidFill>
                  <a:srgbClr val="FF0000"/>
                </a:solidFill>
                <a:cs typeface="Britannic Bold"/>
              </a:rPr>
              <a:t>n</a:t>
            </a:r>
            <a:r>
              <a:rPr sz="1400" b="1" dirty="0">
                <a:solidFill>
                  <a:srgbClr val="FF0000"/>
                </a:solidFill>
                <a:cs typeface="Britannic Bold"/>
              </a:rPr>
              <a:t>g</a:t>
            </a:r>
            <a:r>
              <a:rPr sz="1400" b="1" spc="-10" dirty="0">
                <a:solidFill>
                  <a:srgbClr val="FF0000"/>
                </a:solidFill>
                <a:cs typeface="Britannic Bold"/>
              </a:rPr>
              <a:t>s</a:t>
            </a:r>
            <a:r>
              <a:rPr sz="1400" b="1" spc="10" dirty="0">
                <a:solidFill>
                  <a:srgbClr val="FF0000"/>
                </a:solidFill>
                <a:cs typeface="Britannic Bold"/>
              </a:rPr>
              <a:t>i</a:t>
            </a:r>
            <a:r>
              <a:rPr sz="1400" b="1" spc="-5" dirty="0">
                <a:solidFill>
                  <a:srgbClr val="FF0000"/>
                </a:solidFill>
                <a:cs typeface="Britannic Bold"/>
              </a:rPr>
              <a:t>on</a:t>
            </a:r>
            <a:r>
              <a:rPr sz="1400" b="1" spc="-15" dirty="0">
                <a:solidFill>
                  <a:srgbClr val="FF0000"/>
                </a:solidFill>
                <a:cs typeface="Britannic Bold"/>
              </a:rPr>
              <a:t>a</a:t>
            </a:r>
            <a:r>
              <a:rPr sz="1400" b="1" dirty="0">
                <a:solidFill>
                  <a:srgbClr val="FF0000"/>
                </a:solidFill>
                <a:cs typeface="Britannic Bold"/>
              </a:rPr>
              <a:t>l</a:t>
            </a:r>
            <a:endParaRPr sz="1400" dirty="0">
              <a:cs typeface="Britannic 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0530" y="5928156"/>
            <a:ext cx="14281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404040"/>
                </a:solidFill>
                <a:latin typeface="Britannic Bold"/>
                <a:cs typeface="Britannic Bold"/>
              </a:rPr>
              <a:t>PP No.</a:t>
            </a:r>
            <a:r>
              <a:rPr sz="2000" b="1" spc="-130" dirty="0">
                <a:solidFill>
                  <a:srgbClr val="404040"/>
                </a:solidFill>
                <a:latin typeface="Britannic Bold"/>
                <a:cs typeface="Britannic Bold"/>
              </a:rPr>
              <a:t> </a:t>
            </a:r>
            <a:r>
              <a:rPr sz="2000" b="1" spc="5" dirty="0">
                <a:solidFill>
                  <a:srgbClr val="404040"/>
                </a:solidFill>
                <a:latin typeface="Britannic Bold"/>
                <a:cs typeface="Britannic Bold"/>
              </a:rPr>
              <a:t>17</a:t>
            </a:r>
            <a:endParaRPr sz="2000">
              <a:latin typeface="Britannic Bold"/>
              <a:cs typeface="Britannic Bold"/>
            </a:endParaRPr>
          </a:p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404040"/>
                </a:solidFill>
                <a:latin typeface="Britannic Bold"/>
                <a:cs typeface="Britannic Bold"/>
              </a:rPr>
              <a:t>Tahun</a:t>
            </a:r>
            <a:r>
              <a:rPr sz="2000" b="1" spc="-125" dirty="0">
                <a:solidFill>
                  <a:srgbClr val="404040"/>
                </a:solidFill>
                <a:latin typeface="Britannic Bold"/>
                <a:cs typeface="Britannic Bold"/>
              </a:rPr>
              <a:t> </a:t>
            </a:r>
            <a:r>
              <a:rPr sz="2000" b="1" spc="10" dirty="0">
                <a:solidFill>
                  <a:srgbClr val="404040"/>
                </a:solidFill>
                <a:latin typeface="Britannic Bold"/>
                <a:cs typeface="Britannic Bold"/>
              </a:rPr>
              <a:t>2020</a:t>
            </a:r>
            <a:endParaRPr sz="2000">
              <a:latin typeface="Britannic Bold"/>
              <a:cs typeface="Britannic 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8617" y="240919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smtClean="0">
                <a:latin typeface="Arial Black"/>
                <a:cs typeface="Arial Black"/>
              </a:rPr>
              <a:t>9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2124" y="352031"/>
              <a:ext cx="9729978" cy="2522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8491" y="348741"/>
              <a:ext cx="9714687" cy="23583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7780" y="406400"/>
              <a:ext cx="9029700" cy="83820"/>
            </a:xfrm>
            <a:custGeom>
              <a:avLst/>
              <a:gdLst/>
              <a:ahLst/>
              <a:cxnLst/>
              <a:rect l="l" t="t" r="r" b="b"/>
              <a:pathLst>
                <a:path w="9029700" h="83820">
                  <a:moveTo>
                    <a:pt x="8730742" y="37084"/>
                  </a:moveTo>
                  <a:lnTo>
                    <a:pt x="8730742" y="83312"/>
                  </a:lnTo>
                  <a:lnTo>
                    <a:pt x="8737854" y="83058"/>
                  </a:lnTo>
                  <a:lnTo>
                    <a:pt x="8745093" y="82296"/>
                  </a:lnTo>
                  <a:lnTo>
                    <a:pt x="8750427" y="80645"/>
                  </a:lnTo>
                  <a:lnTo>
                    <a:pt x="8753856" y="77850"/>
                  </a:lnTo>
                  <a:lnTo>
                    <a:pt x="8758555" y="74295"/>
                  </a:lnTo>
                  <a:lnTo>
                    <a:pt x="8760841" y="68199"/>
                  </a:lnTo>
                  <a:lnTo>
                    <a:pt x="8760841" y="59816"/>
                  </a:lnTo>
                  <a:lnTo>
                    <a:pt x="8759152" y="49835"/>
                  </a:lnTo>
                  <a:lnTo>
                    <a:pt x="8754094" y="42735"/>
                  </a:lnTo>
                  <a:lnTo>
                    <a:pt x="8745678" y="38492"/>
                  </a:lnTo>
                  <a:lnTo>
                    <a:pt x="8733917" y="37084"/>
                  </a:lnTo>
                  <a:lnTo>
                    <a:pt x="8730742" y="37084"/>
                  </a:lnTo>
                  <a:close/>
                </a:path>
                <a:path w="9029700" h="83820">
                  <a:moveTo>
                    <a:pt x="7698994" y="37084"/>
                  </a:moveTo>
                  <a:lnTo>
                    <a:pt x="7698994" y="83312"/>
                  </a:lnTo>
                  <a:lnTo>
                    <a:pt x="7706106" y="83058"/>
                  </a:lnTo>
                  <a:lnTo>
                    <a:pt x="7713345" y="82296"/>
                  </a:lnTo>
                  <a:lnTo>
                    <a:pt x="7718679" y="80645"/>
                  </a:lnTo>
                  <a:lnTo>
                    <a:pt x="7722108" y="77850"/>
                  </a:lnTo>
                  <a:lnTo>
                    <a:pt x="7726807" y="74295"/>
                  </a:lnTo>
                  <a:lnTo>
                    <a:pt x="7729093" y="68199"/>
                  </a:lnTo>
                  <a:lnTo>
                    <a:pt x="7729093" y="59816"/>
                  </a:lnTo>
                  <a:lnTo>
                    <a:pt x="7727404" y="49835"/>
                  </a:lnTo>
                  <a:lnTo>
                    <a:pt x="7722346" y="42735"/>
                  </a:lnTo>
                  <a:lnTo>
                    <a:pt x="7713930" y="38492"/>
                  </a:lnTo>
                  <a:lnTo>
                    <a:pt x="7702169" y="37084"/>
                  </a:lnTo>
                  <a:lnTo>
                    <a:pt x="7698994" y="37084"/>
                  </a:lnTo>
                  <a:close/>
                </a:path>
                <a:path w="9029700" h="83820">
                  <a:moveTo>
                    <a:pt x="6319774" y="37084"/>
                  </a:moveTo>
                  <a:lnTo>
                    <a:pt x="6319774" y="83312"/>
                  </a:lnTo>
                  <a:lnTo>
                    <a:pt x="6326886" y="83058"/>
                  </a:lnTo>
                  <a:lnTo>
                    <a:pt x="6334125" y="82296"/>
                  </a:lnTo>
                  <a:lnTo>
                    <a:pt x="6339459" y="80645"/>
                  </a:lnTo>
                  <a:lnTo>
                    <a:pt x="6342888" y="77850"/>
                  </a:lnTo>
                  <a:lnTo>
                    <a:pt x="6347587" y="74295"/>
                  </a:lnTo>
                  <a:lnTo>
                    <a:pt x="6349873" y="68199"/>
                  </a:lnTo>
                  <a:lnTo>
                    <a:pt x="6349873" y="59816"/>
                  </a:lnTo>
                  <a:lnTo>
                    <a:pt x="6348184" y="49835"/>
                  </a:lnTo>
                  <a:lnTo>
                    <a:pt x="6343126" y="42735"/>
                  </a:lnTo>
                  <a:lnTo>
                    <a:pt x="6334710" y="38492"/>
                  </a:lnTo>
                  <a:lnTo>
                    <a:pt x="6322949" y="37084"/>
                  </a:lnTo>
                  <a:lnTo>
                    <a:pt x="6319774" y="37084"/>
                  </a:lnTo>
                  <a:close/>
                </a:path>
                <a:path w="9029700" h="83820">
                  <a:moveTo>
                    <a:pt x="4338574" y="37084"/>
                  </a:moveTo>
                  <a:lnTo>
                    <a:pt x="4338574" y="83312"/>
                  </a:lnTo>
                  <a:lnTo>
                    <a:pt x="4345685" y="83058"/>
                  </a:lnTo>
                  <a:lnTo>
                    <a:pt x="4352925" y="82296"/>
                  </a:lnTo>
                  <a:lnTo>
                    <a:pt x="4358258" y="80645"/>
                  </a:lnTo>
                  <a:lnTo>
                    <a:pt x="4361687" y="77850"/>
                  </a:lnTo>
                  <a:lnTo>
                    <a:pt x="4366386" y="74295"/>
                  </a:lnTo>
                  <a:lnTo>
                    <a:pt x="4368673" y="68199"/>
                  </a:lnTo>
                  <a:lnTo>
                    <a:pt x="4368673" y="59816"/>
                  </a:lnTo>
                  <a:lnTo>
                    <a:pt x="4366984" y="49835"/>
                  </a:lnTo>
                  <a:lnTo>
                    <a:pt x="4361926" y="42735"/>
                  </a:lnTo>
                  <a:lnTo>
                    <a:pt x="4353510" y="38492"/>
                  </a:lnTo>
                  <a:lnTo>
                    <a:pt x="4341749" y="37084"/>
                  </a:lnTo>
                  <a:lnTo>
                    <a:pt x="4338574" y="37084"/>
                  </a:lnTo>
                  <a:close/>
                </a:path>
                <a:path w="9029700" h="83820">
                  <a:moveTo>
                    <a:pt x="2043430" y="37084"/>
                  </a:moveTo>
                  <a:lnTo>
                    <a:pt x="2043430" y="83312"/>
                  </a:lnTo>
                  <a:lnTo>
                    <a:pt x="2050542" y="83058"/>
                  </a:lnTo>
                  <a:lnTo>
                    <a:pt x="2057781" y="82296"/>
                  </a:lnTo>
                  <a:lnTo>
                    <a:pt x="2063115" y="80645"/>
                  </a:lnTo>
                  <a:lnTo>
                    <a:pt x="2066544" y="77850"/>
                  </a:lnTo>
                  <a:lnTo>
                    <a:pt x="2071243" y="74295"/>
                  </a:lnTo>
                  <a:lnTo>
                    <a:pt x="2073529" y="68199"/>
                  </a:lnTo>
                  <a:lnTo>
                    <a:pt x="2073529" y="59816"/>
                  </a:lnTo>
                  <a:lnTo>
                    <a:pt x="2071840" y="49835"/>
                  </a:lnTo>
                  <a:lnTo>
                    <a:pt x="2066782" y="42735"/>
                  </a:lnTo>
                  <a:lnTo>
                    <a:pt x="2058366" y="38492"/>
                  </a:lnTo>
                  <a:lnTo>
                    <a:pt x="2046605" y="37084"/>
                  </a:lnTo>
                  <a:lnTo>
                    <a:pt x="2043430" y="37084"/>
                  </a:lnTo>
                  <a:close/>
                </a:path>
                <a:path w="9029700" h="83820">
                  <a:moveTo>
                    <a:pt x="9014079" y="29083"/>
                  </a:moveTo>
                  <a:lnTo>
                    <a:pt x="8998839" y="78359"/>
                  </a:lnTo>
                  <a:lnTo>
                    <a:pt x="9029319" y="78359"/>
                  </a:lnTo>
                  <a:lnTo>
                    <a:pt x="9014079" y="29083"/>
                  </a:lnTo>
                  <a:close/>
                </a:path>
                <a:path w="9029700" h="83820">
                  <a:moveTo>
                    <a:pt x="7136511" y="29083"/>
                  </a:moveTo>
                  <a:lnTo>
                    <a:pt x="7121271" y="78359"/>
                  </a:lnTo>
                  <a:lnTo>
                    <a:pt x="7151751" y="78359"/>
                  </a:lnTo>
                  <a:lnTo>
                    <a:pt x="7136511" y="29083"/>
                  </a:lnTo>
                  <a:close/>
                </a:path>
                <a:path w="9029700" h="83820">
                  <a:moveTo>
                    <a:pt x="6603111" y="29083"/>
                  </a:moveTo>
                  <a:lnTo>
                    <a:pt x="6587871" y="78359"/>
                  </a:lnTo>
                  <a:lnTo>
                    <a:pt x="6618351" y="78359"/>
                  </a:lnTo>
                  <a:lnTo>
                    <a:pt x="6603111" y="29083"/>
                  </a:lnTo>
                  <a:close/>
                </a:path>
                <a:path w="9029700" h="83820">
                  <a:moveTo>
                    <a:pt x="5411343" y="29083"/>
                  </a:moveTo>
                  <a:lnTo>
                    <a:pt x="5396103" y="78359"/>
                  </a:lnTo>
                  <a:lnTo>
                    <a:pt x="5426583" y="78359"/>
                  </a:lnTo>
                  <a:lnTo>
                    <a:pt x="5411343" y="29083"/>
                  </a:lnTo>
                  <a:close/>
                </a:path>
                <a:path w="9029700" h="83820">
                  <a:moveTo>
                    <a:pt x="4835271" y="29083"/>
                  </a:moveTo>
                  <a:lnTo>
                    <a:pt x="4820031" y="78359"/>
                  </a:lnTo>
                  <a:lnTo>
                    <a:pt x="4850510" y="78359"/>
                  </a:lnTo>
                  <a:lnTo>
                    <a:pt x="4835271" y="29083"/>
                  </a:lnTo>
                  <a:close/>
                </a:path>
                <a:path w="9029700" h="83820">
                  <a:moveTo>
                    <a:pt x="4059554" y="29083"/>
                  </a:moveTo>
                  <a:lnTo>
                    <a:pt x="4044315" y="78359"/>
                  </a:lnTo>
                  <a:lnTo>
                    <a:pt x="4074795" y="78359"/>
                  </a:lnTo>
                  <a:lnTo>
                    <a:pt x="4059554" y="29083"/>
                  </a:lnTo>
                  <a:close/>
                </a:path>
                <a:path w="9029700" h="83820">
                  <a:moveTo>
                    <a:pt x="2326767" y="29083"/>
                  </a:moveTo>
                  <a:lnTo>
                    <a:pt x="2311527" y="78359"/>
                  </a:lnTo>
                  <a:lnTo>
                    <a:pt x="2342007" y="78359"/>
                  </a:lnTo>
                  <a:lnTo>
                    <a:pt x="2326767" y="29083"/>
                  </a:lnTo>
                  <a:close/>
                </a:path>
                <a:path w="9029700" h="83820">
                  <a:moveTo>
                    <a:pt x="1668399" y="29083"/>
                  </a:moveTo>
                  <a:lnTo>
                    <a:pt x="1653158" y="78359"/>
                  </a:lnTo>
                  <a:lnTo>
                    <a:pt x="1683639" y="78359"/>
                  </a:lnTo>
                  <a:lnTo>
                    <a:pt x="1668399" y="29083"/>
                  </a:lnTo>
                  <a:close/>
                </a:path>
                <a:path w="9029700" h="83820">
                  <a:moveTo>
                    <a:pt x="1045082" y="29083"/>
                  </a:moveTo>
                  <a:lnTo>
                    <a:pt x="1029843" y="78359"/>
                  </a:lnTo>
                  <a:lnTo>
                    <a:pt x="1060322" y="78359"/>
                  </a:lnTo>
                  <a:lnTo>
                    <a:pt x="1045082" y="29083"/>
                  </a:lnTo>
                  <a:close/>
                </a:path>
                <a:path w="9029700" h="83820">
                  <a:moveTo>
                    <a:pt x="6882384" y="0"/>
                  </a:moveTo>
                  <a:lnTo>
                    <a:pt x="6882384" y="43307"/>
                  </a:lnTo>
                  <a:lnTo>
                    <a:pt x="6883400" y="43561"/>
                  </a:lnTo>
                  <a:lnTo>
                    <a:pt x="6885178" y="43687"/>
                  </a:lnTo>
                  <a:lnTo>
                    <a:pt x="6887464" y="43687"/>
                  </a:lnTo>
                  <a:lnTo>
                    <a:pt x="6894068" y="43687"/>
                  </a:lnTo>
                  <a:lnTo>
                    <a:pt x="6899402" y="41655"/>
                  </a:lnTo>
                  <a:lnTo>
                    <a:pt x="6903339" y="37591"/>
                  </a:lnTo>
                  <a:lnTo>
                    <a:pt x="6907276" y="33527"/>
                  </a:lnTo>
                  <a:lnTo>
                    <a:pt x="6909308" y="28066"/>
                  </a:lnTo>
                  <a:lnTo>
                    <a:pt x="6909308" y="21209"/>
                  </a:lnTo>
                  <a:lnTo>
                    <a:pt x="6909308" y="14477"/>
                  </a:lnTo>
                  <a:lnTo>
                    <a:pt x="6907657" y="9271"/>
                  </a:lnTo>
                  <a:lnTo>
                    <a:pt x="6904355" y="5587"/>
                  </a:lnTo>
                  <a:lnTo>
                    <a:pt x="6900926" y="1904"/>
                  </a:lnTo>
                  <a:lnTo>
                    <a:pt x="6896100" y="0"/>
                  </a:lnTo>
                  <a:lnTo>
                    <a:pt x="6889877" y="0"/>
                  </a:lnTo>
                  <a:lnTo>
                    <a:pt x="6882384" y="0"/>
                  </a:lnTo>
                  <a:close/>
                </a:path>
                <a:path w="9029700" h="83820">
                  <a:moveTo>
                    <a:pt x="3148584" y="0"/>
                  </a:moveTo>
                  <a:lnTo>
                    <a:pt x="3148584" y="43307"/>
                  </a:lnTo>
                  <a:lnTo>
                    <a:pt x="3149599" y="43561"/>
                  </a:lnTo>
                  <a:lnTo>
                    <a:pt x="3151378" y="43687"/>
                  </a:lnTo>
                  <a:lnTo>
                    <a:pt x="3153664" y="43687"/>
                  </a:lnTo>
                  <a:lnTo>
                    <a:pt x="3160268" y="43687"/>
                  </a:lnTo>
                  <a:lnTo>
                    <a:pt x="3165602" y="41655"/>
                  </a:lnTo>
                  <a:lnTo>
                    <a:pt x="3169539" y="37591"/>
                  </a:lnTo>
                  <a:lnTo>
                    <a:pt x="3173475" y="33527"/>
                  </a:lnTo>
                  <a:lnTo>
                    <a:pt x="3175508" y="28066"/>
                  </a:lnTo>
                  <a:lnTo>
                    <a:pt x="3175508" y="21209"/>
                  </a:lnTo>
                  <a:lnTo>
                    <a:pt x="3175508" y="14477"/>
                  </a:lnTo>
                  <a:lnTo>
                    <a:pt x="3173857" y="9271"/>
                  </a:lnTo>
                  <a:lnTo>
                    <a:pt x="3170555" y="5587"/>
                  </a:lnTo>
                  <a:lnTo>
                    <a:pt x="3167125" y="1904"/>
                  </a:lnTo>
                  <a:lnTo>
                    <a:pt x="3162299" y="0"/>
                  </a:lnTo>
                  <a:lnTo>
                    <a:pt x="3156077" y="0"/>
                  </a:lnTo>
                  <a:lnTo>
                    <a:pt x="3148584" y="0"/>
                  </a:lnTo>
                  <a:close/>
                </a:path>
                <a:path w="9029700" h="83820">
                  <a:moveTo>
                    <a:pt x="0" y="0"/>
                  </a:moveTo>
                  <a:lnTo>
                    <a:pt x="0" y="43307"/>
                  </a:lnTo>
                  <a:lnTo>
                    <a:pt x="1015" y="43561"/>
                  </a:lnTo>
                  <a:lnTo>
                    <a:pt x="2793" y="43687"/>
                  </a:lnTo>
                  <a:lnTo>
                    <a:pt x="5079" y="43687"/>
                  </a:lnTo>
                  <a:lnTo>
                    <a:pt x="11683" y="43687"/>
                  </a:lnTo>
                  <a:lnTo>
                    <a:pt x="17017" y="41655"/>
                  </a:lnTo>
                  <a:lnTo>
                    <a:pt x="20954" y="37591"/>
                  </a:lnTo>
                  <a:lnTo>
                    <a:pt x="24891" y="33527"/>
                  </a:lnTo>
                  <a:lnTo>
                    <a:pt x="26923" y="28066"/>
                  </a:lnTo>
                  <a:lnTo>
                    <a:pt x="26923" y="21209"/>
                  </a:lnTo>
                  <a:lnTo>
                    <a:pt x="26923" y="14477"/>
                  </a:lnTo>
                  <a:lnTo>
                    <a:pt x="25272" y="9271"/>
                  </a:lnTo>
                  <a:lnTo>
                    <a:pt x="21970" y="5587"/>
                  </a:lnTo>
                  <a:lnTo>
                    <a:pt x="18541" y="1904"/>
                  </a:lnTo>
                  <a:lnTo>
                    <a:pt x="13715" y="0"/>
                  </a:lnTo>
                  <a:lnTo>
                    <a:pt x="7492" y="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74452" y="350774"/>
              <a:ext cx="230250" cy="2334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51109" y="352297"/>
              <a:ext cx="301625" cy="228600"/>
            </a:xfrm>
            <a:custGeom>
              <a:avLst/>
              <a:gdLst/>
              <a:ahLst/>
              <a:cxnLst/>
              <a:rect l="l" t="t" r="r" b="b"/>
              <a:pathLst>
                <a:path w="301625" h="228600">
                  <a:moveTo>
                    <a:pt x="78232" y="0"/>
                  </a:moveTo>
                  <a:lnTo>
                    <a:pt x="223139" y="0"/>
                  </a:lnTo>
                  <a:lnTo>
                    <a:pt x="301371" y="228600"/>
                  </a:lnTo>
                  <a:lnTo>
                    <a:pt x="197612" y="228600"/>
                  </a:lnTo>
                  <a:lnTo>
                    <a:pt x="184658" y="191007"/>
                  </a:lnTo>
                  <a:lnTo>
                    <a:pt x="116713" y="191007"/>
                  </a:lnTo>
                  <a:lnTo>
                    <a:pt x="103886" y="228600"/>
                  </a:lnTo>
                  <a:lnTo>
                    <a:pt x="0" y="228600"/>
                  </a:lnTo>
                  <a:lnTo>
                    <a:pt x="7823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12477" y="350774"/>
              <a:ext cx="242443" cy="2316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153779" y="352297"/>
              <a:ext cx="621665" cy="228600"/>
            </a:xfrm>
            <a:custGeom>
              <a:avLst/>
              <a:gdLst/>
              <a:ahLst/>
              <a:cxnLst/>
              <a:rect l="l" t="t" r="r" b="b"/>
              <a:pathLst>
                <a:path w="621665" h="228600">
                  <a:moveTo>
                    <a:pt x="516636" y="0"/>
                  </a:moveTo>
                  <a:lnTo>
                    <a:pt x="621156" y="0"/>
                  </a:lnTo>
                  <a:lnTo>
                    <a:pt x="621156" y="228600"/>
                  </a:lnTo>
                  <a:lnTo>
                    <a:pt x="516636" y="228600"/>
                  </a:lnTo>
                  <a:lnTo>
                    <a:pt x="516636" y="0"/>
                  </a:lnTo>
                  <a:close/>
                </a:path>
                <a:path w="621665" h="228600">
                  <a:moveTo>
                    <a:pt x="147827" y="0"/>
                  </a:moveTo>
                  <a:lnTo>
                    <a:pt x="252349" y="0"/>
                  </a:lnTo>
                  <a:lnTo>
                    <a:pt x="252349" y="228600"/>
                  </a:lnTo>
                  <a:lnTo>
                    <a:pt x="147827" y="228600"/>
                  </a:lnTo>
                  <a:lnTo>
                    <a:pt x="147827" y="0"/>
                  </a:lnTo>
                  <a:close/>
                </a:path>
                <a:path w="621665" h="228600">
                  <a:moveTo>
                    <a:pt x="0" y="0"/>
                  </a:moveTo>
                  <a:lnTo>
                    <a:pt x="104521" y="0"/>
                  </a:lnTo>
                  <a:lnTo>
                    <a:pt x="104521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80729" y="350774"/>
              <a:ext cx="242443" cy="2316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73542" y="352297"/>
              <a:ext cx="487045" cy="228600"/>
            </a:xfrm>
            <a:custGeom>
              <a:avLst/>
              <a:gdLst/>
              <a:ahLst/>
              <a:cxnLst/>
              <a:rect l="l" t="t" r="r" b="b"/>
              <a:pathLst>
                <a:path w="487045" h="228600">
                  <a:moveTo>
                    <a:pt x="282448" y="0"/>
                  </a:moveTo>
                  <a:lnTo>
                    <a:pt x="486536" y="0"/>
                  </a:lnTo>
                  <a:lnTo>
                    <a:pt x="486536" y="104648"/>
                  </a:lnTo>
                  <a:lnTo>
                    <a:pt x="436879" y="104648"/>
                  </a:lnTo>
                  <a:lnTo>
                    <a:pt x="436879" y="228600"/>
                  </a:lnTo>
                  <a:lnTo>
                    <a:pt x="332104" y="228600"/>
                  </a:lnTo>
                  <a:lnTo>
                    <a:pt x="332104" y="104648"/>
                  </a:lnTo>
                  <a:lnTo>
                    <a:pt x="282448" y="104648"/>
                  </a:lnTo>
                  <a:lnTo>
                    <a:pt x="282448" y="0"/>
                  </a:lnTo>
                  <a:close/>
                </a:path>
                <a:path w="487045" h="228600">
                  <a:moveTo>
                    <a:pt x="78231" y="0"/>
                  </a:moveTo>
                  <a:lnTo>
                    <a:pt x="223138" y="0"/>
                  </a:lnTo>
                  <a:lnTo>
                    <a:pt x="301371" y="228600"/>
                  </a:lnTo>
                  <a:lnTo>
                    <a:pt x="197611" y="228600"/>
                  </a:lnTo>
                  <a:lnTo>
                    <a:pt x="184657" y="191007"/>
                  </a:lnTo>
                  <a:lnTo>
                    <a:pt x="116712" y="191007"/>
                  </a:lnTo>
                  <a:lnTo>
                    <a:pt x="103885" y="228600"/>
                  </a:lnTo>
                  <a:lnTo>
                    <a:pt x="0" y="228600"/>
                  </a:lnTo>
                  <a:lnTo>
                    <a:pt x="782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4118" y="350774"/>
              <a:ext cx="232663" cy="2316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0142" y="352297"/>
              <a:ext cx="301625" cy="228600"/>
            </a:xfrm>
            <a:custGeom>
              <a:avLst/>
              <a:gdLst/>
              <a:ahLst/>
              <a:cxnLst/>
              <a:rect l="l" t="t" r="r" b="b"/>
              <a:pathLst>
                <a:path w="301625" h="228600">
                  <a:moveTo>
                    <a:pt x="78231" y="0"/>
                  </a:moveTo>
                  <a:lnTo>
                    <a:pt x="223138" y="0"/>
                  </a:lnTo>
                  <a:lnTo>
                    <a:pt x="301371" y="228600"/>
                  </a:lnTo>
                  <a:lnTo>
                    <a:pt x="197611" y="228600"/>
                  </a:lnTo>
                  <a:lnTo>
                    <a:pt x="184657" y="191007"/>
                  </a:lnTo>
                  <a:lnTo>
                    <a:pt x="116712" y="191007"/>
                  </a:lnTo>
                  <a:lnTo>
                    <a:pt x="103885" y="228600"/>
                  </a:lnTo>
                  <a:lnTo>
                    <a:pt x="0" y="228600"/>
                  </a:lnTo>
                  <a:lnTo>
                    <a:pt x="782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01508" y="350774"/>
              <a:ext cx="242443" cy="2316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71716" y="350774"/>
              <a:ext cx="230250" cy="2334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40019" y="352297"/>
              <a:ext cx="1109980" cy="228600"/>
            </a:xfrm>
            <a:custGeom>
              <a:avLst/>
              <a:gdLst/>
              <a:ahLst/>
              <a:cxnLst/>
              <a:rect l="l" t="t" r="r" b="b"/>
              <a:pathLst>
                <a:path w="1109979" h="228600">
                  <a:moveTo>
                    <a:pt x="886586" y="0"/>
                  </a:moveTo>
                  <a:lnTo>
                    <a:pt x="1031494" y="0"/>
                  </a:lnTo>
                  <a:lnTo>
                    <a:pt x="1109726" y="228600"/>
                  </a:lnTo>
                  <a:lnTo>
                    <a:pt x="1005966" y="228600"/>
                  </a:lnTo>
                  <a:lnTo>
                    <a:pt x="993012" y="191007"/>
                  </a:lnTo>
                  <a:lnTo>
                    <a:pt x="925067" y="191007"/>
                  </a:lnTo>
                  <a:lnTo>
                    <a:pt x="912240" y="228600"/>
                  </a:lnTo>
                  <a:lnTo>
                    <a:pt x="808354" y="228600"/>
                  </a:lnTo>
                  <a:lnTo>
                    <a:pt x="886586" y="0"/>
                  </a:lnTo>
                  <a:close/>
                </a:path>
                <a:path w="1109979" h="228600">
                  <a:moveTo>
                    <a:pt x="576071" y="0"/>
                  </a:moveTo>
                  <a:lnTo>
                    <a:pt x="680465" y="0"/>
                  </a:lnTo>
                  <a:lnTo>
                    <a:pt x="713358" y="50546"/>
                  </a:lnTo>
                  <a:lnTo>
                    <a:pt x="745997" y="0"/>
                  </a:lnTo>
                  <a:lnTo>
                    <a:pt x="850519" y="0"/>
                  </a:lnTo>
                  <a:lnTo>
                    <a:pt x="765809" y="129286"/>
                  </a:lnTo>
                  <a:lnTo>
                    <a:pt x="765809" y="228600"/>
                  </a:lnTo>
                  <a:lnTo>
                    <a:pt x="661034" y="228600"/>
                  </a:lnTo>
                  <a:lnTo>
                    <a:pt x="661034" y="129412"/>
                  </a:lnTo>
                  <a:lnTo>
                    <a:pt x="576071" y="0"/>
                  </a:lnTo>
                  <a:close/>
                </a:path>
                <a:path w="1109979" h="228600">
                  <a:moveTo>
                    <a:pt x="310514" y="0"/>
                  </a:moveTo>
                  <a:lnTo>
                    <a:pt x="455421" y="0"/>
                  </a:lnTo>
                  <a:lnTo>
                    <a:pt x="533653" y="228600"/>
                  </a:lnTo>
                  <a:lnTo>
                    <a:pt x="429894" y="228600"/>
                  </a:lnTo>
                  <a:lnTo>
                    <a:pt x="416940" y="191007"/>
                  </a:lnTo>
                  <a:lnTo>
                    <a:pt x="348995" y="191007"/>
                  </a:lnTo>
                  <a:lnTo>
                    <a:pt x="336168" y="228600"/>
                  </a:lnTo>
                  <a:lnTo>
                    <a:pt x="232282" y="228600"/>
                  </a:lnTo>
                  <a:lnTo>
                    <a:pt x="310514" y="0"/>
                  </a:lnTo>
                  <a:close/>
                </a:path>
                <a:path w="1109979" h="228600">
                  <a:moveTo>
                    <a:pt x="0" y="0"/>
                  </a:moveTo>
                  <a:lnTo>
                    <a:pt x="104393" y="0"/>
                  </a:lnTo>
                  <a:lnTo>
                    <a:pt x="137286" y="50546"/>
                  </a:lnTo>
                  <a:lnTo>
                    <a:pt x="169925" y="0"/>
                  </a:lnTo>
                  <a:lnTo>
                    <a:pt x="274446" y="0"/>
                  </a:lnTo>
                  <a:lnTo>
                    <a:pt x="189737" y="129286"/>
                  </a:lnTo>
                  <a:lnTo>
                    <a:pt x="189737" y="228600"/>
                  </a:lnTo>
                  <a:lnTo>
                    <a:pt x="84962" y="228600"/>
                  </a:lnTo>
                  <a:lnTo>
                    <a:pt x="84962" y="12941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20309" y="350774"/>
              <a:ext cx="242442" cy="2316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31842" y="352297"/>
              <a:ext cx="1166495" cy="228600"/>
            </a:xfrm>
            <a:custGeom>
              <a:avLst/>
              <a:gdLst/>
              <a:ahLst/>
              <a:cxnLst/>
              <a:rect l="l" t="t" r="r" b="b"/>
              <a:pathLst>
                <a:path w="1166495" h="228600">
                  <a:moveTo>
                    <a:pt x="942975" y="0"/>
                  </a:moveTo>
                  <a:lnTo>
                    <a:pt x="1087882" y="0"/>
                  </a:lnTo>
                  <a:lnTo>
                    <a:pt x="1166114" y="228600"/>
                  </a:lnTo>
                  <a:lnTo>
                    <a:pt x="1062355" y="228600"/>
                  </a:lnTo>
                  <a:lnTo>
                    <a:pt x="1049401" y="191007"/>
                  </a:lnTo>
                  <a:lnTo>
                    <a:pt x="981456" y="191007"/>
                  </a:lnTo>
                  <a:lnTo>
                    <a:pt x="968629" y="228600"/>
                  </a:lnTo>
                  <a:lnTo>
                    <a:pt x="864743" y="228600"/>
                  </a:lnTo>
                  <a:lnTo>
                    <a:pt x="942975" y="0"/>
                  </a:lnTo>
                  <a:close/>
                </a:path>
                <a:path w="1166495" h="228600">
                  <a:moveTo>
                    <a:pt x="564134" y="0"/>
                  </a:moveTo>
                  <a:lnTo>
                    <a:pt x="664210" y="0"/>
                  </a:lnTo>
                  <a:lnTo>
                    <a:pt x="703072" y="46354"/>
                  </a:lnTo>
                  <a:lnTo>
                    <a:pt x="742061" y="0"/>
                  </a:lnTo>
                  <a:lnTo>
                    <a:pt x="842137" y="0"/>
                  </a:lnTo>
                  <a:lnTo>
                    <a:pt x="842137" y="228600"/>
                  </a:lnTo>
                  <a:lnTo>
                    <a:pt x="737489" y="228600"/>
                  </a:lnTo>
                  <a:lnTo>
                    <a:pt x="737489" y="117093"/>
                  </a:lnTo>
                  <a:lnTo>
                    <a:pt x="703072" y="160147"/>
                  </a:lnTo>
                  <a:lnTo>
                    <a:pt x="668782" y="117093"/>
                  </a:lnTo>
                  <a:lnTo>
                    <a:pt x="668782" y="228600"/>
                  </a:lnTo>
                  <a:lnTo>
                    <a:pt x="564134" y="228600"/>
                  </a:lnTo>
                  <a:lnTo>
                    <a:pt x="564134" y="0"/>
                  </a:lnTo>
                  <a:close/>
                </a:path>
                <a:path w="1166495" h="228600">
                  <a:moveTo>
                    <a:pt x="237362" y="0"/>
                  </a:moveTo>
                  <a:lnTo>
                    <a:pt x="441452" y="0"/>
                  </a:lnTo>
                  <a:lnTo>
                    <a:pt x="441452" y="104648"/>
                  </a:lnTo>
                  <a:lnTo>
                    <a:pt x="391795" y="104648"/>
                  </a:lnTo>
                  <a:lnTo>
                    <a:pt x="391795" y="228600"/>
                  </a:lnTo>
                  <a:lnTo>
                    <a:pt x="287020" y="228600"/>
                  </a:lnTo>
                  <a:lnTo>
                    <a:pt x="287020" y="104648"/>
                  </a:lnTo>
                  <a:lnTo>
                    <a:pt x="237362" y="104648"/>
                  </a:lnTo>
                  <a:lnTo>
                    <a:pt x="237362" y="0"/>
                  </a:lnTo>
                  <a:close/>
                </a:path>
                <a:path w="1166495" h="228600">
                  <a:moveTo>
                    <a:pt x="0" y="0"/>
                  </a:moveTo>
                  <a:lnTo>
                    <a:pt x="137922" y="0"/>
                  </a:lnTo>
                  <a:lnTo>
                    <a:pt x="158662" y="1406"/>
                  </a:lnTo>
                  <a:lnTo>
                    <a:pt x="205740" y="22605"/>
                  </a:lnTo>
                  <a:lnTo>
                    <a:pt x="228135" y="62325"/>
                  </a:lnTo>
                  <a:lnTo>
                    <a:pt x="229616" y="78231"/>
                  </a:lnTo>
                  <a:lnTo>
                    <a:pt x="228209" y="93882"/>
                  </a:lnTo>
                  <a:lnTo>
                    <a:pt x="207010" y="133476"/>
                  </a:lnTo>
                  <a:lnTo>
                    <a:pt x="167808" y="154801"/>
                  </a:lnTo>
                  <a:lnTo>
                    <a:pt x="152400" y="156210"/>
                  </a:lnTo>
                  <a:lnTo>
                    <a:pt x="139418" y="154995"/>
                  </a:lnTo>
                  <a:lnTo>
                    <a:pt x="127127" y="151352"/>
                  </a:lnTo>
                  <a:lnTo>
                    <a:pt x="115502" y="145280"/>
                  </a:lnTo>
                  <a:lnTo>
                    <a:pt x="104521" y="136778"/>
                  </a:lnTo>
                  <a:lnTo>
                    <a:pt x="104521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35501" y="350774"/>
              <a:ext cx="158876" cy="23533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87140" y="350774"/>
              <a:ext cx="230250" cy="2334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63797" y="352297"/>
              <a:ext cx="301625" cy="228600"/>
            </a:xfrm>
            <a:custGeom>
              <a:avLst/>
              <a:gdLst/>
              <a:ahLst/>
              <a:cxnLst/>
              <a:rect l="l" t="t" r="r" b="b"/>
              <a:pathLst>
                <a:path w="301625" h="228600">
                  <a:moveTo>
                    <a:pt x="78231" y="0"/>
                  </a:moveTo>
                  <a:lnTo>
                    <a:pt x="223138" y="0"/>
                  </a:lnTo>
                  <a:lnTo>
                    <a:pt x="301371" y="228600"/>
                  </a:lnTo>
                  <a:lnTo>
                    <a:pt x="197612" y="228600"/>
                  </a:lnTo>
                  <a:lnTo>
                    <a:pt x="184657" y="191007"/>
                  </a:lnTo>
                  <a:lnTo>
                    <a:pt x="116712" y="191007"/>
                  </a:lnTo>
                  <a:lnTo>
                    <a:pt x="103886" y="228600"/>
                  </a:lnTo>
                  <a:lnTo>
                    <a:pt x="0" y="228600"/>
                  </a:lnTo>
                  <a:lnTo>
                    <a:pt x="782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25164" y="350774"/>
              <a:ext cx="242443" cy="2316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96694" y="352297"/>
              <a:ext cx="1110615" cy="228600"/>
            </a:xfrm>
            <a:custGeom>
              <a:avLst/>
              <a:gdLst/>
              <a:ahLst/>
              <a:cxnLst/>
              <a:rect l="l" t="t" r="r" b="b"/>
              <a:pathLst>
                <a:path w="1110614" h="228600">
                  <a:moveTo>
                    <a:pt x="886968" y="0"/>
                  </a:moveTo>
                  <a:lnTo>
                    <a:pt x="1031875" y="0"/>
                  </a:lnTo>
                  <a:lnTo>
                    <a:pt x="1110107" y="228600"/>
                  </a:lnTo>
                  <a:lnTo>
                    <a:pt x="1006348" y="228600"/>
                  </a:lnTo>
                  <a:lnTo>
                    <a:pt x="993394" y="191007"/>
                  </a:lnTo>
                  <a:lnTo>
                    <a:pt x="925449" y="191007"/>
                  </a:lnTo>
                  <a:lnTo>
                    <a:pt x="912622" y="228600"/>
                  </a:lnTo>
                  <a:lnTo>
                    <a:pt x="808736" y="228600"/>
                  </a:lnTo>
                  <a:lnTo>
                    <a:pt x="886968" y="0"/>
                  </a:lnTo>
                  <a:close/>
                </a:path>
                <a:path w="1110614" h="228600">
                  <a:moveTo>
                    <a:pt x="509650" y="0"/>
                  </a:moveTo>
                  <a:lnTo>
                    <a:pt x="609726" y="0"/>
                  </a:lnTo>
                  <a:lnTo>
                    <a:pt x="648588" y="46354"/>
                  </a:lnTo>
                  <a:lnTo>
                    <a:pt x="687578" y="0"/>
                  </a:lnTo>
                  <a:lnTo>
                    <a:pt x="787654" y="0"/>
                  </a:lnTo>
                  <a:lnTo>
                    <a:pt x="787654" y="228600"/>
                  </a:lnTo>
                  <a:lnTo>
                    <a:pt x="683006" y="228600"/>
                  </a:lnTo>
                  <a:lnTo>
                    <a:pt x="683006" y="117093"/>
                  </a:lnTo>
                  <a:lnTo>
                    <a:pt x="648588" y="160147"/>
                  </a:lnTo>
                  <a:lnTo>
                    <a:pt x="614299" y="117093"/>
                  </a:lnTo>
                  <a:lnTo>
                    <a:pt x="614299" y="228600"/>
                  </a:lnTo>
                  <a:lnTo>
                    <a:pt x="509650" y="228600"/>
                  </a:lnTo>
                  <a:lnTo>
                    <a:pt x="509650" y="0"/>
                  </a:lnTo>
                  <a:close/>
                </a:path>
                <a:path w="1110614" h="228600">
                  <a:moveTo>
                    <a:pt x="263651" y="0"/>
                  </a:moveTo>
                  <a:lnTo>
                    <a:pt x="408558" y="0"/>
                  </a:lnTo>
                  <a:lnTo>
                    <a:pt x="486791" y="228600"/>
                  </a:lnTo>
                  <a:lnTo>
                    <a:pt x="383031" y="228600"/>
                  </a:lnTo>
                  <a:lnTo>
                    <a:pt x="370078" y="191007"/>
                  </a:lnTo>
                  <a:lnTo>
                    <a:pt x="302132" y="191007"/>
                  </a:lnTo>
                  <a:lnTo>
                    <a:pt x="289306" y="228600"/>
                  </a:lnTo>
                  <a:lnTo>
                    <a:pt x="185419" y="228600"/>
                  </a:lnTo>
                  <a:lnTo>
                    <a:pt x="263651" y="0"/>
                  </a:lnTo>
                  <a:close/>
                </a:path>
                <a:path w="1110614" h="228600">
                  <a:moveTo>
                    <a:pt x="0" y="0"/>
                  </a:moveTo>
                  <a:lnTo>
                    <a:pt x="204088" y="0"/>
                  </a:lnTo>
                  <a:lnTo>
                    <a:pt x="204088" y="104648"/>
                  </a:lnTo>
                  <a:lnTo>
                    <a:pt x="154431" y="104648"/>
                  </a:lnTo>
                  <a:lnTo>
                    <a:pt x="154431" y="228600"/>
                  </a:lnTo>
                  <a:lnTo>
                    <a:pt x="49656" y="228600"/>
                  </a:lnTo>
                  <a:lnTo>
                    <a:pt x="49656" y="104648"/>
                  </a:lnTo>
                  <a:lnTo>
                    <a:pt x="0" y="10464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43201" y="350774"/>
              <a:ext cx="230632" cy="23533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83246" y="352297"/>
              <a:ext cx="443230" cy="228600"/>
            </a:xfrm>
            <a:custGeom>
              <a:avLst/>
              <a:gdLst/>
              <a:ahLst/>
              <a:cxnLst/>
              <a:rect l="l" t="t" r="r" b="b"/>
              <a:pathLst>
                <a:path w="443230" h="228600">
                  <a:moveTo>
                    <a:pt x="238899" y="0"/>
                  </a:moveTo>
                  <a:lnTo>
                    <a:pt x="442988" y="0"/>
                  </a:lnTo>
                  <a:lnTo>
                    <a:pt x="442988" y="104648"/>
                  </a:lnTo>
                  <a:lnTo>
                    <a:pt x="393331" y="104648"/>
                  </a:lnTo>
                  <a:lnTo>
                    <a:pt x="393331" y="228600"/>
                  </a:lnTo>
                  <a:lnTo>
                    <a:pt x="288556" y="228600"/>
                  </a:lnTo>
                  <a:lnTo>
                    <a:pt x="288556" y="104648"/>
                  </a:lnTo>
                  <a:lnTo>
                    <a:pt x="238899" y="104648"/>
                  </a:lnTo>
                  <a:lnTo>
                    <a:pt x="238899" y="0"/>
                  </a:lnTo>
                  <a:close/>
                </a:path>
                <a:path w="443230" h="228600">
                  <a:moveTo>
                    <a:pt x="0" y="0"/>
                  </a:moveTo>
                  <a:lnTo>
                    <a:pt x="137934" y="0"/>
                  </a:lnTo>
                  <a:lnTo>
                    <a:pt x="158675" y="1406"/>
                  </a:lnTo>
                  <a:lnTo>
                    <a:pt x="205752" y="22605"/>
                  </a:lnTo>
                  <a:lnTo>
                    <a:pt x="228148" y="62325"/>
                  </a:lnTo>
                  <a:lnTo>
                    <a:pt x="229628" y="78231"/>
                  </a:lnTo>
                  <a:lnTo>
                    <a:pt x="228221" y="93882"/>
                  </a:lnTo>
                  <a:lnTo>
                    <a:pt x="207022" y="133476"/>
                  </a:lnTo>
                  <a:lnTo>
                    <a:pt x="167821" y="154801"/>
                  </a:lnTo>
                  <a:lnTo>
                    <a:pt x="152412" y="156210"/>
                  </a:lnTo>
                  <a:lnTo>
                    <a:pt x="139430" y="154995"/>
                  </a:lnTo>
                  <a:lnTo>
                    <a:pt x="127139" y="151352"/>
                  </a:lnTo>
                  <a:lnTo>
                    <a:pt x="115515" y="145280"/>
                  </a:lnTo>
                  <a:lnTo>
                    <a:pt x="104533" y="136778"/>
                  </a:lnTo>
                  <a:lnTo>
                    <a:pt x="104533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86967" y="350774"/>
              <a:ext cx="158864" cy="23533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427591" y="347218"/>
              <a:ext cx="217931" cy="23888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36256" y="347218"/>
              <a:ext cx="240919" cy="23888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3736" y="807707"/>
              <a:ext cx="7901178" cy="25223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0992" y="804418"/>
              <a:ext cx="7884998" cy="23583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5091" y="859789"/>
              <a:ext cx="7039609" cy="85725"/>
            </a:xfrm>
            <a:custGeom>
              <a:avLst/>
              <a:gdLst/>
              <a:ahLst/>
              <a:cxnLst/>
              <a:rect l="l" t="t" r="r" b="b"/>
              <a:pathLst>
                <a:path w="7039609" h="85725">
                  <a:moveTo>
                    <a:pt x="3357346" y="39370"/>
                  </a:moveTo>
                  <a:lnTo>
                    <a:pt x="3357346" y="85598"/>
                  </a:lnTo>
                  <a:lnTo>
                    <a:pt x="3364458" y="85344"/>
                  </a:lnTo>
                  <a:lnTo>
                    <a:pt x="3371697" y="84582"/>
                  </a:lnTo>
                  <a:lnTo>
                    <a:pt x="3377031" y="82931"/>
                  </a:lnTo>
                  <a:lnTo>
                    <a:pt x="3380460" y="80137"/>
                  </a:lnTo>
                  <a:lnTo>
                    <a:pt x="3385159" y="76581"/>
                  </a:lnTo>
                  <a:lnTo>
                    <a:pt x="3387445" y="70485"/>
                  </a:lnTo>
                  <a:lnTo>
                    <a:pt x="3387445" y="62102"/>
                  </a:lnTo>
                  <a:lnTo>
                    <a:pt x="3385756" y="52121"/>
                  </a:lnTo>
                  <a:lnTo>
                    <a:pt x="3380698" y="45021"/>
                  </a:lnTo>
                  <a:lnTo>
                    <a:pt x="3372282" y="40778"/>
                  </a:lnTo>
                  <a:lnTo>
                    <a:pt x="3360521" y="39370"/>
                  </a:lnTo>
                  <a:lnTo>
                    <a:pt x="3357346" y="39370"/>
                  </a:lnTo>
                  <a:close/>
                </a:path>
                <a:path w="7039609" h="85725">
                  <a:moveTo>
                    <a:pt x="2325598" y="39370"/>
                  </a:moveTo>
                  <a:lnTo>
                    <a:pt x="2325598" y="85598"/>
                  </a:lnTo>
                  <a:lnTo>
                    <a:pt x="2332710" y="85344"/>
                  </a:lnTo>
                  <a:lnTo>
                    <a:pt x="2339949" y="84582"/>
                  </a:lnTo>
                  <a:lnTo>
                    <a:pt x="2345283" y="82931"/>
                  </a:lnTo>
                  <a:lnTo>
                    <a:pt x="2348712" y="80137"/>
                  </a:lnTo>
                  <a:lnTo>
                    <a:pt x="2353411" y="76581"/>
                  </a:lnTo>
                  <a:lnTo>
                    <a:pt x="2355697" y="70485"/>
                  </a:lnTo>
                  <a:lnTo>
                    <a:pt x="2355697" y="62102"/>
                  </a:lnTo>
                  <a:lnTo>
                    <a:pt x="2354008" y="52121"/>
                  </a:lnTo>
                  <a:lnTo>
                    <a:pt x="2348950" y="45021"/>
                  </a:lnTo>
                  <a:lnTo>
                    <a:pt x="2340534" y="40778"/>
                  </a:lnTo>
                  <a:lnTo>
                    <a:pt x="2328773" y="39370"/>
                  </a:lnTo>
                  <a:lnTo>
                    <a:pt x="2325598" y="39370"/>
                  </a:lnTo>
                  <a:close/>
                </a:path>
                <a:path w="7039609" h="85725">
                  <a:moveTo>
                    <a:pt x="946378" y="39370"/>
                  </a:moveTo>
                  <a:lnTo>
                    <a:pt x="946378" y="85598"/>
                  </a:lnTo>
                  <a:lnTo>
                    <a:pt x="953490" y="85344"/>
                  </a:lnTo>
                  <a:lnTo>
                    <a:pt x="960729" y="84582"/>
                  </a:lnTo>
                  <a:lnTo>
                    <a:pt x="966063" y="82931"/>
                  </a:lnTo>
                  <a:lnTo>
                    <a:pt x="969492" y="80137"/>
                  </a:lnTo>
                  <a:lnTo>
                    <a:pt x="974191" y="76581"/>
                  </a:lnTo>
                  <a:lnTo>
                    <a:pt x="976477" y="70485"/>
                  </a:lnTo>
                  <a:lnTo>
                    <a:pt x="976477" y="62102"/>
                  </a:lnTo>
                  <a:lnTo>
                    <a:pt x="974788" y="52121"/>
                  </a:lnTo>
                  <a:lnTo>
                    <a:pt x="969730" y="45021"/>
                  </a:lnTo>
                  <a:lnTo>
                    <a:pt x="961314" y="40778"/>
                  </a:lnTo>
                  <a:lnTo>
                    <a:pt x="949553" y="39370"/>
                  </a:lnTo>
                  <a:lnTo>
                    <a:pt x="946378" y="39370"/>
                  </a:lnTo>
                  <a:close/>
                </a:path>
                <a:path w="7039609" h="85725">
                  <a:moveTo>
                    <a:pt x="0" y="39370"/>
                  </a:moveTo>
                  <a:lnTo>
                    <a:pt x="0" y="85598"/>
                  </a:lnTo>
                  <a:lnTo>
                    <a:pt x="7124" y="85344"/>
                  </a:lnTo>
                  <a:lnTo>
                    <a:pt x="14287" y="84582"/>
                  </a:lnTo>
                  <a:lnTo>
                    <a:pt x="19621" y="82931"/>
                  </a:lnTo>
                  <a:lnTo>
                    <a:pt x="23114" y="80137"/>
                  </a:lnTo>
                  <a:lnTo>
                    <a:pt x="27762" y="76581"/>
                  </a:lnTo>
                  <a:lnTo>
                    <a:pt x="30086" y="70485"/>
                  </a:lnTo>
                  <a:lnTo>
                    <a:pt x="30086" y="62102"/>
                  </a:lnTo>
                  <a:lnTo>
                    <a:pt x="28402" y="52121"/>
                  </a:lnTo>
                  <a:lnTo>
                    <a:pt x="23352" y="45021"/>
                  </a:lnTo>
                  <a:lnTo>
                    <a:pt x="14934" y="40778"/>
                  </a:lnTo>
                  <a:lnTo>
                    <a:pt x="3149" y="39370"/>
                  </a:lnTo>
                  <a:lnTo>
                    <a:pt x="0" y="39370"/>
                  </a:lnTo>
                  <a:close/>
                </a:path>
                <a:path w="7039609" h="85725">
                  <a:moveTo>
                    <a:pt x="7020280" y="35940"/>
                  </a:moveTo>
                  <a:lnTo>
                    <a:pt x="7014819" y="35940"/>
                  </a:lnTo>
                  <a:lnTo>
                    <a:pt x="7010247" y="37846"/>
                  </a:lnTo>
                  <a:lnTo>
                    <a:pt x="7006691" y="41656"/>
                  </a:lnTo>
                  <a:lnTo>
                    <a:pt x="7003135" y="45465"/>
                  </a:lnTo>
                  <a:lnTo>
                    <a:pt x="7001357" y="50419"/>
                  </a:lnTo>
                  <a:lnTo>
                    <a:pt x="7001357" y="56387"/>
                  </a:lnTo>
                  <a:lnTo>
                    <a:pt x="7001357" y="62357"/>
                  </a:lnTo>
                  <a:lnTo>
                    <a:pt x="7003135" y="67310"/>
                  </a:lnTo>
                  <a:lnTo>
                    <a:pt x="7006691" y="70993"/>
                  </a:lnTo>
                  <a:lnTo>
                    <a:pt x="7010247" y="74802"/>
                  </a:lnTo>
                  <a:lnTo>
                    <a:pt x="7014819" y="76708"/>
                  </a:lnTo>
                  <a:lnTo>
                    <a:pt x="7020280" y="76708"/>
                  </a:lnTo>
                  <a:lnTo>
                    <a:pt x="7025741" y="76708"/>
                  </a:lnTo>
                  <a:lnTo>
                    <a:pt x="7030440" y="74802"/>
                  </a:lnTo>
                  <a:lnTo>
                    <a:pt x="7033996" y="70993"/>
                  </a:lnTo>
                  <a:lnTo>
                    <a:pt x="7037679" y="67183"/>
                  </a:lnTo>
                  <a:lnTo>
                    <a:pt x="7039457" y="62357"/>
                  </a:lnTo>
                  <a:lnTo>
                    <a:pt x="7039457" y="56387"/>
                  </a:lnTo>
                  <a:lnTo>
                    <a:pt x="7039457" y="50419"/>
                  </a:lnTo>
                  <a:lnTo>
                    <a:pt x="7037679" y="45593"/>
                  </a:lnTo>
                  <a:lnTo>
                    <a:pt x="7033996" y="41783"/>
                  </a:lnTo>
                  <a:lnTo>
                    <a:pt x="7030313" y="37973"/>
                  </a:lnTo>
                  <a:lnTo>
                    <a:pt x="7025741" y="35940"/>
                  </a:lnTo>
                  <a:lnTo>
                    <a:pt x="7020280" y="35940"/>
                  </a:lnTo>
                  <a:close/>
                </a:path>
                <a:path w="7039609" h="85725">
                  <a:moveTo>
                    <a:pt x="6100419" y="31369"/>
                  </a:moveTo>
                  <a:lnTo>
                    <a:pt x="6085179" y="80645"/>
                  </a:lnTo>
                  <a:lnTo>
                    <a:pt x="6115659" y="80645"/>
                  </a:lnTo>
                  <a:lnTo>
                    <a:pt x="6100419" y="31369"/>
                  </a:lnTo>
                  <a:close/>
                </a:path>
                <a:path w="7039609" h="85725">
                  <a:moveTo>
                    <a:pt x="5268315" y="31369"/>
                  </a:moveTo>
                  <a:lnTo>
                    <a:pt x="5253075" y="80645"/>
                  </a:lnTo>
                  <a:lnTo>
                    <a:pt x="5283555" y="80645"/>
                  </a:lnTo>
                  <a:lnTo>
                    <a:pt x="5268315" y="31369"/>
                  </a:lnTo>
                  <a:close/>
                </a:path>
                <a:path w="7039609" h="85725">
                  <a:moveTo>
                    <a:pt x="4751679" y="31369"/>
                  </a:moveTo>
                  <a:lnTo>
                    <a:pt x="4736439" y="80645"/>
                  </a:lnTo>
                  <a:lnTo>
                    <a:pt x="4766919" y="80645"/>
                  </a:lnTo>
                  <a:lnTo>
                    <a:pt x="4751679" y="31369"/>
                  </a:lnTo>
                  <a:close/>
                </a:path>
                <a:path w="7039609" h="85725">
                  <a:moveTo>
                    <a:pt x="3640683" y="31369"/>
                  </a:moveTo>
                  <a:lnTo>
                    <a:pt x="3625443" y="80645"/>
                  </a:lnTo>
                  <a:lnTo>
                    <a:pt x="3655923" y="80645"/>
                  </a:lnTo>
                  <a:lnTo>
                    <a:pt x="3640683" y="31369"/>
                  </a:lnTo>
                  <a:close/>
                </a:path>
                <a:path w="7039609" h="85725">
                  <a:moveTo>
                    <a:pt x="1761591" y="31369"/>
                  </a:moveTo>
                  <a:lnTo>
                    <a:pt x="1746351" y="80645"/>
                  </a:lnTo>
                  <a:lnTo>
                    <a:pt x="1776831" y="80645"/>
                  </a:lnTo>
                  <a:lnTo>
                    <a:pt x="1761591" y="31369"/>
                  </a:lnTo>
                  <a:close/>
                </a:path>
                <a:path w="7039609" h="85725">
                  <a:moveTo>
                    <a:pt x="1229715" y="31369"/>
                  </a:moveTo>
                  <a:lnTo>
                    <a:pt x="1214475" y="80645"/>
                  </a:lnTo>
                  <a:lnTo>
                    <a:pt x="1244955" y="80645"/>
                  </a:lnTo>
                  <a:lnTo>
                    <a:pt x="1229715" y="31369"/>
                  </a:lnTo>
                  <a:close/>
                </a:path>
                <a:path w="7039609" h="85725">
                  <a:moveTo>
                    <a:pt x="281762" y="31369"/>
                  </a:moveTo>
                  <a:lnTo>
                    <a:pt x="266598" y="80645"/>
                  </a:lnTo>
                  <a:lnTo>
                    <a:pt x="296976" y="80645"/>
                  </a:lnTo>
                  <a:lnTo>
                    <a:pt x="281762" y="31369"/>
                  </a:lnTo>
                  <a:close/>
                </a:path>
                <a:path w="7039609" h="85725">
                  <a:moveTo>
                    <a:pt x="1508988" y="2286"/>
                  </a:moveTo>
                  <a:lnTo>
                    <a:pt x="1508988" y="45593"/>
                  </a:lnTo>
                  <a:lnTo>
                    <a:pt x="1510004" y="45847"/>
                  </a:lnTo>
                  <a:lnTo>
                    <a:pt x="1511782" y="45974"/>
                  </a:lnTo>
                  <a:lnTo>
                    <a:pt x="1514068" y="45974"/>
                  </a:lnTo>
                  <a:lnTo>
                    <a:pt x="1520672" y="45974"/>
                  </a:lnTo>
                  <a:lnTo>
                    <a:pt x="1526006" y="43942"/>
                  </a:lnTo>
                  <a:lnTo>
                    <a:pt x="1529943" y="39877"/>
                  </a:lnTo>
                  <a:lnTo>
                    <a:pt x="1533880" y="35813"/>
                  </a:lnTo>
                  <a:lnTo>
                    <a:pt x="1535912" y="30352"/>
                  </a:lnTo>
                  <a:lnTo>
                    <a:pt x="1535912" y="23495"/>
                  </a:lnTo>
                  <a:lnTo>
                    <a:pt x="1535912" y="16763"/>
                  </a:lnTo>
                  <a:lnTo>
                    <a:pt x="1534261" y="11557"/>
                  </a:lnTo>
                  <a:lnTo>
                    <a:pt x="1530959" y="7874"/>
                  </a:lnTo>
                  <a:lnTo>
                    <a:pt x="1527530" y="4190"/>
                  </a:lnTo>
                  <a:lnTo>
                    <a:pt x="1522704" y="2286"/>
                  </a:lnTo>
                  <a:lnTo>
                    <a:pt x="1516481" y="2286"/>
                  </a:lnTo>
                  <a:lnTo>
                    <a:pt x="1508988" y="2286"/>
                  </a:lnTo>
                  <a:close/>
                </a:path>
                <a:path w="7039609" h="85725">
                  <a:moveTo>
                    <a:pt x="3919448" y="0"/>
                  </a:moveTo>
                  <a:lnTo>
                    <a:pt x="3919448" y="36830"/>
                  </a:lnTo>
                  <a:lnTo>
                    <a:pt x="3924655" y="36575"/>
                  </a:lnTo>
                  <a:lnTo>
                    <a:pt x="3936593" y="35306"/>
                  </a:lnTo>
                  <a:lnTo>
                    <a:pt x="3942689" y="29463"/>
                  </a:lnTo>
                  <a:lnTo>
                    <a:pt x="3942689" y="19050"/>
                  </a:lnTo>
                  <a:lnTo>
                    <a:pt x="3942689" y="13970"/>
                  </a:lnTo>
                  <a:lnTo>
                    <a:pt x="3941165" y="9398"/>
                  </a:lnTo>
                  <a:lnTo>
                    <a:pt x="3937990" y="5714"/>
                  </a:lnTo>
                  <a:lnTo>
                    <a:pt x="3934942" y="1905"/>
                  </a:lnTo>
                  <a:lnTo>
                    <a:pt x="3929735" y="0"/>
                  </a:lnTo>
                  <a:lnTo>
                    <a:pt x="3922242" y="0"/>
                  </a:lnTo>
                  <a:lnTo>
                    <a:pt x="391944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827264" y="806450"/>
              <a:ext cx="230250" cy="2334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293864" y="806450"/>
              <a:ext cx="230250" cy="2334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926580" y="806450"/>
              <a:ext cx="230250" cy="2334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604761" y="807973"/>
              <a:ext cx="301625" cy="228600"/>
            </a:xfrm>
            <a:custGeom>
              <a:avLst/>
              <a:gdLst/>
              <a:ahLst/>
              <a:cxnLst/>
              <a:rect l="l" t="t" r="r" b="b"/>
              <a:pathLst>
                <a:path w="301625" h="228600">
                  <a:moveTo>
                    <a:pt x="78232" y="0"/>
                  </a:moveTo>
                  <a:lnTo>
                    <a:pt x="223139" y="0"/>
                  </a:lnTo>
                  <a:lnTo>
                    <a:pt x="301371" y="228600"/>
                  </a:lnTo>
                  <a:lnTo>
                    <a:pt x="197612" y="228600"/>
                  </a:lnTo>
                  <a:lnTo>
                    <a:pt x="184658" y="191008"/>
                  </a:lnTo>
                  <a:lnTo>
                    <a:pt x="116713" y="191008"/>
                  </a:lnTo>
                  <a:lnTo>
                    <a:pt x="103886" y="228600"/>
                  </a:lnTo>
                  <a:lnTo>
                    <a:pt x="0" y="228600"/>
                  </a:lnTo>
                  <a:lnTo>
                    <a:pt x="7823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94476" y="806450"/>
              <a:ext cx="230250" cy="2334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744846" y="807973"/>
              <a:ext cx="1329690" cy="228600"/>
            </a:xfrm>
            <a:custGeom>
              <a:avLst/>
              <a:gdLst/>
              <a:ahLst/>
              <a:cxnLst/>
              <a:rect l="l" t="t" r="r" b="b"/>
              <a:pathLst>
                <a:path w="1329689" h="228600">
                  <a:moveTo>
                    <a:pt x="1106042" y="0"/>
                  </a:moveTo>
                  <a:lnTo>
                    <a:pt x="1250950" y="0"/>
                  </a:lnTo>
                  <a:lnTo>
                    <a:pt x="1329181" y="228600"/>
                  </a:lnTo>
                  <a:lnTo>
                    <a:pt x="1225423" y="228600"/>
                  </a:lnTo>
                  <a:lnTo>
                    <a:pt x="1212468" y="191008"/>
                  </a:lnTo>
                  <a:lnTo>
                    <a:pt x="1144524" y="191008"/>
                  </a:lnTo>
                  <a:lnTo>
                    <a:pt x="1131697" y="228600"/>
                  </a:lnTo>
                  <a:lnTo>
                    <a:pt x="1027811" y="228600"/>
                  </a:lnTo>
                  <a:lnTo>
                    <a:pt x="1106042" y="0"/>
                  </a:lnTo>
                  <a:close/>
                </a:path>
                <a:path w="1329689" h="228600">
                  <a:moveTo>
                    <a:pt x="835660" y="0"/>
                  </a:moveTo>
                  <a:lnTo>
                    <a:pt x="940435" y="0"/>
                  </a:lnTo>
                  <a:lnTo>
                    <a:pt x="940435" y="166750"/>
                  </a:lnTo>
                  <a:lnTo>
                    <a:pt x="1026794" y="166750"/>
                  </a:lnTo>
                  <a:lnTo>
                    <a:pt x="1026794" y="228600"/>
                  </a:lnTo>
                  <a:lnTo>
                    <a:pt x="835660" y="228600"/>
                  </a:lnTo>
                  <a:lnTo>
                    <a:pt x="835660" y="0"/>
                  </a:lnTo>
                  <a:close/>
                </a:path>
                <a:path w="1329689" h="228600">
                  <a:moveTo>
                    <a:pt x="589406" y="0"/>
                  </a:moveTo>
                  <a:lnTo>
                    <a:pt x="734313" y="0"/>
                  </a:lnTo>
                  <a:lnTo>
                    <a:pt x="812545" y="228600"/>
                  </a:lnTo>
                  <a:lnTo>
                    <a:pt x="708787" y="228600"/>
                  </a:lnTo>
                  <a:lnTo>
                    <a:pt x="695832" y="191008"/>
                  </a:lnTo>
                  <a:lnTo>
                    <a:pt x="627888" y="191008"/>
                  </a:lnTo>
                  <a:lnTo>
                    <a:pt x="615061" y="228600"/>
                  </a:lnTo>
                  <a:lnTo>
                    <a:pt x="511175" y="228600"/>
                  </a:lnTo>
                  <a:lnTo>
                    <a:pt x="589406" y="0"/>
                  </a:lnTo>
                  <a:close/>
                </a:path>
                <a:path w="1329689" h="228600">
                  <a:moveTo>
                    <a:pt x="242315" y="0"/>
                  </a:moveTo>
                  <a:lnTo>
                    <a:pt x="346837" y="0"/>
                  </a:lnTo>
                  <a:lnTo>
                    <a:pt x="346837" y="74422"/>
                  </a:lnTo>
                  <a:lnTo>
                    <a:pt x="356604" y="72497"/>
                  </a:lnTo>
                  <a:lnTo>
                    <a:pt x="385284" y="43719"/>
                  </a:lnTo>
                  <a:lnTo>
                    <a:pt x="392302" y="0"/>
                  </a:lnTo>
                  <a:lnTo>
                    <a:pt x="498855" y="0"/>
                  </a:lnTo>
                  <a:lnTo>
                    <a:pt x="496109" y="39909"/>
                  </a:lnTo>
                  <a:lnTo>
                    <a:pt x="481738" y="84058"/>
                  </a:lnTo>
                  <a:lnTo>
                    <a:pt x="454913" y="113918"/>
                  </a:lnTo>
                  <a:lnTo>
                    <a:pt x="475057" y="133516"/>
                  </a:lnTo>
                  <a:lnTo>
                    <a:pt x="490140" y="159162"/>
                  </a:lnTo>
                  <a:lnTo>
                    <a:pt x="500151" y="190857"/>
                  </a:lnTo>
                  <a:lnTo>
                    <a:pt x="505078" y="228600"/>
                  </a:lnTo>
                  <a:lnTo>
                    <a:pt x="392683" y="228600"/>
                  </a:lnTo>
                  <a:lnTo>
                    <a:pt x="388395" y="193593"/>
                  </a:lnTo>
                  <a:lnTo>
                    <a:pt x="379333" y="168386"/>
                  </a:lnTo>
                  <a:lnTo>
                    <a:pt x="365484" y="152965"/>
                  </a:lnTo>
                  <a:lnTo>
                    <a:pt x="346837" y="147320"/>
                  </a:lnTo>
                  <a:lnTo>
                    <a:pt x="346837" y="228600"/>
                  </a:lnTo>
                  <a:lnTo>
                    <a:pt x="242315" y="228600"/>
                  </a:lnTo>
                  <a:lnTo>
                    <a:pt x="242315" y="0"/>
                  </a:lnTo>
                  <a:close/>
                </a:path>
                <a:path w="1329689" h="228600">
                  <a:moveTo>
                    <a:pt x="0" y="0"/>
                  </a:moveTo>
                  <a:lnTo>
                    <a:pt x="104520" y="0"/>
                  </a:lnTo>
                  <a:lnTo>
                    <a:pt x="10452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68367" y="806450"/>
              <a:ext cx="253365" cy="23164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145026" y="807973"/>
              <a:ext cx="301625" cy="228600"/>
            </a:xfrm>
            <a:custGeom>
              <a:avLst/>
              <a:gdLst/>
              <a:ahLst/>
              <a:cxnLst/>
              <a:rect l="l" t="t" r="r" b="b"/>
              <a:pathLst>
                <a:path w="301625" h="228600">
                  <a:moveTo>
                    <a:pt x="78232" y="0"/>
                  </a:moveTo>
                  <a:lnTo>
                    <a:pt x="223138" y="0"/>
                  </a:lnTo>
                  <a:lnTo>
                    <a:pt x="301371" y="228600"/>
                  </a:lnTo>
                  <a:lnTo>
                    <a:pt x="197612" y="228600"/>
                  </a:lnTo>
                  <a:lnTo>
                    <a:pt x="184658" y="191008"/>
                  </a:lnTo>
                  <a:lnTo>
                    <a:pt x="116712" y="191008"/>
                  </a:lnTo>
                  <a:lnTo>
                    <a:pt x="103886" y="228600"/>
                  </a:lnTo>
                  <a:lnTo>
                    <a:pt x="0" y="228600"/>
                  </a:lnTo>
                  <a:lnTo>
                    <a:pt x="7823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06392" y="806450"/>
              <a:ext cx="242443" cy="2316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47695" y="807973"/>
              <a:ext cx="621665" cy="228600"/>
            </a:xfrm>
            <a:custGeom>
              <a:avLst/>
              <a:gdLst/>
              <a:ahLst/>
              <a:cxnLst/>
              <a:rect l="l" t="t" r="r" b="b"/>
              <a:pathLst>
                <a:path w="621664" h="228600">
                  <a:moveTo>
                    <a:pt x="516635" y="0"/>
                  </a:moveTo>
                  <a:lnTo>
                    <a:pt x="621157" y="0"/>
                  </a:lnTo>
                  <a:lnTo>
                    <a:pt x="621157" y="228600"/>
                  </a:lnTo>
                  <a:lnTo>
                    <a:pt x="516635" y="228600"/>
                  </a:lnTo>
                  <a:lnTo>
                    <a:pt x="516635" y="0"/>
                  </a:lnTo>
                  <a:close/>
                </a:path>
                <a:path w="621664" h="228600">
                  <a:moveTo>
                    <a:pt x="147828" y="0"/>
                  </a:moveTo>
                  <a:lnTo>
                    <a:pt x="252349" y="0"/>
                  </a:lnTo>
                  <a:lnTo>
                    <a:pt x="252349" y="228600"/>
                  </a:lnTo>
                  <a:lnTo>
                    <a:pt x="147828" y="228600"/>
                  </a:lnTo>
                  <a:lnTo>
                    <a:pt x="147828" y="0"/>
                  </a:lnTo>
                  <a:close/>
                </a:path>
                <a:path w="621664" h="228600">
                  <a:moveTo>
                    <a:pt x="0" y="0"/>
                  </a:moveTo>
                  <a:lnTo>
                    <a:pt x="104520" y="0"/>
                  </a:lnTo>
                  <a:lnTo>
                    <a:pt x="10452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874645" y="806450"/>
              <a:ext cx="242443" cy="2316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65933" y="807973"/>
              <a:ext cx="487045" cy="228600"/>
            </a:xfrm>
            <a:custGeom>
              <a:avLst/>
              <a:gdLst/>
              <a:ahLst/>
              <a:cxnLst/>
              <a:rect l="l" t="t" r="r" b="b"/>
              <a:pathLst>
                <a:path w="487044" h="228600">
                  <a:moveTo>
                    <a:pt x="282448" y="0"/>
                  </a:moveTo>
                  <a:lnTo>
                    <a:pt x="486537" y="0"/>
                  </a:lnTo>
                  <a:lnTo>
                    <a:pt x="486537" y="104648"/>
                  </a:lnTo>
                  <a:lnTo>
                    <a:pt x="436880" y="104648"/>
                  </a:lnTo>
                  <a:lnTo>
                    <a:pt x="436880" y="228600"/>
                  </a:lnTo>
                  <a:lnTo>
                    <a:pt x="332105" y="228600"/>
                  </a:lnTo>
                  <a:lnTo>
                    <a:pt x="332105" y="104648"/>
                  </a:lnTo>
                  <a:lnTo>
                    <a:pt x="282448" y="104648"/>
                  </a:lnTo>
                  <a:lnTo>
                    <a:pt x="282448" y="0"/>
                  </a:lnTo>
                  <a:close/>
                </a:path>
                <a:path w="487044" h="228600">
                  <a:moveTo>
                    <a:pt x="78232" y="0"/>
                  </a:moveTo>
                  <a:lnTo>
                    <a:pt x="223139" y="0"/>
                  </a:lnTo>
                  <a:lnTo>
                    <a:pt x="301371" y="228600"/>
                  </a:lnTo>
                  <a:lnTo>
                    <a:pt x="197612" y="228600"/>
                  </a:lnTo>
                  <a:lnTo>
                    <a:pt x="184658" y="191008"/>
                  </a:lnTo>
                  <a:lnTo>
                    <a:pt x="116713" y="191008"/>
                  </a:lnTo>
                  <a:lnTo>
                    <a:pt x="103886" y="228600"/>
                  </a:lnTo>
                  <a:lnTo>
                    <a:pt x="0" y="228600"/>
                  </a:lnTo>
                  <a:lnTo>
                    <a:pt x="7823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058035" y="806450"/>
              <a:ext cx="232664" cy="23164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34057" y="807973"/>
              <a:ext cx="301625" cy="228600"/>
            </a:xfrm>
            <a:custGeom>
              <a:avLst/>
              <a:gdLst/>
              <a:ahLst/>
              <a:cxnLst/>
              <a:rect l="l" t="t" r="r" b="b"/>
              <a:pathLst>
                <a:path w="301625" h="228600">
                  <a:moveTo>
                    <a:pt x="78231" y="0"/>
                  </a:moveTo>
                  <a:lnTo>
                    <a:pt x="223139" y="0"/>
                  </a:lnTo>
                  <a:lnTo>
                    <a:pt x="301371" y="228600"/>
                  </a:lnTo>
                  <a:lnTo>
                    <a:pt x="197612" y="228600"/>
                  </a:lnTo>
                  <a:lnTo>
                    <a:pt x="184658" y="191008"/>
                  </a:lnTo>
                  <a:lnTo>
                    <a:pt x="116712" y="191008"/>
                  </a:lnTo>
                  <a:lnTo>
                    <a:pt x="103886" y="228600"/>
                  </a:lnTo>
                  <a:lnTo>
                    <a:pt x="0" y="228600"/>
                  </a:lnTo>
                  <a:lnTo>
                    <a:pt x="78231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495425" y="806450"/>
              <a:ext cx="242443" cy="2316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86155" y="807973"/>
              <a:ext cx="586740" cy="228600"/>
            </a:xfrm>
            <a:custGeom>
              <a:avLst/>
              <a:gdLst/>
              <a:ahLst/>
              <a:cxnLst/>
              <a:rect l="l" t="t" r="r" b="b"/>
              <a:pathLst>
                <a:path w="586740" h="228600">
                  <a:moveTo>
                    <a:pt x="323938" y="0"/>
                  </a:moveTo>
                  <a:lnTo>
                    <a:pt x="428536" y="0"/>
                  </a:lnTo>
                  <a:lnTo>
                    <a:pt x="428536" y="74422"/>
                  </a:lnTo>
                  <a:lnTo>
                    <a:pt x="438244" y="72497"/>
                  </a:lnTo>
                  <a:lnTo>
                    <a:pt x="466909" y="43719"/>
                  </a:lnTo>
                  <a:lnTo>
                    <a:pt x="473938" y="0"/>
                  </a:lnTo>
                  <a:lnTo>
                    <a:pt x="580491" y="0"/>
                  </a:lnTo>
                  <a:lnTo>
                    <a:pt x="577745" y="39909"/>
                  </a:lnTo>
                  <a:lnTo>
                    <a:pt x="563374" y="84058"/>
                  </a:lnTo>
                  <a:lnTo>
                    <a:pt x="536549" y="113918"/>
                  </a:lnTo>
                  <a:lnTo>
                    <a:pt x="556692" y="133516"/>
                  </a:lnTo>
                  <a:lnTo>
                    <a:pt x="571776" y="159162"/>
                  </a:lnTo>
                  <a:lnTo>
                    <a:pt x="581787" y="190857"/>
                  </a:lnTo>
                  <a:lnTo>
                    <a:pt x="586714" y="228600"/>
                  </a:lnTo>
                  <a:lnTo>
                    <a:pt x="474370" y="228600"/>
                  </a:lnTo>
                  <a:lnTo>
                    <a:pt x="470077" y="193593"/>
                  </a:lnTo>
                  <a:lnTo>
                    <a:pt x="461006" y="168386"/>
                  </a:lnTo>
                  <a:lnTo>
                    <a:pt x="447159" y="152965"/>
                  </a:lnTo>
                  <a:lnTo>
                    <a:pt x="428536" y="147320"/>
                  </a:lnTo>
                  <a:lnTo>
                    <a:pt x="428536" y="228600"/>
                  </a:lnTo>
                  <a:lnTo>
                    <a:pt x="323938" y="228600"/>
                  </a:lnTo>
                  <a:lnTo>
                    <a:pt x="323938" y="0"/>
                  </a:lnTo>
                  <a:close/>
                </a:path>
                <a:path w="586740" h="228600">
                  <a:moveTo>
                    <a:pt x="78193" y="0"/>
                  </a:moveTo>
                  <a:lnTo>
                    <a:pt x="223062" y="0"/>
                  </a:lnTo>
                  <a:lnTo>
                    <a:pt x="301307" y="228600"/>
                  </a:lnTo>
                  <a:lnTo>
                    <a:pt x="197523" y="228600"/>
                  </a:lnTo>
                  <a:lnTo>
                    <a:pt x="184683" y="191008"/>
                  </a:lnTo>
                  <a:lnTo>
                    <a:pt x="116712" y="191008"/>
                  </a:lnTo>
                  <a:lnTo>
                    <a:pt x="103873" y="228600"/>
                  </a:lnTo>
                  <a:lnTo>
                    <a:pt x="0" y="228600"/>
                  </a:lnTo>
                  <a:lnTo>
                    <a:pt x="78193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48970" y="806450"/>
              <a:ext cx="242468" cy="23164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0992" y="807973"/>
              <a:ext cx="337185" cy="228600"/>
            </a:xfrm>
            <a:custGeom>
              <a:avLst/>
              <a:gdLst/>
              <a:ahLst/>
              <a:cxnLst/>
              <a:rect l="l" t="t" r="r" b="b"/>
              <a:pathLst>
                <a:path w="337184" h="228600">
                  <a:moveTo>
                    <a:pt x="231965" y="0"/>
                  </a:moveTo>
                  <a:lnTo>
                    <a:pt x="336562" y="0"/>
                  </a:lnTo>
                  <a:lnTo>
                    <a:pt x="336562" y="228600"/>
                  </a:lnTo>
                  <a:lnTo>
                    <a:pt x="231965" y="228600"/>
                  </a:lnTo>
                  <a:lnTo>
                    <a:pt x="231965" y="0"/>
                  </a:lnTo>
                  <a:close/>
                </a:path>
                <a:path w="337184" h="228600">
                  <a:moveTo>
                    <a:pt x="0" y="0"/>
                  </a:moveTo>
                  <a:lnTo>
                    <a:pt x="203974" y="0"/>
                  </a:lnTo>
                  <a:lnTo>
                    <a:pt x="203974" y="104648"/>
                  </a:lnTo>
                  <a:lnTo>
                    <a:pt x="154368" y="104648"/>
                  </a:lnTo>
                  <a:lnTo>
                    <a:pt x="154368" y="228600"/>
                  </a:lnTo>
                  <a:lnTo>
                    <a:pt x="49618" y="228600"/>
                  </a:lnTo>
                  <a:lnTo>
                    <a:pt x="49618" y="104648"/>
                  </a:lnTo>
                  <a:lnTo>
                    <a:pt x="0" y="10464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556754" y="802894"/>
              <a:ext cx="237490" cy="23888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57492" y="802894"/>
              <a:ext cx="240919" cy="23888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421507" y="802894"/>
              <a:ext cx="217932" cy="23888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092440" y="917406"/>
              <a:ext cx="124232" cy="785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089010" y="914626"/>
              <a:ext cx="108830" cy="6213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089010" y="914626"/>
              <a:ext cx="109220" cy="62230"/>
            </a:xfrm>
            <a:custGeom>
              <a:avLst/>
              <a:gdLst/>
              <a:ahLst/>
              <a:cxnLst/>
              <a:rect l="l" t="t" r="r" b="b"/>
              <a:pathLst>
                <a:path w="109220" h="62230">
                  <a:moveTo>
                    <a:pt x="0" y="62130"/>
                  </a:moveTo>
                  <a:lnTo>
                    <a:pt x="108830" y="62130"/>
                  </a:lnTo>
                  <a:lnTo>
                    <a:pt x="108830" y="0"/>
                  </a:lnTo>
                  <a:lnTo>
                    <a:pt x="0" y="0"/>
                  </a:lnTo>
                  <a:lnTo>
                    <a:pt x="0" y="6213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229600" y="807707"/>
              <a:ext cx="3316986" cy="29795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227186" y="804418"/>
              <a:ext cx="3299968" cy="281559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331707" y="807973"/>
              <a:ext cx="3030220" cy="232410"/>
            </a:xfrm>
            <a:custGeom>
              <a:avLst/>
              <a:gdLst/>
              <a:ahLst/>
              <a:cxnLst/>
              <a:rect l="l" t="t" r="r" b="b"/>
              <a:pathLst>
                <a:path w="3030220" h="232409">
                  <a:moveTo>
                    <a:pt x="2910459" y="109347"/>
                  </a:moveTo>
                  <a:lnTo>
                    <a:pt x="2905887" y="109347"/>
                  </a:lnTo>
                  <a:lnTo>
                    <a:pt x="2901823" y="111125"/>
                  </a:lnTo>
                  <a:lnTo>
                    <a:pt x="2898394" y="114553"/>
                  </a:lnTo>
                  <a:lnTo>
                    <a:pt x="2894965" y="117983"/>
                  </a:lnTo>
                  <a:lnTo>
                    <a:pt x="2893314" y="122174"/>
                  </a:lnTo>
                  <a:lnTo>
                    <a:pt x="2893314" y="127000"/>
                  </a:lnTo>
                  <a:lnTo>
                    <a:pt x="2893314" y="131825"/>
                  </a:lnTo>
                  <a:lnTo>
                    <a:pt x="2894838" y="135762"/>
                  </a:lnTo>
                  <a:lnTo>
                    <a:pt x="2898140" y="138937"/>
                  </a:lnTo>
                  <a:lnTo>
                    <a:pt x="2901315" y="142112"/>
                  </a:lnTo>
                  <a:lnTo>
                    <a:pt x="2905379" y="143763"/>
                  </a:lnTo>
                  <a:lnTo>
                    <a:pt x="2910078" y="143763"/>
                  </a:lnTo>
                  <a:lnTo>
                    <a:pt x="2915158" y="143763"/>
                  </a:lnTo>
                  <a:lnTo>
                    <a:pt x="2919349" y="142112"/>
                  </a:lnTo>
                  <a:lnTo>
                    <a:pt x="2922524" y="139064"/>
                  </a:lnTo>
                  <a:lnTo>
                    <a:pt x="2925699" y="135889"/>
                  </a:lnTo>
                  <a:lnTo>
                    <a:pt x="2927223" y="131952"/>
                  </a:lnTo>
                  <a:lnTo>
                    <a:pt x="2927223" y="127000"/>
                  </a:lnTo>
                  <a:lnTo>
                    <a:pt x="2927223" y="121920"/>
                  </a:lnTo>
                  <a:lnTo>
                    <a:pt x="2925699" y="117728"/>
                  </a:lnTo>
                  <a:lnTo>
                    <a:pt x="2922524" y="114426"/>
                  </a:lnTo>
                  <a:lnTo>
                    <a:pt x="2919349" y="111125"/>
                  </a:lnTo>
                  <a:lnTo>
                    <a:pt x="2915285" y="109347"/>
                  </a:lnTo>
                  <a:lnTo>
                    <a:pt x="2910459" y="109347"/>
                  </a:lnTo>
                  <a:close/>
                </a:path>
                <a:path w="3030220" h="232409">
                  <a:moveTo>
                    <a:pt x="2649220" y="87756"/>
                  </a:moveTo>
                  <a:lnTo>
                    <a:pt x="2643632" y="87756"/>
                  </a:lnTo>
                  <a:lnTo>
                    <a:pt x="2639060" y="89788"/>
                  </a:lnTo>
                  <a:lnTo>
                    <a:pt x="2635250" y="93599"/>
                  </a:lnTo>
                  <a:lnTo>
                    <a:pt x="2631567" y="97409"/>
                  </a:lnTo>
                  <a:lnTo>
                    <a:pt x="2629662" y="102362"/>
                  </a:lnTo>
                  <a:lnTo>
                    <a:pt x="2629662" y="108203"/>
                  </a:lnTo>
                  <a:lnTo>
                    <a:pt x="2629662" y="114173"/>
                  </a:lnTo>
                  <a:lnTo>
                    <a:pt x="2631567" y="118999"/>
                  </a:lnTo>
                  <a:lnTo>
                    <a:pt x="2635250" y="122809"/>
                  </a:lnTo>
                  <a:lnTo>
                    <a:pt x="2638933" y="126618"/>
                  </a:lnTo>
                  <a:lnTo>
                    <a:pt x="2643632" y="128524"/>
                  </a:lnTo>
                  <a:lnTo>
                    <a:pt x="2649220" y="128524"/>
                  </a:lnTo>
                  <a:lnTo>
                    <a:pt x="2654935" y="128524"/>
                  </a:lnTo>
                  <a:lnTo>
                    <a:pt x="2659634" y="126618"/>
                  </a:lnTo>
                  <a:lnTo>
                    <a:pt x="2663317" y="122809"/>
                  </a:lnTo>
                  <a:lnTo>
                    <a:pt x="2667127" y="118999"/>
                  </a:lnTo>
                  <a:lnTo>
                    <a:pt x="2668905" y="114046"/>
                  </a:lnTo>
                  <a:lnTo>
                    <a:pt x="2668905" y="108203"/>
                  </a:lnTo>
                  <a:lnTo>
                    <a:pt x="2668905" y="102362"/>
                  </a:lnTo>
                  <a:lnTo>
                    <a:pt x="2667127" y="97409"/>
                  </a:lnTo>
                  <a:lnTo>
                    <a:pt x="2663317" y="93599"/>
                  </a:lnTo>
                  <a:lnTo>
                    <a:pt x="2659634" y="89788"/>
                  </a:lnTo>
                  <a:lnTo>
                    <a:pt x="2654935" y="87756"/>
                  </a:lnTo>
                  <a:lnTo>
                    <a:pt x="2649220" y="87756"/>
                  </a:lnTo>
                  <a:close/>
                </a:path>
                <a:path w="3030220" h="232409">
                  <a:moveTo>
                    <a:pt x="1794891" y="83185"/>
                  </a:moveTo>
                  <a:lnTo>
                    <a:pt x="1779651" y="132461"/>
                  </a:lnTo>
                  <a:lnTo>
                    <a:pt x="1810131" y="132461"/>
                  </a:lnTo>
                  <a:lnTo>
                    <a:pt x="1794891" y="83185"/>
                  </a:lnTo>
                  <a:close/>
                </a:path>
                <a:path w="3030220" h="232409">
                  <a:moveTo>
                    <a:pt x="1270635" y="83185"/>
                  </a:moveTo>
                  <a:lnTo>
                    <a:pt x="1255395" y="132461"/>
                  </a:lnTo>
                  <a:lnTo>
                    <a:pt x="1285875" y="132461"/>
                  </a:lnTo>
                  <a:lnTo>
                    <a:pt x="1270635" y="83185"/>
                  </a:lnTo>
                  <a:close/>
                </a:path>
                <a:path w="3030220" h="232409">
                  <a:moveTo>
                    <a:pt x="1016508" y="54101"/>
                  </a:moveTo>
                  <a:lnTo>
                    <a:pt x="1016508" y="97409"/>
                  </a:lnTo>
                  <a:lnTo>
                    <a:pt x="1017524" y="97662"/>
                  </a:lnTo>
                  <a:lnTo>
                    <a:pt x="1019301" y="97789"/>
                  </a:lnTo>
                  <a:lnTo>
                    <a:pt x="1021588" y="97789"/>
                  </a:lnTo>
                  <a:lnTo>
                    <a:pt x="1028192" y="97789"/>
                  </a:lnTo>
                  <a:lnTo>
                    <a:pt x="1033526" y="95758"/>
                  </a:lnTo>
                  <a:lnTo>
                    <a:pt x="1037463" y="91693"/>
                  </a:lnTo>
                  <a:lnTo>
                    <a:pt x="1041400" y="87629"/>
                  </a:lnTo>
                  <a:lnTo>
                    <a:pt x="1043432" y="82168"/>
                  </a:lnTo>
                  <a:lnTo>
                    <a:pt x="1043432" y="75311"/>
                  </a:lnTo>
                  <a:lnTo>
                    <a:pt x="1043432" y="68579"/>
                  </a:lnTo>
                  <a:lnTo>
                    <a:pt x="1041781" y="63373"/>
                  </a:lnTo>
                  <a:lnTo>
                    <a:pt x="1038478" y="59689"/>
                  </a:lnTo>
                  <a:lnTo>
                    <a:pt x="1035050" y="56006"/>
                  </a:lnTo>
                  <a:lnTo>
                    <a:pt x="1030224" y="54101"/>
                  </a:lnTo>
                  <a:lnTo>
                    <a:pt x="1024001" y="54101"/>
                  </a:lnTo>
                  <a:lnTo>
                    <a:pt x="1016508" y="54101"/>
                  </a:lnTo>
                  <a:close/>
                </a:path>
                <a:path w="3030220" h="232409">
                  <a:moveTo>
                    <a:pt x="0" y="54101"/>
                  </a:moveTo>
                  <a:lnTo>
                    <a:pt x="0" y="97409"/>
                  </a:lnTo>
                  <a:lnTo>
                    <a:pt x="1016" y="97662"/>
                  </a:lnTo>
                  <a:lnTo>
                    <a:pt x="2794" y="97789"/>
                  </a:lnTo>
                  <a:lnTo>
                    <a:pt x="5080" y="97789"/>
                  </a:lnTo>
                  <a:lnTo>
                    <a:pt x="11684" y="97789"/>
                  </a:lnTo>
                  <a:lnTo>
                    <a:pt x="17018" y="95758"/>
                  </a:lnTo>
                  <a:lnTo>
                    <a:pt x="20955" y="91693"/>
                  </a:lnTo>
                  <a:lnTo>
                    <a:pt x="24892" y="87629"/>
                  </a:lnTo>
                  <a:lnTo>
                    <a:pt x="26924" y="82168"/>
                  </a:lnTo>
                  <a:lnTo>
                    <a:pt x="26924" y="75311"/>
                  </a:lnTo>
                  <a:lnTo>
                    <a:pt x="26924" y="68579"/>
                  </a:lnTo>
                  <a:lnTo>
                    <a:pt x="25273" y="63373"/>
                  </a:lnTo>
                  <a:lnTo>
                    <a:pt x="21971" y="59689"/>
                  </a:lnTo>
                  <a:lnTo>
                    <a:pt x="18542" y="56006"/>
                  </a:lnTo>
                  <a:lnTo>
                    <a:pt x="13716" y="54101"/>
                  </a:lnTo>
                  <a:lnTo>
                    <a:pt x="7493" y="54101"/>
                  </a:lnTo>
                  <a:lnTo>
                    <a:pt x="0" y="54101"/>
                  </a:lnTo>
                  <a:close/>
                </a:path>
                <a:path w="3030220" h="232409">
                  <a:moveTo>
                    <a:pt x="2884170" y="0"/>
                  </a:moveTo>
                  <a:lnTo>
                    <a:pt x="3024759" y="0"/>
                  </a:lnTo>
                  <a:lnTo>
                    <a:pt x="3024759" y="9143"/>
                  </a:lnTo>
                  <a:lnTo>
                    <a:pt x="3003615" y="16835"/>
                  </a:lnTo>
                  <a:lnTo>
                    <a:pt x="2984198" y="26384"/>
                  </a:lnTo>
                  <a:lnTo>
                    <a:pt x="2966519" y="37790"/>
                  </a:lnTo>
                  <a:lnTo>
                    <a:pt x="2950591" y="51053"/>
                  </a:lnTo>
                  <a:lnTo>
                    <a:pt x="2967853" y="54721"/>
                  </a:lnTo>
                  <a:lnTo>
                    <a:pt x="2983245" y="60578"/>
                  </a:lnTo>
                  <a:lnTo>
                    <a:pt x="3017783" y="90967"/>
                  </a:lnTo>
                  <a:lnTo>
                    <a:pt x="3029839" y="135509"/>
                  </a:lnTo>
                  <a:lnTo>
                    <a:pt x="3027767" y="155795"/>
                  </a:lnTo>
                  <a:lnTo>
                    <a:pt x="3011193" y="190605"/>
                  </a:lnTo>
                  <a:lnTo>
                    <a:pt x="2978904" y="217013"/>
                  </a:lnTo>
                  <a:lnTo>
                    <a:pt x="2936041" y="230590"/>
                  </a:lnTo>
                  <a:lnTo>
                    <a:pt x="2910967" y="232283"/>
                  </a:lnTo>
                  <a:lnTo>
                    <a:pt x="2886106" y="230544"/>
                  </a:lnTo>
                  <a:lnTo>
                    <a:pt x="2843815" y="216638"/>
                  </a:lnTo>
                  <a:lnTo>
                    <a:pt x="2812143" y="189515"/>
                  </a:lnTo>
                  <a:lnTo>
                    <a:pt x="2795899" y="153320"/>
                  </a:lnTo>
                  <a:lnTo>
                    <a:pt x="2793873" y="132079"/>
                  </a:lnTo>
                  <a:lnTo>
                    <a:pt x="2795321" y="113716"/>
                  </a:lnTo>
                  <a:lnTo>
                    <a:pt x="2816860" y="60960"/>
                  </a:lnTo>
                  <a:lnTo>
                    <a:pt x="2845180" y="28670"/>
                  </a:lnTo>
                  <a:lnTo>
                    <a:pt x="2863330" y="13882"/>
                  </a:lnTo>
                  <a:lnTo>
                    <a:pt x="2884170" y="0"/>
                  </a:lnTo>
                  <a:close/>
                </a:path>
                <a:path w="3030220" h="232409">
                  <a:moveTo>
                    <a:pt x="1967102" y="0"/>
                  </a:moveTo>
                  <a:lnTo>
                    <a:pt x="2071877" y="0"/>
                  </a:lnTo>
                  <a:lnTo>
                    <a:pt x="2071877" y="166750"/>
                  </a:lnTo>
                  <a:lnTo>
                    <a:pt x="2158238" y="166750"/>
                  </a:lnTo>
                  <a:lnTo>
                    <a:pt x="2158238" y="228600"/>
                  </a:lnTo>
                  <a:lnTo>
                    <a:pt x="1967102" y="228600"/>
                  </a:lnTo>
                  <a:lnTo>
                    <a:pt x="1967102" y="0"/>
                  </a:lnTo>
                  <a:close/>
                </a:path>
                <a:path w="3030220" h="232409">
                  <a:moveTo>
                    <a:pt x="1722374" y="0"/>
                  </a:moveTo>
                  <a:lnTo>
                    <a:pt x="1867281" y="0"/>
                  </a:lnTo>
                  <a:lnTo>
                    <a:pt x="1945513" y="228600"/>
                  </a:lnTo>
                  <a:lnTo>
                    <a:pt x="1841753" y="228600"/>
                  </a:lnTo>
                  <a:lnTo>
                    <a:pt x="1828800" y="191008"/>
                  </a:lnTo>
                  <a:lnTo>
                    <a:pt x="1760855" y="191008"/>
                  </a:lnTo>
                  <a:lnTo>
                    <a:pt x="1748027" y="228600"/>
                  </a:lnTo>
                  <a:lnTo>
                    <a:pt x="1644142" y="228600"/>
                  </a:lnTo>
                  <a:lnTo>
                    <a:pt x="1722374" y="0"/>
                  </a:lnTo>
                  <a:close/>
                </a:path>
                <a:path w="3030220" h="232409">
                  <a:moveTo>
                    <a:pt x="1198118" y="0"/>
                  </a:moveTo>
                  <a:lnTo>
                    <a:pt x="1343025" y="0"/>
                  </a:lnTo>
                  <a:lnTo>
                    <a:pt x="1421257" y="228600"/>
                  </a:lnTo>
                  <a:lnTo>
                    <a:pt x="1317498" y="228600"/>
                  </a:lnTo>
                  <a:lnTo>
                    <a:pt x="1304544" y="191008"/>
                  </a:lnTo>
                  <a:lnTo>
                    <a:pt x="1236599" y="191008"/>
                  </a:lnTo>
                  <a:lnTo>
                    <a:pt x="1223772" y="228600"/>
                  </a:lnTo>
                  <a:lnTo>
                    <a:pt x="1119886" y="228600"/>
                  </a:lnTo>
                  <a:lnTo>
                    <a:pt x="1198118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479535" y="806450"/>
              <a:ext cx="230251" cy="23342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242170" y="806450"/>
              <a:ext cx="232663" cy="23164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225663" y="806450"/>
              <a:ext cx="232664" cy="23164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375770" y="804418"/>
              <a:ext cx="151765" cy="281940"/>
            </a:xfrm>
            <a:custGeom>
              <a:avLst/>
              <a:gdLst/>
              <a:ahLst/>
              <a:cxnLst/>
              <a:rect l="l" t="t" r="r" b="b"/>
              <a:pathLst>
                <a:path w="151765" h="281940">
                  <a:moveTo>
                    <a:pt x="0" y="0"/>
                  </a:moveTo>
                  <a:lnTo>
                    <a:pt x="64388" y="0"/>
                  </a:lnTo>
                  <a:lnTo>
                    <a:pt x="85131" y="16549"/>
                  </a:lnTo>
                  <a:lnTo>
                    <a:pt x="117949" y="50077"/>
                  </a:lnTo>
                  <a:lnTo>
                    <a:pt x="139382" y="84387"/>
                  </a:lnTo>
                  <a:lnTo>
                    <a:pt x="150050" y="121241"/>
                  </a:lnTo>
                  <a:lnTo>
                    <a:pt x="151383" y="140716"/>
                  </a:lnTo>
                  <a:lnTo>
                    <a:pt x="150072" y="160150"/>
                  </a:lnTo>
                  <a:lnTo>
                    <a:pt x="139543" y="196830"/>
                  </a:lnTo>
                  <a:lnTo>
                    <a:pt x="118227" y="231052"/>
                  </a:lnTo>
                  <a:lnTo>
                    <a:pt x="85028" y="264771"/>
                  </a:lnTo>
                  <a:lnTo>
                    <a:pt x="63880" y="281559"/>
                  </a:lnTo>
                  <a:lnTo>
                    <a:pt x="0" y="281559"/>
                  </a:lnTo>
                  <a:lnTo>
                    <a:pt x="16859" y="262598"/>
                  </a:lnTo>
                  <a:lnTo>
                    <a:pt x="31242" y="244554"/>
                  </a:lnTo>
                  <a:lnTo>
                    <a:pt x="52577" y="211074"/>
                  </a:lnTo>
                  <a:lnTo>
                    <a:pt x="68062" y="159603"/>
                  </a:lnTo>
                  <a:lnTo>
                    <a:pt x="69087" y="140716"/>
                  </a:lnTo>
                  <a:lnTo>
                    <a:pt x="68064" y="122668"/>
                  </a:lnTo>
                  <a:lnTo>
                    <a:pt x="52704" y="71501"/>
                  </a:lnTo>
                  <a:lnTo>
                    <a:pt x="31353" y="37322"/>
                  </a:lnTo>
                  <a:lnTo>
                    <a:pt x="16932" y="1904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862309" y="802894"/>
              <a:ext cx="237490" cy="238887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666348" y="804418"/>
              <a:ext cx="105410" cy="232410"/>
            </a:xfrm>
            <a:custGeom>
              <a:avLst/>
              <a:gdLst/>
              <a:ahLst/>
              <a:cxnLst/>
              <a:rect l="l" t="t" r="r" b="b"/>
              <a:pathLst>
                <a:path w="105409" h="232409">
                  <a:moveTo>
                    <a:pt x="105155" y="0"/>
                  </a:moveTo>
                  <a:lnTo>
                    <a:pt x="105155" y="232156"/>
                  </a:lnTo>
                  <a:lnTo>
                    <a:pt x="0" y="232156"/>
                  </a:lnTo>
                  <a:lnTo>
                    <a:pt x="0" y="29464"/>
                  </a:lnTo>
                  <a:lnTo>
                    <a:pt x="105155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755251" y="802894"/>
              <a:ext cx="217931" cy="23888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067800" y="804418"/>
              <a:ext cx="151765" cy="281940"/>
            </a:xfrm>
            <a:custGeom>
              <a:avLst/>
              <a:gdLst/>
              <a:ahLst/>
              <a:cxnLst/>
              <a:rect l="l" t="t" r="r" b="b"/>
              <a:pathLst>
                <a:path w="151765" h="281940">
                  <a:moveTo>
                    <a:pt x="87502" y="0"/>
                  </a:moveTo>
                  <a:lnTo>
                    <a:pt x="150622" y="0"/>
                  </a:lnTo>
                  <a:lnTo>
                    <a:pt x="132857" y="20738"/>
                  </a:lnTo>
                  <a:lnTo>
                    <a:pt x="118046" y="39893"/>
                  </a:lnTo>
                  <a:lnTo>
                    <a:pt x="97281" y="73406"/>
                  </a:lnTo>
                  <a:lnTo>
                    <a:pt x="83351" y="122715"/>
                  </a:lnTo>
                  <a:lnTo>
                    <a:pt x="82423" y="140716"/>
                  </a:lnTo>
                  <a:lnTo>
                    <a:pt x="83425" y="159095"/>
                  </a:lnTo>
                  <a:lnTo>
                    <a:pt x="98551" y="210566"/>
                  </a:lnTo>
                  <a:lnTo>
                    <a:pt x="119919" y="244586"/>
                  </a:lnTo>
                  <a:lnTo>
                    <a:pt x="151383" y="281559"/>
                  </a:lnTo>
                  <a:lnTo>
                    <a:pt x="87375" y="281559"/>
                  </a:lnTo>
                  <a:lnTo>
                    <a:pt x="47958" y="248205"/>
                  </a:lnTo>
                  <a:lnTo>
                    <a:pt x="20827" y="214757"/>
                  </a:lnTo>
                  <a:lnTo>
                    <a:pt x="5222" y="179593"/>
                  </a:lnTo>
                  <a:lnTo>
                    <a:pt x="0" y="140716"/>
                  </a:lnTo>
                  <a:lnTo>
                    <a:pt x="1313" y="120856"/>
                  </a:lnTo>
                  <a:lnTo>
                    <a:pt x="11894" y="83708"/>
                  </a:lnTo>
                  <a:lnTo>
                    <a:pt x="33281" y="49631"/>
                  </a:lnTo>
                  <a:lnTo>
                    <a:pt x="66428" y="16432"/>
                  </a:lnTo>
                  <a:lnTo>
                    <a:pt x="87502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731122" y="802894"/>
              <a:ext cx="217931" cy="23888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44473" y="2601467"/>
              <a:ext cx="1767839" cy="535305"/>
            </a:xfrm>
            <a:custGeom>
              <a:avLst/>
              <a:gdLst/>
              <a:ahLst/>
              <a:cxnLst/>
              <a:rect l="l" t="t" r="r" b="b"/>
              <a:pathLst>
                <a:path w="1767839" h="535305">
                  <a:moveTo>
                    <a:pt x="1691513" y="420751"/>
                  </a:moveTo>
                  <a:lnTo>
                    <a:pt x="1653413" y="420751"/>
                  </a:lnTo>
                  <a:lnTo>
                    <a:pt x="1710563" y="535051"/>
                  </a:lnTo>
                  <a:lnTo>
                    <a:pt x="1758188" y="439801"/>
                  </a:lnTo>
                  <a:lnTo>
                    <a:pt x="1691513" y="439801"/>
                  </a:lnTo>
                  <a:lnTo>
                    <a:pt x="1691513" y="420751"/>
                  </a:lnTo>
                  <a:close/>
                </a:path>
                <a:path w="1767839" h="535305">
                  <a:moveTo>
                    <a:pt x="1691513" y="19050"/>
                  </a:moveTo>
                  <a:lnTo>
                    <a:pt x="1691513" y="439801"/>
                  </a:lnTo>
                  <a:lnTo>
                    <a:pt x="1729613" y="439801"/>
                  </a:lnTo>
                  <a:lnTo>
                    <a:pt x="1729613" y="38100"/>
                  </a:lnTo>
                  <a:lnTo>
                    <a:pt x="1710563" y="38100"/>
                  </a:lnTo>
                  <a:lnTo>
                    <a:pt x="1691513" y="19050"/>
                  </a:lnTo>
                  <a:close/>
                </a:path>
                <a:path w="1767839" h="535305">
                  <a:moveTo>
                    <a:pt x="1767713" y="420751"/>
                  </a:moveTo>
                  <a:lnTo>
                    <a:pt x="1729613" y="420751"/>
                  </a:lnTo>
                  <a:lnTo>
                    <a:pt x="1729613" y="439801"/>
                  </a:lnTo>
                  <a:lnTo>
                    <a:pt x="1758188" y="439801"/>
                  </a:lnTo>
                  <a:lnTo>
                    <a:pt x="1767713" y="420751"/>
                  </a:lnTo>
                  <a:close/>
                </a:path>
                <a:path w="1767839" h="535305">
                  <a:moveTo>
                    <a:pt x="172961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691513" y="38100"/>
                  </a:lnTo>
                  <a:lnTo>
                    <a:pt x="1691513" y="19050"/>
                  </a:lnTo>
                  <a:lnTo>
                    <a:pt x="1729613" y="19050"/>
                  </a:lnTo>
                  <a:lnTo>
                    <a:pt x="1729613" y="0"/>
                  </a:lnTo>
                  <a:close/>
                </a:path>
                <a:path w="1767839" h="535305">
                  <a:moveTo>
                    <a:pt x="1729613" y="19050"/>
                  </a:moveTo>
                  <a:lnTo>
                    <a:pt x="1691513" y="19050"/>
                  </a:lnTo>
                  <a:lnTo>
                    <a:pt x="1710563" y="38100"/>
                  </a:lnTo>
                  <a:lnTo>
                    <a:pt x="1729613" y="38100"/>
                  </a:lnTo>
                  <a:lnTo>
                    <a:pt x="1729613" y="19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91286" y="2240026"/>
              <a:ext cx="4781550" cy="618490"/>
            </a:xfrm>
            <a:custGeom>
              <a:avLst/>
              <a:gdLst/>
              <a:ahLst/>
              <a:cxnLst/>
              <a:rect l="l" t="t" r="r" b="b"/>
              <a:pathLst>
                <a:path w="4781550" h="618489">
                  <a:moveTo>
                    <a:pt x="4707439" y="570773"/>
                  </a:moveTo>
                  <a:lnTo>
                    <a:pt x="4705865" y="575472"/>
                  </a:lnTo>
                  <a:lnTo>
                    <a:pt x="4706905" y="590073"/>
                  </a:lnTo>
                  <a:lnTo>
                    <a:pt x="4713327" y="603198"/>
                  </a:lnTo>
                  <a:lnTo>
                    <a:pt x="4724654" y="613156"/>
                  </a:lnTo>
                  <a:lnTo>
                    <a:pt x="4739040" y="617972"/>
                  </a:lnTo>
                  <a:lnTo>
                    <a:pt x="4753641" y="616918"/>
                  </a:lnTo>
                  <a:lnTo>
                    <a:pt x="4766766" y="610459"/>
                  </a:lnTo>
                  <a:lnTo>
                    <a:pt x="4776724" y="599059"/>
                  </a:lnTo>
                  <a:lnTo>
                    <a:pt x="4780185" y="588772"/>
                  </a:lnTo>
                  <a:lnTo>
                    <a:pt x="4738751" y="588772"/>
                  </a:lnTo>
                  <a:lnTo>
                    <a:pt x="4707439" y="570773"/>
                  </a:lnTo>
                  <a:close/>
                </a:path>
                <a:path w="4781550" h="618489">
                  <a:moveTo>
                    <a:pt x="4717346" y="553506"/>
                  </a:moveTo>
                  <a:lnTo>
                    <a:pt x="4710684" y="561086"/>
                  </a:lnTo>
                  <a:lnTo>
                    <a:pt x="4707439" y="570773"/>
                  </a:lnTo>
                  <a:lnTo>
                    <a:pt x="4738751" y="588772"/>
                  </a:lnTo>
                  <a:lnTo>
                    <a:pt x="4748657" y="571500"/>
                  </a:lnTo>
                  <a:lnTo>
                    <a:pt x="4717346" y="553506"/>
                  </a:lnTo>
                  <a:close/>
                </a:path>
                <a:path w="4781550" h="618489">
                  <a:moveTo>
                    <a:pt x="4748313" y="542297"/>
                  </a:moveTo>
                  <a:lnTo>
                    <a:pt x="4733750" y="543337"/>
                  </a:lnTo>
                  <a:lnTo>
                    <a:pt x="4720639" y="549759"/>
                  </a:lnTo>
                  <a:lnTo>
                    <a:pt x="4717346" y="553506"/>
                  </a:lnTo>
                  <a:lnTo>
                    <a:pt x="4748657" y="571500"/>
                  </a:lnTo>
                  <a:lnTo>
                    <a:pt x="4738751" y="588772"/>
                  </a:lnTo>
                  <a:lnTo>
                    <a:pt x="4780185" y="588772"/>
                  </a:lnTo>
                  <a:lnTo>
                    <a:pt x="4781540" y="584745"/>
                  </a:lnTo>
                  <a:lnTo>
                    <a:pt x="4780486" y="570182"/>
                  </a:lnTo>
                  <a:lnTo>
                    <a:pt x="4774027" y="557071"/>
                  </a:lnTo>
                  <a:lnTo>
                    <a:pt x="4762627" y="547115"/>
                  </a:lnTo>
                  <a:lnTo>
                    <a:pt x="4748313" y="542297"/>
                  </a:lnTo>
                  <a:close/>
                </a:path>
                <a:path w="4781550" h="618489">
                  <a:moveTo>
                    <a:pt x="3839972" y="72136"/>
                  </a:moveTo>
                  <a:lnTo>
                    <a:pt x="4707439" y="570773"/>
                  </a:lnTo>
                  <a:lnTo>
                    <a:pt x="4710684" y="561086"/>
                  </a:lnTo>
                  <a:lnTo>
                    <a:pt x="4717346" y="553506"/>
                  </a:lnTo>
                  <a:lnTo>
                    <a:pt x="3881939" y="73406"/>
                  </a:lnTo>
                  <a:lnTo>
                    <a:pt x="3844798" y="73406"/>
                  </a:lnTo>
                  <a:lnTo>
                    <a:pt x="3839972" y="72136"/>
                  </a:lnTo>
                  <a:close/>
                </a:path>
                <a:path w="4781550" h="618489">
                  <a:moveTo>
                    <a:pt x="63500" y="0"/>
                  </a:moveTo>
                  <a:lnTo>
                    <a:pt x="38785" y="4992"/>
                  </a:lnTo>
                  <a:lnTo>
                    <a:pt x="18600" y="18605"/>
                  </a:lnTo>
                  <a:lnTo>
                    <a:pt x="4990" y="38790"/>
                  </a:lnTo>
                  <a:lnTo>
                    <a:pt x="0" y="63500"/>
                  </a:lnTo>
                  <a:lnTo>
                    <a:pt x="4990" y="88209"/>
                  </a:lnTo>
                  <a:lnTo>
                    <a:pt x="18600" y="108394"/>
                  </a:lnTo>
                  <a:lnTo>
                    <a:pt x="38785" y="122007"/>
                  </a:lnTo>
                  <a:lnTo>
                    <a:pt x="63500" y="127000"/>
                  </a:lnTo>
                  <a:lnTo>
                    <a:pt x="88214" y="122007"/>
                  </a:lnTo>
                  <a:lnTo>
                    <a:pt x="108399" y="108394"/>
                  </a:lnTo>
                  <a:lnTo>
                    <a:pt x="122009" y="88209"/>
                  </a:lnTo>
                  <a:lnTo>
                    <a:pt x="124999" y="73406"/>
                  </a:lnTo>
                  <a:lnTo>
                    <a:pt x="63500" y="73406"/>
                  </a:lnTo>
                  <a:lnTo>
                    <a:pt x="63500" y="53594"/>
                  </a:lnTo>
                  <a:lnTo>
                    <a:pt x="124999" y="53594"/>
                  </a:lnTo>
                  <a:lnTo>
                    <a:pt x="122009" y="38790"/>
                  </a:lnTo>
                  <a:lnTo>
                    <a:pt x="108399" y="18605"/>
                  </a:lnTo>
                  <a:lnTo>
                    <a:pt x="88214" y="4992"/>
                  </a:lnTo>
                  <a:lnTo>
                    <a:pt x="63500" y="0"/>
                  </a:lnTo>
                  <a:close/>
                </a:path>
                <a:path w="4781550" h="618489">
                  <a:moveTo>
                    <a:pt x="124999" y="53594"/>
                  </a:moveTo>
                  <a:lnTo>
                    <a:pt x="63500" y="53594"/>
                  </a:lnTo>
                  <a:lnTo>
                    <a:pt x="63500" y="73406"/>
                  </a:lnTo>
                  <a:lnTo>
                    <a:pt x="124999" y="73406"/>
                  </a:lnTo>
                  <a:lnTo>
                    <a:pt x="127000" y="63500"/>
                  </a:lnTo>
                  <a:lnTo>
                    <a:pt x="124999" y="53594"/>
                  </a:lnTo>
                  <a:close/>
                </a:path>
                <a:path w="4781550" h="618489">
                  <a:moveTo>
                    <a:pt x="3847465" y="53594"/>
                  </a:moveTo>
                  <a:lnTo>
                    <a:pt x="124999" y="53594"/>
                  </a:lnTo>
                  <a:lnTo>
                    <a:pt x="127000" y="63500"/>
                  </a:lnTo>
                  <a:lnTo>
                    <a:pt x="124999" y="73406"/>
                  </a:lnTo>
                  <a:lnTo>
                    <a:pt x="3842181" y="73406"/>
                  </a:lnTo>
                  <a:lnTo>
                    <a:pt x="3839972" y="72136"/>
                  </a:lnTo>
                  <a:lnTo>
                    <a:pt x="3879729" y="72136"/>
                  </a:lnTo>
                  <a:lnTo>
                    <a:pt x="3847465" y="53594"/>
                  </a:lnTo>
                  <a:close/>
                </a:path>
                <a:path w="4781550" h="618489">
                  <a:moveTo>
                    <a:pt x="3879729" y="72136"/>
                  </a:moveTo>
                  <a:lnTo>
                    <a:pt x="3839972" y="72136"/>
                  </a:lnTo>
                  <a:lnTo>
                    <a:pt x="3844798" y="73406"/>
                  </a:lnTo>
                  <a:lnTo>
                    <a:pt x="3881939" y="73406"/>
                  </a:lnTo>
                  <a:lnTo>
                    <a:pt x="3879729" y="72136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481684" y="2265426"/>
              <a:ext cx="4740910" cy="566420"/>
            </a:xfrm>
            <a:custGeom>
              <a:avLst/>
              <a:gdLst/>
              <a:ahLst/>
              <a:cxnLst/>
              <a:rect l="l" t="t" r="r" b="b"/>
              <a:pathLst>
                <a:path w="4740909" h="566419">
                  <a:moveTo>
                    <a:pt x="56338" y="439787"/>
                  </a:moveTo>
                  <a:lnTo>
                    <a:pt x="32271" y="447421"/>
                  </a:lnTo>
                  <a:lnTo>
                    <a:pt x="13116" y="463772"/>
                  </a:lnTo>
                  <a:lnTo>
                    <a:pt x="2093" y="485457"/>
                  </a:lnTo>
                  <a:lnTo>
                    <a:pt x="0" y="509714"/>
                  </a:lnTo>
                  <a:lnTo>
                    <a:pt x="7633" y="533781"/>
                  </a:lnTo>
                  <a:lnTo>
                    <a:pt x="23985" y="552936"/>
                  </a:lnTo>
                  <a:lnTo>
                    <a:pt x="45670" y="563959"/>
                  </a:lnTo>
                  <a:lnTo>
                    <a:pt x="69927" y="566052"/>
                  </a:lnTo>
                  <a:lnTo>
                    <a:pt x="93993" y="558419"/>
                  </a:lnTo>
                  <a:lnTo>
                    <a:pt x="113149" y="542067"/>
                  </a:lnTo>
                  <a:lnTo>
                    <a:pt x="124172" y="520382"/>
                  </a:lnTo>
                  <a:lnTo>
                    <a:pt x="124934" y="511556"/>
                  </a:lnTo>
                  <a:lnTo>
                    <a:pt x="67958" y="511556"/>
                  </a:lnTo>
                  <a:lnTo>
                    <a:pt x="58306" y="494284"/>
                  </a:lnTo>
                  <a:lnTo>
                    <a:pt x="112097" y="464404"/>
                  </a:lnTo>
                  <a:lnTo>
                    <a:pt x="102280" y="452903"/>
                  </a:lnTo>
                  <a:lnTo>
                    <a:pt x="80595" y="441880"/>
                  </a:lnTo>
                  <a:lnTo>
                    <a:pt x="56338" y="439787"/>
                  </a:lnTo>
                  <a:close/>
                </a:path>
                <a:path w="4740909" h="566419">
                  <a:moveTo>
                    <a:pt x="112097" y="464404"/>
                  </a:moveTo>
                  <a:lnTo>
                    <a:pt x="58306" y="494284"/>
                  </a:lnTo>
                  <a:lnTo>
                    <a:pt x="67958" y="511556"/>
                  </a:lnTo>
                  <a:lnTo>
                    <a:pt x="121693" y="481712"/>
                  </a:lnTo>
                  <a:lnTo>
                    <a:pt x="118631" y="472059"/>
                  </a:lnTo>
                  <a:lnTo>
                    <a:pt x="112097" y="464404"/>
                  </a:lnTo>
                  <a:close/>
                </a:path>
                <a:path w="4740909" h="566419">
                  <a:moveTo>
                    <a:pt x="121693" y="481712"/>
                  </a:moveTo>
                  <a:lnTo>
                    <a:pt x="67958" y="511556"/>
                  </a:lnTo>
                  <a:lnTo>
                    <a:pt x="124934" y="511556"/>
                  </a:lnTo>
                  <a:lnTo>
                    <a:pt x="126265" y="496125"/>
                  </a:lnTo>
                  <a:lnTo>
                    <a:pt x="121693" y="481712"/>
                  </a:lnTo>
                  <a:close/>
                </a:path>
                <a:path w="4740909" h="566419">
                  <a:moveTo>
                    <a:pt x="4666082" y="28194"/>
                  </a:moveTo>
                  <a:lnTo>
                    <a:pt x="897395" y="28194"/>
                  </a:lnTo>
                  <a:lnTo>
                    <a:pt x="112097" y="464404"/>
                  </a:lnTo>
                  <a:lnTo>
                    <a:pt x="118631" y="472059"/>
                  </a:lnTo>
                  <a:lnTo>
                    <a:pt x="121693" y="481712"/>
                  </a:lnTo>
                  <a:lnTo>
                    <a:pt x="902602" y="48006"/>
                  </a:lnTo>
                  <a:lnTo>
                    <a:pt x="900062" y="48006"/>
                  </a:lnTo>
                  <a:lnTo>
                    <a:pt x="904888" y="46736"/>
                  </a:lnTo>
                  <a:lnTo>
                    <a:pt x="4665827" y="46736"/>
                  </a:lnTo>
                  <a:lnTo>
                    <a:pt x="4664088" y="38100"/>
                  </a:lnTo>
                  <a:lnTo>
                    <a:pt x="4666082" y="28194"/>
                  </a:lnTo>
                  <a:close/>
                </a:path>
                <a:path w="4740909" h="566419">
                  <a:moveTo>
                    <a:pt x="4702188" y="0"/>
                  </a:moveTo>
                  <a:lnTo>
                    <a:pt x="4687341" y="2988"/>
                  </a:lnTo>
                  <a:lnTo>
                    <a:pt x="4675233" y="11144"/>
                  </a:lnTo>
                  <a:lnTo>
                    <a:pt x="4667077" y="23252"/>
                  </a:lnTo>
                  <a:lnTo>
                    <a:pt x="4664088" y="38100"/>
                  </a:lnTo>
                  <a:lnTo>
                    <a:pt x="4667077" y="52947"/>
                  </a:lnTo>
                  <a:lnTo>
                    <a:pt x="4675233" y="65055"/>
                  </a:lnTo>
                  <a:lnTo>
                    <a:pt x="4687341" y="73211"/>
                  </a:lnTo>
                  <a:lnTo>
                    <a:pt x="4702188" y="76200"/>
                  </a:lnTo>
                  <a:lnTo>
                    <a:pt x="4717035" y="73211"/>
                  </a:lnTo>
                  <a:lnTo>
                    <a:pt x="4729144" y="65055"/>
                  </a:lnTo>
                  <a:lnTo>
                    <a:pt x="4737300" y="52947"/>
                  </a:lnTo>
                  <a:lnTo>
                    <a:pt x="4738294" y="48006"/>
                  </a:lnTo>
                  <a:lnTo>
                    <a:pt x="4702188" y="48006"/>
                  </a:lnTo>
                  <a:lnTo>
                    <a:pt x="4702188" y="28194"/>
                  </a:lnTo>
                  <a:lnTo>
                    <a:pt x="4738294" y="28194"/>
                  </a:lnTo>
                  <a:lnTo>
                    <a:pt x="4737300" y="23252"/>
                  </a:lnTo>
                  <a:lnTo>
                    <a:pt x="4729144" y="11144"/>
                  </a:lnTo>
                  <a:lnTo>
                    <a:pt x="4717035" y="2988"/>
                  </a:lnTo>
                  <a:lnTo>
                    <a:pt x="4702188" y="0"/>
                  </a:lnTo>
                  <a:close/>
                </a:path>
                <a:path w="4740909" h="566419">
                  <a:moveTo>
                    <a:pt x="904888" y="46736"/>
                  </a:moveTo>
                  <a:lnTo>
                    <a:pt x="900062" y="48006"/>
                  </a:lnTo>
                  <a:lnTo>
                    <a:pt x="902602" y="48006"/>
                  </a:lnTo>
                  <a:lnTo>
                    <a:pt x="904888" y="46736"/>
                  </a:lnTo>
                  <a:close/>
                </a:path>
                <a:path w="4740909" h="566419">
                  <a:moveTo>
                    <a:pt x="4665827" y="46736"/>
                  </a:moveTo>
                  <a:lnTo>
                    <a:pt x="904888" y="46736"/>
                  </a:lnTo>
                  <a:lnTo>
                    <a:pt x="902602" y="48006"/>
                  </a:lnTo>
                  <a:lnTo>
                    <a:pt x="4666082" y="48006"/>
                  </a:lnTo>
                  <a:lnTo>
                    <a:pt x="4665827" y="46736"/>
                  </a:lnTo>
                  <a:close/>
                </a:path>
                <a:path w="4740909" h="566419">
                  <a:moveTo>
                    <a:pt x="4738294" y="28194"/>
                  </a:moveTo>
                  <a:lnTo>
                    <a:pt x="4702188" y="28194"/>
                  </a:lnTo>
                  <a:lnTo>
                    <a:pt x="4702188" y="48006"/>
                  </a:lnTo>
                  <a:lnTo>
                    <a:pt x="4738294" y="48006"/>
                  </a:lnTo>
                  <a:lnTo>
                    <a:pt x="4740288" y="38100"/>
                  </a:lnTo>
                  <a:lnTo>
                    <a:pt x="4738294" y="28194"/>
                  </a:lnTo>
                  <a:close/>
                </a:path>
              </a:pathLst>
            </a:custGeom>
            <a:solidFill>
              <a:srgbClr val="385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766816" y="4180332"/>
              <a:ext cx="5362575" cy="1536700"/>
            </a:xfrm>
            <a:custGeom>
              <a:avLst/>
              <a:gdLst/>
              <a:ahLst/>
              <a:cxnLst/>
              <a:rect l="l" t="t" r="r" b="b"/>
              <a:pathLst>
                <a:path w="5362575" h="1536700">
                  <a:moveTo>
                    <a:pt x="5362194" y="669798"/>
                  </a:moveTo>
                  <a:lnTo>
                    <a:pt x="5360187" y="659892"/>
                  </a:lnTo>
                  <a:lnTo>
                    <a:pt x="5359197" y="654951"/>
                  </a:lnTo>
                  <a:lnTo>
                    <a:pt x="5351043" y="642848"/>
                  </a:lnTo>
                  <a:lnTo>
                    <a:pt x="5338940" y="634695"/>
                  </a:lnTo>
                  <a:lnTo>
                    <a:pt x="5324094" y="631698"/>
                  </a:lnTo>
                  <a:lnTo>
                    <a:pt x="5309235" y="634695"/>
                  </a:lnTo>
                  <a:lnTo>
                    <a:pt x="5297132" y="642848"/>
                  </a:lnTo>
                  <a:lnTo>
                    <a:pt x="5288978" y="654951"/>
                  </a:lnTo>
                  <a:lnTo>
                    <a:pt x="5287988" y="659892"/>
                  </a:lnTo>
                  <a:lnTo>
                    <a:pt x="1875282" y="659892"/>
                  </a:lnTo>
                  <a:lnTo>
                    <a:pt x="1342644" y="926465"/>
                  </a:lnTo>
                  <a:lnTo>
                    <a:pt x="1344549" y="900506"/>
                  </a:lnTo>
                  <a:lnTo>
                    <a:pt x="1360779" y="816279"/>
                  </a:lnTo>
                  <a:lnTo>
                    <a:pt x="1384300" y="751840"/>
                  </a:lnTo>
                  <a:lnTo>
                    <a:pt x="1403159" y="714108"/>
                  </a:lnTo>
                  <a:lnTo>
                    <a:pt x="1423060" y="675817"/>
                  </a:lnTo>
                  <a:lnTo>
                    <a:pt x="1443621" y="635355"/>
                  </a:lnTo>
                  <a:lnTo>
                    <a:pt x="1464513" y="591134"/>
                  </a:lnTo>
                  <a:lnTo>
                    <a:pt x="1485353" y="541540"/>
                  </a:lnTo>
                  <a:lnTo>
                    <a:pt x="1505813" y="484987"/>
                  </a:lnTo>
                  <a:lnTo>
                    <a:pt x="1525524" y="419862"/>
                  </a:lnTo>
                  <a:lnTo>
                    <a:pt x="1536230" y="369341"/>
                  </a:lnTo>
                  <a:lnTo>
                    <a:pt x="1541360" y="324688"/>
                  </a:lnTo>
                  <a:lnTo>
                    <a:pt x="1543304" y="283210"/>
                  </a:lnTo>
                  <a:lnTo>
                    <a:pt x="1544447" y="242163"/>
                  </a:lnTo>
                  <a:lnTo>
                    <a:pt x="1547202" y="198843"/>
                  </a:lnTo>
                  <a:lnTo>
                    <a:pt x="1553984" y="150533"/>
                  </a:lnTo>
                  <a:lnTo>
                    <a:pt x="1567180" y="94488"/>
                  </a:lnTo>
                  <a:lnTo>
                    <a:pt x="1567561" y="67462"/>
                  </a:lnTo>
                  <a:lnTo>
                    <a:pt x="1568450" y="42913"/>
                  </a:lnTo>
                  <a:lnTo>
                    <a:pt x="1569707" y="20535"/>
                  </a:lnTo>
                  <a:lnTo>
                    <a:pt x="1571244" y="0"/>
                  </a:lnTo>
                  <a:lnTo>
                    <a:pt x="1098296" y="0"/>
                  </a:lnTo>
                  <a:lnTo>
                    <a:pt x="1115034" y="41910"/>
                  </a:lnTo>
                  <a:lnTo>
                    <a:pt x="1122984" y="85242"/>
                  </a:lnTo>
                  <a:lnTo>
                    <a:pt x="1122413" y="128790"/>
                  </a:lnTo>
                  <a:lnTo>
                    <a:pt x="1113561" y="171323"/>
                  </a:lnTo>
                  <a:lnTo>
                    <a:pt x="1096708" y="211594"/>
                  </a:lnTo>
                  <a:lnTo>
                    <a:pt x="1072095" y="248361"/>
                  </a:lnTo>
                  <a:lnTo>
                    <a:pt x="1040003" y="280416"/>
                  </a:lnTo>
                  <a:lnTo>
                    <a:pt x="1001344" y="305993"/>
                  </a:lnTo>
                  <a:lnTo>
                    <a:pt x="959446" y="322922"/>
                  </a:lnTo>
                  <a:lnTo>
                    <a:pt x="915606" y="331241"/>
                  </a:lnTo>
                  <a:lnTo>
                    <a:pt x="871169" y="330949"/>
                  </a:lnTo>
                  <a:lnTo>
                    <a:pt x="827443" y="322033"/>
                  </a:lnTo>
                  <a:lnTo>
                    <a:pt x="785787" y="304520"/>
                  </a:lnTo>
                  <a:lnTo>
                    <a:pt x="747522" y="278384"/>
                  </a:lnTo>
                  <a:lnTo>
                    <a:pt x="716102" y="246265"/>
                  </a:lnTo>
                  <a:lnTo>
                    <a:pt x="692099" y="209575"/>
                  </a:lnTo>
                  <a:lnTo>
                    <a:pt x="675779" y="169532"/>
                  </a:lnTo>
                  <a:lnTo>
                    <a:pt x="667372" y="127342"/>
                  </a:lnTo>
                  <a:lnTo>
                    <a:pt x="667105" y="84226"/>
                  </a:lnTo>
                  <a:lnTo>
                    <a:pt x="675246" y="41376"/>
                  </a:lnTo>
                  <a:lnTo>
                    <a:pt x="692023" y="0"/>
                  </a:lnTo>
                  <a:lnTo>
                    <a:pt x="323977" y="0"/>
                  </a:lnTo>
                  <a:lnTo>
                    <a:pt x="323977" y="606044"/>
                  </a:lnTo>
                  <a:lnTo>
                    <a:pt x="322072" y="606044"/>
                  </a:lnTo>
                  <a:lnTo>
                    <a:pt x="295452" y="574840"/>
                  </a:lnTo>
                  <a:lnTo>
                    <a:pt x="261899" y="551243"/>
                  </a:lnTo>
                  <a:lnTo>
                    <a:pt x="222872" y="536321"/>
                  </a:lnTo>
                  <a:lnTo>
                    <a:pt x="179832" y="531114"/>
                  </a:lnTo>
                  <a:lnTo>
                    <a:pt x="132016" y="537540"/>
                  </a:lnTo>
                  <a:lnTo>
                    <a:pt x="89065" y="555675"/>
                  </a:lnTo>
                  <a:lnTo>
                    <a:pt x="52666" y="583806"/>
                  </a:lnTo>
                  <a:lnTo>
                    <a:pt x="24549" y="620229"/>
                  </a:lnTo>
                  <a:lnTo>
                    <a:pt x="6413" y="663219"/>
                  </a:lnTo>
                  <a:lnTo>
                    <a:pt x="0" y="711073"/>
                  </a:lnTo>
                  <a:lnTo>
                    <a:pt x="6413" y="758888"/>
                  </a:lnTo>
                  <a:lnTo>
                    <a:pt x="24549" y="801839"/>
                  </a:lnTo>
                  <a:lnTo>
                    <a:pt x="52666" y="838238"/>
                  </a:lnTo>
                  <a:lnTo>
                    <a:pt x="89065" y="866355"/>
                  </a:lnTo>
                  <a:lnTo>
                    <a:pt x="132016" y="884491"/>
                  </a:lnTo>
                  <a:lnTo>
                    <a:pt x="179832" y="890905"/>
                  </a:lnTo>
                  <a:lnTo>
                    <a:pt x="222872" y="885698"/>
                  </a:lnTo>
                  <a:lnTo>
                    <a:pt x="261899" y="870775"/>
                  </a:lnTo>
                  <a:lnTo>
                    <a:pt x="295452" y="847191"/>
                  </a:lnTo>
                  <a:lnTo>
                    <a:pt x="322072" y="815975"/>
                  </a:lnTo>
                  <a:lnTo>
                    <a:pt x="323977" y="815975"/>
                  </a:lnTo>
                  <a:lnTo>
                    <a:pt x="323977" y="1536192"/>
                  </a:lnTo>
                  <a:lnTo>
                    <a:pt x="1278636" y="1531658"/>
                  </a:lnTo>
                  <a:lnTo>
                    <a:pt x="1245743" y="1298321"/>
                  </a:lnTo>
                  <a:lnTo>
                    <a:pt x="1258023" y="1262443"/>
                  </a:lnTo>
                  <a:lnTo>
                    <a:pt x="1269022" y="1232192"/>
                  </a:lnTo>
                  <a:lnTo>
                    <a:pt x="1282585" y="1198740"/>
                  </a:lnTo>
                  <a:lnTo>
                    <a:pt x="1302512" y="1153287"/>
                  </a:lnTo>
                  <a:lnTo>
                    <a:pt x="1301584" y="1112888"/>
                  </a:lnTo>
                  <a:lnTo>
                    <a:pt x="1301508" y="1084237"/>
                  </a:lnTo>
                  <a:lnTo>
                    <a:pt x="1298028" y="1052779"/>
                  </a:lnTo>
                  <a:lnTo>
                    <a:pt x="1286891" y="1003935"/>
                  </a:lnTo>
                  <a:lnTo>
                    <a:pt x="1336929" y="970788"/>
                  </a:lnTo>
                  <a:lnTo>
                    <a:pt x="1339824" y="950099"/>
                  </a:lnTo>
                  <a:lnTo>
                    <a:pt x="1880108" y="679704"/>
                  </a:lnTo>
                  <a:lnTo>
                    <a:pt x="5287975" y="679704"/>
                  </a:lnTo>
                  <a:lnTo>
                    <a:pt x="5288978" y="684657"/>
                  </a:lnTo>
                  <a:lnTo>
                    <a:pt x="5297132" y="696760"/>
                  </a:lnTo>
                  <a:lnTo>
                    <a:pt x="5309235" y="704913"/>
                  </a:lnTo>
                  <a:lnTo>
                    <a:pt x="5324094" y="707898"/>
                  </a:lnTo>
                  <a:lnTo>
                    <a:pt x="5338940" y="704913"/>
                  </a:lnTo>
                  <a:lnTo>
                    <a:pt x="5351043" y="696760"/>
                  </a:lnTo>
                  <a:lnTo>
                    <a:pt x="5359197" y="684657"/>
                  </a:lnTo>
                  <a:lnTo>
                    <a:pt x="5360187" y="679704"/>
                  </a:lnTo>
                  <a:lnTo>
                    <a:pt x="5362194" y="669798"/>
                  </a:lnTo>
                  <a:close/>
                </a:path>
              </a:pathLst>
            </a:custGeom>
            <a:solidFill>
              <a:srgbClr val="8BB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51380" y="3852671"/>
              <a:ext cx="1699260" cy="1864360"/>
            </a:xfrm>
            <a:custGeom>
              <a:avLst/>
              <a:gdLst/>
              <a:ahLst/>
              <a:cxnLst/>
              <a:rect l="l" t="t" r="r" b="b"/>
              <a:pathLst>
                <a:path w="1699260" h="1864360">
                  <a:moveTo>
                    <a:pt x="1698899" y="1732406"/>
                  </a:moveTo>
                  <a:lnTo>
                    <a:pt x="678073" y="1732406"/>
                  </a:lnTo>
                  <a:lnTo>
                    <a:pt x="642640" y="1863852"/>
                  </a:lnTo>
                  <a:lnTo>
                    <a:pt x="1698899" y="1858848"/>
                  </a:lnTo>
                  <a:lnTo>
                    <a:pt x="1698899" y="1732406"/>
                  </a:lnTo>
                  <a:close/>
                </a:path>
                <a:path w="1699260" h="1864360">
                  <a:moveTo>
                    <a:pt x="1698899" y="322579"/>
                  </a:moveTo>
                  <a:lnTo>
                    <a:pt x="546628" y="322579"/>
                  </a:lnTo>
                  <a:lnTo>
                    <a:pt x="545993" y="326516"/>
                  </a:lnTo>
                  <a:lnTo>
                    <a:pt x="544850" y="330200"/>
                  </a:lnTo>
                  <a:lnTo>
                    <a:pt x="543707" y="333501"/>
                  </a:lnTo>
                  <a:lnTo>
                    <a:pt x="521748" y="364232"/>
                  </a:lnTo>
                  <a:lnTo>
                    <a:pt x="507195" y="381984"/>
                  </a:lnTo>
                  <a:lnTo>
                    <a:pt x="495594" y="394545"/>
                  </a:lnTo>
                  <a:lnTo>
                    <a:pt x="482493" y="409701"/>
                  </a:lnTo>
                  <a:lnTo>
                    <a:pt x="484906" y="524763"/>
                  </a:lnTo>
                  <a:lnTo>
                    <a:pt x="461921" y="556642"/>
                  </a:lnTo>
                  <a:lnTo>
                    <a:pt x="445663" y="570357"/>
                  </a:lnTo>
                  <a:lnTo>
                    <a:pt x="455315" y="618997"/>
                  </a:lnTo>
                  <a:lnTo>
                    <a:pt x="441059" y="624546"/>
                  </a:lnTo>
                  <a:lnTo>
                    <a:pt x="428899" y="627284"/>
                  </a:lnTo>
                  <a:lnTo>
                    <a:pt x="415882" y="633214"/>
                  </a:lnTo>
                  <a:lnTo>
                    <a:pt x="399054" y="648334"/>
                  </a:lnTo>
                  <a:lnTo>
                    <a:pt x="391644" y="671194"/>
                  </a:lnTo>
                  <a:lnTo>
                    <a:pt x="393784" y="695007"/>
                  </a:lnTo>
                  <a:lnTo>
                    <a:pt x="399733" y="719200"/>
                  </a:lnTo>
                  <a:lnTo>
                    <a:pt x="403753" y="743203"/>
                  </a:lnTo>
                  <a:lnTo>
                    <a:pt x="353342" y="785401"/>
                  </a:lnTo>
                  <a:lnTo>
                    <a:pt x="324971" y="820702"/>
                  </a:lnTo>
                  <a:lnTo>
                    <a:pt x="295480" y="862945"/>
                  </a:lnTo>
                  <a:lnTo>
                    <a:pt x="265613" y="910237"/>
                  </a:lnTo>
                  <a:lnTo>
                    <a:pt x="236113" y="960684"/>
                  </a:lnTo>
                  <a:lnTo>
                    <a:pt x="207723" y="1012391"/>
                  </a:lnTo>
                  <a:lnTo>
                    <a:pt x="181186" y="1063465"/>
                  </a:lnTo>
                  <a:lnTo>
                    <a:pt x="157246" y="1112011"/>
                  </a:lnTo>
                  <a:lnTo>
                    <a:pt x="52725" y="1173733"/>
                  </a:lnTo>
                  <a:lnTo>
                    <a:pt x="36140" y="1222189"/>
                  </a:lnTo>
                  <a:lnTo>
                    <a:pt x="22198" y="1265343"/>
                  </a:lnTo>
                  <a:lnTo>
                    <a:pt x="11275" y="1307798"/>
                  </a:lnTo>
                  <a:lnTo>
                    <a:pt x="3750" y="1354158"/>
                  </a:lnTo>
                  <a:lnTo>
                    <a:pt x="0" y="1409027"/>
                  </a:lnTo>
                  <a:lnTo>
                    <a:pt x="401" y="1477009"/>
                  </a:lnTo>
                  <a:lnTo>
                    <a:pt x="19260" y="1521277"/>
                  </a:lnTo>
                  <a:lnTo>
                    <a:pt x="36406" y="1562152"/>
                  </a:lnTo>
                  <a:lnTo>
                    <a:pt x="53504" y="1599698"/>
                  </a:lnTo>
                  <a:lnTo>
                    <a:pt x="72216" y="1633983"/>
                  </a:lnTo>
                  <a:lnTo>
                    <a:pt x="121138" y="1693029"/>
                  </a:lnTo>
                  <a:lnTo>
                    <a:pt x="154675" y="1717923"/>
                  </a:lnTo>
                  <a:lnTo>
                    <a:pt x="196481" y="1739818"/>
                  </a:lnTo>
                  <a:lnTo>
                    <a:pt x="248218" y="1758780"/>
                  </a:lnTo>
                  <a:lnTo>
                    <a:pt x="311551" y="1774875"/>
                  </a:lnTo>
                  <a:lnTo>
                    <a:pt x="602889" y="1778647"/>
                  </a:lnTo>
                  <a:lnTo>
                    <a:pt x="630156" y="1772572"/>
                  </a:lnTo>
                  <a:lnTo>
                    <a:pt x="643862" y="1765900"/>
                  </a:lnTo>
                  <a:lnTo>
                    <a:pt x="655878" y="1754041"/>
                  </a:lnTo>
                  <a:lnTo>
                    <a:pt x="678073" y="1732406"/>
                  </a:lnTo>
                  <a:lnTo>
                    <a:pt x="1698899" y="1732406"/>
                  </a:lnTo>
                  <a:lnTo>
                    <a:pt x="1698899" y="1313433"/>
                  </a:lnTo>
                  <a:lnTo>
                    <a:pt x="1241572" y="1313433"/>
                  </a:lnTo>
                  <a:lnTo>
                    <a:pt x="1210027" y="1295210"/>
                  </a:lnTo>
                  <a:lnTo>
                    <a:pt x="1190199" y="1259203"/>
                  </a:lnTo>
                  <a:lnTo>
                    <a:pt x="1184568" y="1214212"/>
                  </a:lnTo>
                  <a:lnTo>
                    <a:pt x="1195616" y="1169031"/>
                  </a:lnTo>
                  <a:lnTo>
                    <a:pt x="1225824" y="1132458"/>
                  </a:lnTo>
                  <a:lnTo>
                    <a:pt x="1322852" y="1079245"/>
                  </a:lnTo>
                  <a:lnTo>
                    <a:pt x="1355053" y="1079245"/>
                  </a:lnTo>
                  <a:lnTo>
                    <a:pt x="1351275" y="1059323"/>
                  </a:lnTo>
                  <a:lnTo>
                    <a:pt x="1351574" y="1014856"/>
                  </a:lnTo>
                  <a:lnTo>
                    <a:pt x="1360486" y="971117"/>
                  </a:lnTo>
                  <a:lnTo>
                    <a:pt x="1378007" y="929441"/>
                  </a:lnTo>
                  <a:lnTo>
                    <a:pt x="1404132" y="891158"/>
                  </a:lnTo>
                  <a:lnTo>
                    <a:pt x="1436789" y="859287"/>
                  </a:lnTo>
                  <a:lnTo>
                    <a:pt x="1474125" y="835072"/>
                  </a:lnTo>
                  <a:lnTo>
                    <a:pt x="1514914" y="818739"/>
                  </a:lnTo>
                  <a:lnTo>
                    <a:pt x="1557929" y="810513"/>
                  </a:lnTo>
                  <a:lnTo>
                    <a:pt x="1572542" y="809561"/>
                  </a:lnTo>
                  <a:lnTo>
                    <a:pt x="1698899" y="809561"/>
                  </a:lnTo>
                  <a:lnTo>
                    <a:pt x="1698899" y="322579"/>
                  </a:lnTo>
                  <a:close/>
                </a:path>
                <a:path w="1699260" h="1864360">
                  <a:moveTo>
                    <a:pt x="1355053" y="1079245"/>
                  </a:moveTo>
                  <a:lnTo>
                    <a:pt x="1322852" y="1079245"/>
                  </a:lnTo>
                  <a:lnTo>
                    <a:pt x="1276218" y="1132620"/>
                  </a:lnTo>
                  <a:lnTo>
                    <a:pt x="1247085" y="1174815"/>
                  </a:lnTo>
                  <a:lnTo>
                    <a:pt x="1232253" y="1209913"/>
                  </a:lnTo>
                  <a:lnTo>
                    <a:pt x="1228524" y="1241994"/>
                  </a:lnTo>
                  <a:lnTo>
                    <a:pt x="1232697" y="1275140"/>
                  </a:lnTo>
                  <a:lnTo>
                    <a:pt x="1241572" y="1313433"/>
                  </a:lnTo>
                  <a:lnTo>
                    <a:pt x="1698899" y="1313433"/>
                  </a:lnTo>
                  <a:lnTo>
                    <a:pt x="1698899" y="1266742"/>
                  </a:lnTo>
                  <a:lnTo>
                    <a:pt x="1557595" y="1266742"/>
                  </a:lnTo>
                  <a:lnTo>
                    <a:pt x="1513971" y="1258221"/>
                  </a:lnTo>
                  <a:lnTo>
                    <a:pt x="1472645" y="1241379"/>
                  </a:lnTo>
                  <a:lnTo>
                    <a:pt x="1434921" y="1216474"/>
                  </a:lnTo>
                  <a:lnTo>
                    <a:pt x="1402100" y="1183766"/>
                  </a:lnTo>
                  <a:lnTo>
                    <a:pt x="1376533" y="1145111"/>
                  </a:lnTo>
                  <a:lnTo>
                    <a:pt x="1359593" y="1103186"/>
                  </a:lnTo>
                  <a:lnTo>
                    <a:pt x="1355053" y="1079245"/>
                  </a:lnTo>
                  <a:close/>
                </a:path>
                <a:path w="1699260" h="1864360">
                  <a:moveTo>
                    <a:pt x="1698899" y="1239773"/>
                  </a:moveTo>
                  <a:lnTo>
                    <a:pt x="1689247" y="1239773"/>
                  </a:lnTo>
                  <a:lnTo>
                    <a:pt x="1646535" y="1257778"/>
                  </a:lnTo>
                  <a:lnTo>
                    <a:pt x="1602218" y="1266681"/>
                  </a:lnTo>
                  <a:lnTo>
                    <a:pt x="1557595" y="1266742"/>
                  </a:lnTo>
                  <a:lnTo>
                    <a:pt x="1698899" y="1266742"/>
                  </a:lnTo>
                  <a:lnTo>
                    <a:pt x="1698899" y="1239773"/>
                  </a:lnTo>
                  <a:close/>
                </a:path>
                <a:path w="1699260" h="1864360">
                  <a:moveTo>
                    <a:pt x="1698899" y="809561"/>
                  </a:moveTo>
                  <a:lnTo>
                    <a:pt x="1587203" y="809561"/>
                  </a:lnTo>
                  <a:lnTo>
                    <a:pt x="1601863" y="810513"/>
                  </a:lnTo>
                  <a:lnTo>
                    <a:pt x="1616476" y="812419"/>
                  </a:lnTo>
                  <a:lnTo>
                    <a:pt x="1635818" y="816421"/>
                  </a:lnTo>
                  <a:lnTo>
                    <a:pt x="1654909" y="822150"/>
                  </a:lnTo>
                  <a:lnTo>
                    <a:pt x="1673644" y="829617"/>
                  </a:lnTo>
                  <a:lnTo>
                    <a:pt x="1691914" y="838834"/>
                  </a:lnTo>
                  <a:lnTo>
                    <a:pt x="1691914" y="843026"/>
                  </a:lnTo>
                  <a:lnTo>
                    <a:pt x="1698899" y="843026"/>
                  </a:lnTo>
                  <a:lnTo>
                    <a:pt x="1698899" y="809561"/>
                  </a:lnTo>
                  <a:close/>
                </a:path>
                <a:path w="1699260" h="1864360">
                  <a:moveTo>
                    <a:pt x="1046754" y="0"/>
                  </a:moveTo>
                  <a:lnTo>
                    <a:pt x="998896" y="6424"/>
                  </a:lnTo>
                  <a:lnTo>
                    <a:pt x="955902" y="24558"/>
                  </a:lnTo>
                  <a:lnTo>
                    <a:pt x="919484" y="52689"/>
                  </a:lnTo>
                  <a:lnTo>
                    <a:pt x="891353" y="89106"/>
                  </a:lnTo>
                  <a:lnTo>
                    <a:pt x="873220" y="132100"/>
                  </a:lnTo>
                  <a:lnTo>
                    <a:pt x="866795" y="179958"/>
                  </a:lnTo>
                  <a:lnTo>
                    <a:pt x="872002" y="223008"/>
                  </a:lnTo>
                  <a:lnTo>
                    <a:pt x="886925" y="262032"/>
                  </a:lnTo>
                  <a:lnTo>
                    <a:pt x="910515" y="295580"/>
                  </a:lnTo>
                  <a:lnTo>
                    <a:pt x="941725" y="322198"/>
                  </a:lnTo>
                  <a:lnTo>
                    <a:pt x="941725" y="322579"/>
                  </a:lnTo>
                  <a:lnTo>
                    <a:pt x="1151783" y="322579"/>
                  </a:lnTo>
                  <a:lnTo>
                    <a:pt x="1151783" y="322198"/>
                  </a:lnTo>
                  <a:lnTo>
                    <a:pt x="1182993" y="295580"/>
                  </a:lnTo>
                  <a:lnTo>
                    <a:pt x="1206584" y="262032"/>
                  </a:lnTo>
                  <a:lnTo>
                    <a:pt x="1221506" y="223008"/>
                  </a:lnTo>
                  <a:lnTo>
                    <a:pt x="1226713" y="179958"/>
                  </a:lnTo>
                  <a:lnTo>
                    <a:pt x="1220288" y="132100"/>
                  </a:lnTo>
                  <a:lnTo>
                    <a:pt x="1202155" y="89106"/>
                  </a:lnTo>
                  <a:lnTo>
                    <a:pt x="1174024" y="52689"/>
                  </a:lnTo>
                  <a:lnTo>
                    <a:pt x="1137606" y="24558"/>
                  </a:lnTo>
                  <a:lnTo>
                    <a:pt x="1094613" y="6424"/>
                  </a:lnTo>
                  <a:lnTo>
                    <a:pt x="1046754" y="0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885944" y="2212848"/>
              <a:ext cx="1469390" cy="1922145"/>
            </a:xfrm>
            <a:custGeom>
              <a:avLst/>
              <a:gdLst/>
              <a:ahLst/>
              <a:cxnLst/>
              <a:rect l="l" t="t" r="r" b="b"/>
              <a:pathLst>
                <a:path w="1469389" h="1922145">
                  <a:moveTo>
                    <a:pt x="872616" y="1264157"/>
                  </a:moveTo>
                  <a:lnTo>
                    <a:pt x="852245" y="1326860"/>
                  </a:lnTo>
                  <a:lnTo>
                    <a:pt x="835660" y="1372774"/>
                  </a:lnTo>
                  <a:lnTo>
                    <a:pt x="802131" y="1420621"/>
                  </a:lnTo>
                  <a:lnTo>
                    <a:pt x="751240" y="1440388"/>
                  </a:lnTo>
                  <a:lnTo>
                    <a:pt x="701169" y="1457680"/>
                  </a:lnTo>
                  <a:lnTo>
                    <a:pt x="651724" y="1472978"/>
                  </a:lnTo>
                  <a:lnTo>
                    <a:pt x="602710" y="1486762"/>
                  </a:lnTo>
                  <a:lnTo>
                    <a:pt x="553933" y="1499511"/>
                  </a:lnTo>
                  <a:lnTo>
                    <a:pt x="407089" y="1536350"/>
                  </a:lnTo>
                  <a:lnTo>
                    <a:pt x="357303" y="1549765"/>
                  </a:lnTo>
                  <a:lnTo>
                    <a:pt x="306823" y="1564532"/>
                  </a:lnTo>
                  <a:lnTo>
                    <a:pt x="210665" y="1595354"/>
                  </a:lnTo>
                  <a:lnTo>
                    <a:pt x="164242" y="1606772"/>
                  </a:lnTo>
                  <a:lnTo>
                    <a:pt x="121201" y="1623762"/>
                  </a:lnTo>
                  <a:lnTo>
                    <a:pt x="86613" y="1654683"/>
                  </a:lnTo>
                  <a:lnTo>
                    <a:pt x="60592" y="1690191"/>
                  </a:lnTo>
                  <a:lnTo>
                    <a:pt x="41552" y="1735045"/>
                  </a:lnTo>
                  <a:lnTo>
                    <a:pt x="27733" y="1784937"/>
                  </a:lnTo>
                  <a:lnTo>
                    <a:pt x="17375" y="1835559"/>
                  </a:lnTo>
                  <a:lnTo>
                    <a:pt x="8717" y="1882603"/>
                  </a:lnTo>
                  <a:lnTo>
                    <a:pt x="0" y="1921764"/>
                  </a:lnTo>
                  <a:lnTo>
                    <a:pt x="307593" y="1921764"/>
                  </a:lnTo>
                  <a:lnTo>
                    <a:pt x="290842" y="1879810"/>
                  </a:lnTo>
                  <a:lnTo>
                    <a:pt x="282872" y="1836415"/>
                  </a:lnTo>
                  <a:lnTo>
                    <a:pt x="283431" y="1792811"/>
                  </a:lnTo>
                  <a:lnTo>
                    <a:pt x="292265" y="1750231"/>
                  </a:lnTo>
                  <a:lnTo>
                    <a:pt x="309121" y="1709909"/>
                  </a:lnTo>
                  <a:lnTo>
                    <a:pt x="333746" y="1673076"/>
                  </a:lnTo>
                  <a:lnTo>
                    <a:pt x="365886" y="1640966"/>
                  </a:lnTo>
                  <a:lnTo>
                    <a:pt x="404495" y="1615400"/>
                  </a:lnTo>
                  <a:lnTo>
                    <a:pt x="446387" y="1598460"/>
                  </a:lnTo>
                  <a:lnTo>
                    <a:pt x="490227" y="1590141"/>
                  </a:lnTo>
                  <a:lnTo>
                    <a:pt x="818199" y="1590141"/>
                  </a:lnTo>
                  <a:lnTo>
                    <a:pt x="821434" y="1578484"/>
                  </a:lnTo>
                  <a:lnTo>
                    <a:pt x="831741" y="1549759"/>
                  </a:lnTo>
                  <a:lnTo>
                    <a:pt x="845591" y="1518354"/>
                  </a:lnTo>
                  <a:lnTo>
                    <a:pt x="863600" y="1483740"/>
                  </a:lnTo>
                  <a:lnTo>
                    <a:pt x="872616" y="1264157"/>
                  </a:lnTo>
                  <a:close/>
                </a:path>
                <a:path w="1469389" h="1922145">
                  <a:moveTo>
                    <a:pt x="818199" y="1590141"/>
                  </a:moveTo>
                  <a:lnTo>
                    <a:pt x="490227" y="1590141"/>
                  </a:lnTo>
                  <a:lnTo>
                    <a:pt x="534680" y="1590440"/>
                  </a:lnTo>
                  <a:lnTo>
                    <a:pt x="578412" y="1599353"/>
                  </a:lnTo>
                  <a:lnTo>
                    <a:pt x="620086" y="1616874"/>
                  </a:lnTo>
                  <a:lnTo>
                    <a:pt x="658367" y="1642999"/>
                  </a:lnTo>
                  <a:lnTo>
                    <a:pt x="689786" y="1675182"/>
                  </a:lnTo>
                  <a:lnTo>
                    <a:pt x="713777" y="1711927"/>
                  </a:lnTo>
                  <a:lnTo>
                    <a:pt x="730093" y="1752023"/>
                  </a:lnTo>
                  <a:lnTo>
                    <a:pt x="738492" y="1794264"/>
                  </a:lnTo>
                  <a:lnTo>
                    <a:pt x="738729" y="1837440"/>
                  </a:lnTo>
                  <a:lnTo>
                    <a:pt x="730560" y="1880343"/>
                  </a:lnTo>
                  <a:lnTo>
                    <a:pt x="713739" y="1921764"/>
                  </a:lnTo>
                  <a:lnTo>
                    <a:pt x="1151635" y="1921764"/>
                  </a:lnTo>
                  <a:lnTo>
                    <a:pt x="1151635" y="1780158"/>
                  </a:lnTo>
                  <a:lnTo>
                    <a:pt x="786510" y="1780158"/>
                  </a:lnTo>
                  <a:lnTo>
                    <a:pt x="795178" y="1737639"/>
                  </a:lnTo>
                  <a:lnTo>
                    <a:pt x="799941" y="1698132"/>
                  </a:lnTo>
                  <a:lnTo>
                    <a:pt x="804084" y="1659126"/>
                  </a:lnTo>
                  <a:lnTo>
                    <a:pt x="810768" y="1618869"/>
                  </a:lnTo>
                  <a:lnTo>
                    <a:pt x="800480" y="1618869"/>
                  </a:lnTo>
                  <a:lnTo>
                    <a:pt x="814069" y="1605026"/>
                  </a:lnTo>
                  <a:lnTo>
                    <a:pt x="818199" y="1590141"/>
                  </a:lnTo>
                  <a:close/>
                </a:path>
                <a:path w="1469389" h="1922145">
                  <a:moveTo>
                    <a:pt x="1151635" y="1613662"/>
                  </a:moveTo>
                  <a:lnTo>
                    <a:pt x="877951" y="1613662"/>
                  </a:lnTo>
                  <a:lnTo>
                    <a:pt x="786510" y="1780158"/>
                  </a:lnTo>
                  <a:lnTo>
                    <a:pt x="1151635" y="1780158"/>
                  </a:lnTo>
                  <a:lnTo>
                    <a:pt x="1151635" y="1739010"/>
                  </a:lnTo>
                  <a:lnTo>
                    <a:pt x="1061339" y="1739010"/>
                  </a:lnTo>
                  <a:lnTo>
                    <a:pt x="1073661" y="1706086"/>
                  </a:lnTo>
                  <a:lnTo>
                    <a:pt x="1087723" y="1678971"/>
                  </a:lnTo>
                  <a:lnTo>
                    <a:pt x="1111166" y="1651142"/>
                  </a:lnTo>
                  <a:lnTo>
                    <a:pt x="1151635" y="1616075"/>
                  </a:lnTo>
                  <a:lnTo>
                    <a:pt x="1151635" y="1613662"/>
                  </a:lnTo>
                  <a:close/>
                </a:path>
                <a:path w="1469389" h="1922145">
                  <a:moveTo>
                    <a:pt x="1151635" y="1638808"/>
                  </a:moveTo>
                  <a:lnTo>
                    <a:pt x="1105344" y="1690290"/>
                  </a:lnTo>
                  <a:lnTo>
                    <a:pt x="1061339" y="1739010"/>
                  </a:lnTo>
                  <a:lnTo>
                    <a:pt x="1151635" y="1739010"/>
                  </a:lnTo>
                  <a:lnTo>
                    <a:pt x="1151635" y="1638808"/>
                  </a:lnTo>
                  <a:close/>
                </a:path>
                <a:path w="1469389" h="1922145">
                  <a:moveTo>
                    <a:pt x="810894" y="1618107"/>
                  </a:moveTo>
                  <a:lnTo>
                    <a:pt x="800480" y="1618869"/>
                  </a:lnTo>
                  <a:lnTo>
                    <a:pt x="810768" y="1618869"/>
                  </a:lnTo>
                  <a:lnTo>
                    <a:pt x="810894" y="1618107"/>
                  </a:lnTo>
                  <a:close/>
                </a:path>
                <a:path w="1469389" h="1922145">
                  <a:moveTo>
                    <a:pt x="1151635" y="818134"/>
                  </a:moveTo>
                  <a:lnTo>
                    <a:pt x="740790" y="818134"/>
                  </a:lnTo>
                  <a:lnTo>
                    <a:pt x="745448" y="878487"/>
                  </a:lnTo>
                  <a:lnTo>
                    <a:pt x="754525" y="931124"/>
                  </a:lnTo>
                  <a:lnTo>
                    <a:pt x="768023" y="977724"/>
                  </a:lnTo>
                  <a:lnTo>
                    <a:pt x="785943" y="1019962"/>
                  </a:lnTo>
                  <a:lnTo>
                    <a:pt x="808289" y="1059517"/>
                  </a:lnTo>
                  <a:lnTo>
                    <a:pt x="835063" y="1098065"/>
                  </a:lnTo>
                  <a:lnTo>
                    <a:pt x="866266" y="1137285"/>
                  </a:lnTo>
                  <a:lnTo>
                    <a:pt x="872801" y="1163224"/>
                  </a:lnTo>
                  <a:lnTo>
                    <a:pt x="876157" y="1187164"/>
                  </a:lnTo>
                  <a:lnTo>
                    <a:pt x="878250" y="1210294"/>
                  </a:lnTo>
                  <a:lnTo>
                    <a:pt x="880998" y="1233804"/>
                  </a:lnTo>
                  <a:lnTo>
                    <a:pt x="890059" y="1291268"/>
                  </a:lnTo>
                  <a:lnTo>
                    <a:pt x="914145" y="1338707"/>
                  </a:lnTo>
                  <a:lnTo>
                    <a:pt x="948043" y="1377858"/>
                  </a:lnTo>
                  <a:lnTo>
                    <a:pt x="986535" y="1410462"/>
                  </a:lnTo>
                  <a:lnTo>
                    <a:pt x="947037" y="1422863"/>
                  </a:lnTo>
                  <a:lnTo>
                    <a:pt x="915660" y="1450151"/>
                  </a:lnTo>
                  <a:lnTo>
                    <a:pt x="889539" y="1487170"/>
                  </a:lnTo>
                  <a:lnTo>
                    <a:pt x="865810" y="1528760"/>
                  </a:lnTo>
                  <a:lnTo>
                    <a:pt x="841609" y="1569764"/>
                  </a:lnTo>
                  <a:lnTo>
                    <a:pt x="814069" y="1605026"/>
                  </a:lnTo>
                  <a:lnTo>
                    <a:pt x="812672" y="1609344"/>
                  </a:lnTo>
                  <a:lnTo>
                    <a:pt x="811656" y="1613789"/>
                  </a:lnTo>
                  <a:lnTo>
                    <a:pt x="810894" y="1618107"/>
                  </a:lnTo>
                  <a:lnTo>
                    <a:pt x="877951" y="1613662"/>
                  </a:lnTo>
                  <a:lnTo>
                    <a:pt x="1151635" y="1613662"/>
                  </a:lnTo>
                  <a:lnTo>
                    <a:pt x="1151635" y="1534540"/>
                  </a:lnTo>
                  <a:lnTo>
                    <a:pt x="1013728" y="1410334"/>
                  </a:lnTo>
                  <a:lnTo>
                    <a:pt x="1001648" y="1410334"/>
                  </a:lnTo>
                  <a:lnTo>
                    <a:pt x="1026171" y="1395327"/>
                  </a:lnTo>
                  <a:lnTo>
                    <a:pt x="1050766" y="1383331"/>
                  </a:lnTo>
                  <a:lnTo>
                    <a:pt x="1075408" y="1372455"/>
                  </a:lnTo>
                  <a:lnTo>
                    <a:pt x="1100073" y="1360804"/>
                  </a:lnTo>
                  <a:lnTo>
                    <a:pt x="1151635" y="1360804"/>
                  </a:lnTo>
                  <a:lnTo>
                    <a:pt x="1151635" y="818134"/>
                  </a:lnTo>
                  <a:close/>
                </a:path>
                <a:path w="1469389" h="1922145">
                  <a:moveTo>
                    <a:pt x="1013586" y="1410208"/>
                  </a:moveTo>
                  <a:lnTo>
                    <a:pt x="1001648" y="1410334"/>
                  </a:lnTo>
                  <a:lnTo>
                    <a:pt x="1013728" y="1410334"/>
                  </a:lnTo>
                  <a:lnTo>
                    <a:pt x="1013586" y="1410208"/>
                  </a:lnTo>
                  <a:close/>
                </a:path>
                <a:path w="1469389" h="1922145">
                  <a:moveTo>
                    <a:pt x="1151635" y="1360804"/>
                  </a:moveTo>
                  <a:lnTo>
                    <a:pt x="1100073" y="1360804"/>
                  </a:lnTo>
                  <a:lnTo>
                    <a:pt x="1113756" y="1361819"/>
                  </a:lnTo>
                  <a:lnTo>
                    <a:pt x="1126759" y="1363297"/>
                  </a:lnTo>
                  <a:lnTo>
                    <a:pt x="1139311" y="1364894"/>
                  </a:lnTo>
                  <a:lnTo>
                    <a:pt x="1151635" y="1366265"/>
                  </a:lnTo>
                  <a:lnTo>
                    <a:pt x="1151635" y="1360804"/>
                  </a:lnTo>
                  <a:close/>
                </a:path>
                <a:path w="1469389" h="1922145">
                  <a:moveTo>
                    <a:pt x="662103" y="506531"/>
                  </a:moveTo>
                  <a:lnTo>
                    <a:pt x="644636" y="524099"/>
                  </a:lnTo>
                  <a:lnTo>
                    <a:pt x="637789" y="557481"/>
                  </a:lnTo>
                  <a:lnTo>
                    <a:pt x="638841" y="600916"/>
                  </a:lnTo>
                  <a:lnTo>
                    <a:pt x="645073" y="648643"/>
                  </a:lnTo>
                  <a:lnTo>
                    <a:pt x="653764" y="694902"/>
                  </a:lnTo>
                  <a:lnTo>
                    <a:pt x="662192" y="733930"/>
                  </a:lnTo>
                  <a:lnTo>
                    <a:pt x="667638" y="759967"/>
                  </a:lnTo>
                  <a:lnTo>
                    <a:pt x="685301" y="807721"/>
                  </a:lnTo>
                  <a:lnTo>
                    <a:pt x="702548" y="826531"/>
                  </a:lnTo>
                  <a:lnTo>
                    <a:pt x="720627" y="826601"/>
                  </a:lnTo>
                  <a:lnTo>
                    <a:pt x="740790" y="818134"/>
                  </a:lnTo>
                  <a:lnTo>
                    <a:pt x="1151635" y="818134"/>
                  </a:lnTo>
                  <a:lnTo>
                    <a:pt x="1151635" y="740155"/>
                  </a:lnTo>
                  <a:lnTo>
                    <a:pt x="1429457" y="740155"/>
                  </a:lnTo>
                  <a:lnTo>
                    <a:pt x="1444582" y="720550"/>
                  </a:lnTo>
                  <a:lnTo>
                    <a:pt x="1462711" y="677533"/>
                  </a:lnTo>
                  <a:lnTo>
                    <a:pt x="1469135" y="629665"/>
                  </a:lnTo>
                  <a:lnTo>
                    <a:pt x="1462711" y="581807"/>
                  </a:lnTo>
                  <a:lnTo>
                    <a:pt x="1444582" y="538813"/>
                  </a:lnTo>
                  <a:lnTo>
                    <a:pt x="1429517" y="519302"/>
                  </a:lnTo>
                  <a:lnTo>
                    <a:pt x="1151635" y="519302"/>
                  </a:lnTo>
                  <a:lnTo>
                    <a:pt x="1151635" y="510539"/>
                  </a:lnTo>
                  <a:lnTo>
                    <a:pt x="692911" y="510539"/>
                  </a:lnTo>
                  <a:lnTo>
                    <a:pt x="662103" y="506531"/>
                  </a:lnTo>
                  <a:close/>
                </a:path>
                <a:path w="1469389" h="1922145">
                  <a:moveTo>
                    <a:pt x="1429457" y="740155"/>
                  </a:moveTo>
                  <a:lnTo>
                    <a:pt x="1151635" y="740155"/>
                  </a:lnTo>
                  <a:lnTo>
                    <a:pt x="1177843" y="769246"/>
                  </a:lnTo>
                  <a:lnTo>
                    <a:pt x="1210421" y="791146"/>
                  </a:lnTo>
                  <a:lnTo>
                    <a:pt x="1248023" y="804949"/>
                  </a:lnTo>
                  <a:lnTo>
                    <a:pt x="1289303" y="809751"/>
                  </a:lnTo>
                  <a:lnTo>
                    <a:pt x="1337108" y="803317"/>
                  </a:lnTo>
                  <a:lnTo>
                    <a:pt x="1380066" y="785161"/>
                  </a:lnTo>
                  <a:lnTo>
                    <a:pt x="1416462" y="756999"/>
                  </a:lnTo>
                  <a:lnTo>
                    <a:pt x="1429457" y="740155"/>
                  </a:lnTo>
                  <a:close/>
                </a:path>
                <a:path w="1469389" h="1922145">
                  <a:moveTo>
                    <a:pt x="1289303" y="449706"/>
                  </a:moveTo>
                  <a:lnTo>
                    <a:pt x="1248023" y="454491"/>
                  </a:lnTo>
                  <a:lnTo>
                    <a:pt x="1210421" y="468264"/>
                  </a:lnTo>
                  <a:lnTo>
                    <a:pt x="1177843" y="490158"/>
                  </a:lnTo>
                  <a:lnTo>
                    <a:pt x="1151635" y="519302"/>
                  </a:lnTo>
                  <a:lnTo>
                    <a:pt x="1429517" y="519302"/>
                  </a:lnTo>
                  <a:lnTo>
                    <a:pt x="1416462" y="502396"/>
                  </a:lnTo>
                  <a:lnTo>
                    <a:pt x="1380066" y="474265"/>
                  </a:lnTo>
                  <a:lnTo>
                    <a:pt x="1337108" y="456131"/>
                  </a:lnTo>
                  <a:lnTo>
                    <a:pt x="1289303" y="449706"/>
                  </a:lnTo>
                  <a:close/>
                </a:path>
                <a:path w="1469389" h="1922145">
                  <a:moveTo>
                    <a:pt x="1151635" y="0"/>
                  </a:moveTo>
                  <a:lnTo>
                    <a:pt x="1086638" y="7423"/>
                  </a:lnTo>
                  <a:lnTo>
                    <a:pt x="1028677" y="19209"/>
                  </a:lnTo>
                  <a:lnTo>
                    <a:pt x="977303" y="35004"/>
                  </a:lnTo>
                  <a:lnTo>
                    <a:pt x="932071" y="54450"/>
                  </a:lnTo>
                  <a:lnTo>
                    <a:pt x="892531" y="77190"/>
                  </a:lnTo>
                  <a:lnTo>
                    <a:pt x="858237" y="102870"/>
                  </a:lnTo>
                  <a:lnTo>
                    <a:pt x="828741" y="131131"/>
                  </a:lnTo>
                  <a:lnTo>
                    <a:pt x="803595" y="161619"/>
                  </a:lnTo>
                  <a:lnTo>
                    <a:pt x="782351" y="193976"/>
                  </a:lnTo>
                  <a:lnTo>
                    <a:pt x="764562" y="227847"/>
                  </a:lnTo>
                  <a:lnTo>
                    <a:pt x="737559" y="298703"/>
                  </a:lnTo>
                  <a:lnTo>
                    <a:pt x="719003" y="371338"/>
                  </a:lnTo>
                  <a:lnTo>
                    <a:pt x="705315" y="442900"/>
                  </a:lnTo>
                  <a:lnTo>
                    <a:pt x="699176" y="477388"/>
                  </a:lnTo>
                  <a:lnTo>
                    <a:pt x="692911" y="510539"/>
                  </a:lnTo>
                  <a:lnTo>
                    <a:pt x="1151635" y="510539"/>
                  </a:lnTo>
                  <a:lnTo>
                    <a:pt x="1151635" y="0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80759" y="2215895"/>
              <a:ext cx="1252855" cy="2245360"/>
            </a:xfrm>
            <a:custGeom>
              <a:avLst/>
              <a:gdLst/>
              <a:ahLst/>
              <a:cxnLst/>
              <a:rect l="l" t="t" r="r" b="b"/>
              <a:pathLst>
                <a:path w="1252854" h="2245360">
                  <a:moveTo>
                    <a:pt x="682624" y="1924049"/>
                  </a:moveTo>
                  <a:lnTo>
                    <a:pt x="469264" y="1924049"/>
                  </a:lnTo>
                  <a:lnTo>
                    <a:pt x="438687" y="1950575"/>
                  </a:lnTo>
                  <a:lnTo>
                    <a:pt x="415623" y="1983851"/>
                  </a:lnTo>
                  <a:lnTo>
                    <a:pt x="401060" y="2022437"/>
                  </a:lnTo>
                  <a:lnTo>
                    <a:pt x="395986" y="2064892"/>
                  </a:lnTo>
                  <a:lnTo>
                    <a:pt x="402410" y="2112751"/>
                  </a:lnTo>
                  <a:lnTo>
                    <a:pt x="420544" y="2155745"/>
                  </a:lnTo>
                  <a:lnTo>
                    <a:pt x="448675" y="2192162"/>
                  </a:lnTo>
                  <a:lnTo>
                    <a:pt x="485092" y="2220293"/>
                  </a:lnTo>
                  <a:lnTo>
                    <a:pt x="528086" y="2238427"/>
                  </a:lnTo>
                  <a:lnTo>
                    <a:pt x="575944" y="2244852"/>
                  </a:lnTo>
                  <a:lnTo>
                    <a:pt x="623812" y="2238427"/>
                  </a:lnTo>
                  <a:lnTo>
                    <a:pt x="666829" y="2220293"/>
                  </a:lnTo>
                  <a:lnTo>
                    <a:pt x="703278" y="2192162"/>
                  </a:lnTo>
                  <a:lnTo>
                    <a:pt x="731440" y="2155745"/>
                  </a:lnTo>
                  <a:lnTo>
                    <a:pt x="749596" y="2112751"/>
                  </a:lnTo>
                  <a:lnTo>
                    <a:pt x="756031" y="2064892"/>
                  </a:lnTo>
                  <a:lnTo>
                    <a:pt x="750937" y="2022437"/>
                  </a:lnTo>
                  <a:lnTo>
                    <a:pt x="736330" y="1983851"/>
                  </a:lnTo>
                  <a:lnTo>
                    <a:pt x="713222" y="1950575"/>
                  </a:lnTo>
                  <a:lnTo>
                    <a:pt x="682624" y="1924049"/>
                  </a:lnTo>
                  <a:close/>
                </a:path>
                <a:path w="1252854" h="2245360">
                  <a:moveTo>
                    <a:pt x="378713" y="1138301"/>
                  </a:moveTo>
                  <a:lnTo>
                    <a:pt x="376554" y="1138936"/>
                  </a:lnTo>
                  <a:lnTo>
                    <a:pt x="374650" y="1140459"/>
                  </a:lnTo>
                  <a:lnTo>
                    <a:pt x="372999" y="1143253"/>
                  </a:lnTo>
                  <a:lnTo>
                    <a:pt x="373463" y="1158923"/>
                  </a:lnTo>
                  <a:lnTo>
                    <a:pt x="366478" y="1180663"/>
                  </a:lnTo>
                  <a:lnTo>
                    <a:pt x="332984" y="1239847"/>
                  </a:lnTo>
                  <a:lnTo>
                    <a:pt x="307888" y="1276039"/>
                  </a:lnTo>
                  <a:lnTo>
                    <a:pt x="278167" y="1315797"/>
                  </a:lnTo>
                  <a:lnTo>
                    <a:pt x="244530" y="1358494"/>
                  </a:lnTo>
                  <a:lnTo>
                    <a:pt x="207681" y="1403505"/>
                  </a:lnTo>
                  <a:lnTo>
                    <a:pt x="168328" y="1450203"/>
                  </a:lnTo>
                  <a:lnTo>
                    <a:pt x="127176" y="1497962"/>
                  </a:lnTo>
                  <a:lnTo>
                    <a:pt x="84934" y="1546157"/>
                  </a:lnTo>
                  <a:lnTo>
                    <a:pt x="42306" y="1594160"/>
                  </a:lnTo>
                  <a:lnTo>
                    <a:pt x="0" y="1641347"/>
                  </a:lnTo>
                  <a:lnTo>
                    <a:pt x="0" y="1924049"/>
                  </a:lnTo>
                  <a:lnTo>
                    <a:pt x="1248156" y="1924049"/>
                  </a:lnTo>
                  <a:lnTo>
                    <a:pt x="1251195" y="1883605"/>
                  </a:lnTo>
                  <a:lnTo>
                    <a:pt x="1252734" y="1847400"/>
                  </a:lnTo>
                  <a:lnTo>
                    <a:pt x="1251041" y="1812006"/>
                  </a:lnTo>
                  <a:lnTo>
                    <a:pt x="1244383" y="1773994"/>
                  </a:lnTo>
                  <a:lnTo>
                    <a:pt x="1231027" y="1729938"/>
                  </a:lnTo>
                  <a:lnTo>
                    <a:pt x="1209240" y="1676408"/>
                  </a:lnTo>
                  <a:lnTo>
                    <a:pt x="1177289" y="1609978"/>
                  </a:lnTo>
                  <a:lnTo>
                    <a:pt x="1146341" y="1584241"/>
                  </a:lnTo>
                  <a:lnTo>
                    <a:pt x="1109935" y="1559298"/>
                  </a:lnTo>
                  <a:lnTo>
                    <a:pt x="1068774" y="1535207"/>
                  </a:lnTo>
                  <a:lnTo>
                    <a:pt x="1023560" y="1512026"/>
                  </a:lnTo>
                  <a:lnTo>
                    <a:pt x="974994" y="1489814"/>
                  </a:lnTo>
                  <a:lnTo>
                    <a:pt x="923779" y="1468628"/>
                  </a:lnTo>
                  <a:lnTo>
                    <a:pt x="870616" y="1448525"/>
                  </a:lnTo>
                  <a:lnTo>
                    <a:pt x="816207" y="1429564"/>
                  </a:lnTo>
                  <a:lnTo>
                    <a:pt x="761255" y="1411802"/>
                  </a:lnTo>
                  <a:lnTo>
                    <a:pt x="706460" y="1395298"/>
                  </a:lnTo>
                  <a:lnTo>
                    <a:pt x="652525" y="1380108"/>
                  </a:lnTo>
                  <a:lnTo>
                    <a:pt x="599213" y="1358196"/>
                  </a:lnTo>
                  <a:lnTo>
                    <a:pt x="551306" y="1324609"/>
                  </a:lnTo>
                  <a:lnTo>
                    <a:pt x="508829" y="1283998"/>
                  </a:lnTo>
                  <a:lnTo>
                    <a:pt x="471804" y="1241012"/>
                  </a:lnTo>
                  <a:lnTo>
                    <a:pt x="414210" y="1166510"/>
                  </a:lnTo>
                  <a:lnTo>
                    <a:pt x="393688" y="1144294"/>
                  </a:lnTo>
                  <a:lnTo>
                    <a:pt x="378713" y="1138301"/>
                  </a:lnTo>
                  <a:close/>
                </a:path>
                <a:path w="1252854" h="2245360">
                  <a:moveTo>
                    <a:pt x="0" y="1537080"/>
                  </a:moveTo>
                  <a:lnTo>
                    <a:pt x="0" y="1618487"/>
                  </a:lnTo>
                  <a:lnTo>
                    <a:pt x="10691" y="1609978"/>
                  </a:lnTo>
                  <a:lnTo>
                    <a:pt x="22256" y="1601057"/>
                  </a:lnTo>
                  <a:lnTo>
                    <a:pt x="35004" y="1591448"/>
                  </a:lnTo>
                  <a:lnTo>
                    <a:pt x="48894" y="1581149"/>
                  </a:lnTo>
                  <a:lnTo>
                    <a:pt x="0" y="1537080"/>
                  </a:lnTo>
                  <a:close/>
                </a:path>
                <a:path w="1252854" h="2245360">
                  <a:moveTo>
                    <a:pt x="0" y="835405"/>
                  </a:moveTo>
                  <a:lnTo>
                    <a:pt x="0" y="1368932"/>
                  </a:lnTo>
                  <a:lnTo>
                    <a:pt x="29471" y="1369574"/>
                  </a:lnTo>
                  <a:lnTo>
                    <a:pt x="100044" y="1343905"/>
                  </a:lnTo>
                  <a:lnTo>
                    <a:pt x="147145" y="1308647"/>
                  </a:lnTo>
                  <a:lnTo>
                    <a:pt x="242458" y="1217606"/>
                  </a:lnTo>
                  <a:lnTo>
                    <a:pt x="276701" y="1184132"/>
                  </a:lnTo>
                  <a:lnTo>
                    <a:pt x="309276" y="1147871"/>
                  </a:lnTo>
                  <a:lnTo>
                    <a:pt x="340613" y="1104645"/>
                  </a:lnTo>
                  <a:lnTo>
                    <a:pt x="367583" y="1058550"/>
                  </a:lnTo>
                  <a:lnTo>
                    <a:pt x="386963" y="1009619"/>
                  </a:lnTo>
                  <a:lnTo>
                    <a:pt x="402015" y="959073"/>
                  </a:lnTo>
                  <a:lnTo>
                    <a:pt x="416001" y="908131"/>
                  </a:lnTo>
                  <a:lnTo>
                    <a:pt x="431353" y="860576"/>
                  </a:lnTo>
                  <a:lnTo>
                    <a:pt x="84457" y="860576"/>
                  </a:lnTo>
                  <a:lnTo>
                    <a:pt x="41482" y="852326"/>
                  </a:lnTo>
                  <a:lnTo>
                    <a:pt x="0" y="835405"/>
                  </a:lnTo>
                  <a:close/>
                </a:path>
                <a:path w="1252854" h="2245360">
                  <a:moveTo>
                    <a:pt x="529239" y="858012"/>
                  </a:moveTo>
                  <a:lnTo>
                    <a:pt x="432181" y="858012"/>
                  </a:lnTo>
                  <a:lnTo>
                    <a:pt x="445444" y="868924"/>
                  </a:lnTo>
                  <a:lnTo>
                    <a:pt x="458279" y="880633"/>
                  </a:lnTo>
                  <a:lnTo>
                    <a:pt x="471971" y="890748"/>
                  </a:lnTo>
                  <a:lnTo>
                    <a:pt x="487807" y="896874"/>
                  </a:lnTo>
                  <a:lnTo>
                    <a:pt x="507876" y="887186"/>
                  </a:lnTo>
                  <a:lnTo>
                    <a:pt x="529239" y="858012"/>
                  </a:lnTo>
                  <a:close/>
                </a:path>
                <a:path w="1252854" h="2245360">
                  <a:moveTo>
                    <a:pt x="539545" y="404680"/>
                  </a:moveTo>
                  <a:lnTo>
                    <a:pt x="85504" y="404680"/>
                  </a:lnTo>
                  <a:lnTo>
                    <a:pt x="129205" y="405178"/>
                  </a:lnTo>
                  <a:lnTo>
                    <a:pt x="171880" y="413984"/>
                  </a:lnTo>
                  <a:lnTo>
                    <a:pt x="212284" y="430842"/>
                  </a:lnTo>
                  <a:lnTo>
                    <a:pt x="249174" y="455493"/>
                  </a:lnTo>
                  <a:lnTo>
                    <a:pt x="281304" y="487679"/>
                  </a:lnTo>
                  <a:lnTo>
                    <a:pt x="306871" y="526328"/>
                  </a:lnTo>
                  <a:lnTo>
                    <a:pt x="323811" y="568235"/>
                  </a:lnTo>
                  <a:lnTo>
                    <a:pt x="332130" y="612073"/>
                  </a:lnTo>
                  <a:lnTo>
                    <a:pt x="331831" y="656513"/>
                  </a:lnTo>
                  <a:lnTo>
                    <a:pt x="322918" y="700227"/>
                  </a:lnTo>
                  <a:lnTo>
                    <a:pt x="305397" y="741885"/>
                  </a:lnTo>
                  <a:lnTo>
                    <a:pt x="279273" y="780161"/>
                  </a:lnTo>
                  <a:lnTo>
                    <a:pt x="247027" y="811666"/>
                  </a:lnTo>
                  <a:lnTo>
                    <a:pt x="210210" y="835700"/>
                  </a:lnTo>
                  <a:lnTo>
                    <a:pt x="170034" y="852023"/>
                  </a:lnTo>
                  <a:lnTo>
                    <a:pt x="127712" y="860395"/>
                  </a:lnTo>
                  <a:lnTo>
                    <a:pt x="84457" y="860576"/>
                  </a:lnTo>
                  <a:lnTo>
                    <a:pt x="431353" y="860576"/>
                  </a:lnTo>
                  <a:lnTo>
                    <a:pt x="432181" y="858012"/>
                  </a:lnTo>
                  <a:lnTo>
                    <a:pt x="529239" y="858012"/>
                  </a:lnTo>
                  <a:lnTo>
                    <a:pt x="529914" y="857090"/>
                  </a:lnTo>
                  <a:lnTo>
                    <a:pt x="551719" y="812085"/>
                  </a:lnTo>
                  <a:lnTo>
                    <a:pt x="571090" y="757672"/>
                  </a:lnTo>
                  <a:lnTo>
                    <a:pt x="585826" y="699350"/>
                  </a:lnTo>
                  <a:lnTo>
                    <a:pt x="593724" y="642619"/>
                  </a:lnTo>
                  <a:lnTo>
                    <a:pt x="589543" y="599949"/>
                  </a:lnTo>
                  <a:lnTo>
                    <a:pt x="575421" y="582628"/>
                  </a:lnTo>
                  <a:lnTo>
                    <a:pt x="568352" y="581787"/>
                  </a:lnTo>
                  <a:lnTo>
                    <a:pt x="528446" y="581787"/>
                  </a:lnTo>
                  <a:lnTo>
                    <a:pt x="536668" y="531347"/>
                  </a:lnTo>
                  <a:lnTo>
                    <a:pt x="541060" y="482383"/>
                  </a:lnTo>
                  <a:lnTo>
                    <a:pt x="541654" y="435021"/>
                  </a:lnTo>
                  <a:lnTo>
                    <a:pt x="539545" y="404680"/>
                  </a:lnTo>
                  <a:close/>
                </a:path>
                <a:path w="1252854" h="2245360">
                  <a:moveTo>
                    <a:pt x="554130" y="580094"/>
                  </a:moveTo>
                  <a:lnTo>
                    <a:pt x="528446" y="581787"/>
                  </a:lnTo>
                  <a:lnTo>
                    <a:pt x="568352" y="581787"/>
                  </a:lnTo>
                  <a:lnTo>
                    <a:pt x="554130" y="580094"/>
                  </a:lnTo>
                  <a:close/>
                </a:path>
                <a:path w="1252854" h="2245360">
                  <a:moveTo>
                    <a:pt x="60198" y="0"/>
                  </a:moveTo>
                  <a:lnTo>
                    <a:pt x="0" y="3428"/>
                  </a:lnTo>
                  <a:lnTo>
                    <a:pt x="0" y="429640"/>
                  </a:lnTo>
                  <a:lnTo>
                    <a:pt x="42021" y="412748"/>
                  </a:lnTo>
                  <a:lnTo>
                    <a:pt x="85504" y="404680"/>
                  </a:lnTo>
                  <a:lnTo>
                    <a:pt x="539545" y="404680"/>
                  </a:lnTo>
                  <a:lnTo>
                    <a:pt x="538482" y="389392"/>
                  </a:lnTo>
                  <a:lnTo>
                    <a:pt x="531574" y="345622"/>
                  </a:lnTo>
                  <a:lnTo>
                    <a:pt x="520962" y="303841"/>
                  </a:lnTo>
                  <a:lnTo>
                    <a:pt x="506678" y="264176"/>
                  </a:lnTo>
                  <a:lnTo>
                    <a:pt x="488752" y="226756"/>
                  </a:lnTo>
                  <a:lnTo>
                    <a:pt x="467216" y="191710"/>
                  </a:lnTo>
                  <a:lnTo>
                    <a:pt x="442101" y="159165"/>
                  </a:lnTo>
                  <a:lnTo>
                    <a:pt x="413439" y="129250"/>
                  </a:lnTo>
                  <a:lnTo>
                    <a:pt x="381261" y="102092"/>
                  </a:lnTo>
                  <a:lnTo>
                    <a:pt x="345599" y="77822"/>
                  </a:lnTo>
                  <a:lnTo>
                    <a:pt x="306482" y="56566"/>
                  </a:lnTo>
                  <a:lnTo>
                    <a:pt x="263944" y="38453"/>
                  </a:lnTo>
                  <a:lnTo>
                    <a:pt x="218015" y="23612"/>
                  </a:lnTo>
                  <a:lnTo>
                    <a:pt x="168727" y="12170"/>
                  </a:lnTo>
                  <a:lnTo>
                    <a:pt x="116111" y="4257"/>
                  </a:lnTo>
                  <a:lnTo>
                    <a:pt x="60198" y="0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11527154" y="202819"/>
            <a:ext cx="51244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smtClean="0">
                <a:latin typeface="Arial Black"/>
                <a:cs typeface="Arial Black"/>
              </a:rPr>
              <a:t>10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55014" y="1818512"/>
            <a:ext cx="338962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Gill Sans Ultra Bold"/>
                <a:cs typeface="Gill Sans Ultra Bold"/>
              </a:rPr>
              <a:t>PP 11 </a:t>
            </a:r>
            <a:r>
              <a:rPr sz="2200" b="1" spc="-40" dirty="0">
                <a:latin typeface="Gill Sans Ultra Bold"/>
                <a:cs typeface="Gill Sans Ultra Bold"/>
              </a:rPr>
              <a:t>TAHUN</a:t>
            </a:r>
            <a:r>
              <a:rPr sz="2200" b="1" spc="-245" dirty="0">
                <a:latin typeface="Gill Sans Ultra Bold"/>
                <a:cs typeface="Gill Sans Ultra Bold"/>
              </a:rPr>
              <a:t> </a:t>
            </a:r>
            <a:r>
              <a:rPr sz="2200" b="1" spc="-5" dirty="0">
                <a:latin typeface="Gill Sans Ultra Bold"/>
                <a:cs typeface="Gill Sans Ultra Bold"/>
              </a:rPr>
              <a:t>2017</a:t>
            </a:r>
            <a:endParaRPr sz="2200">
              <a:latin typeface="Gill Sans Ultra Bold"/>
              <a:cs typeface="Gill Sans Ultra Bold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443216" y="2804540"/>
            <a:ext cx="3429000" cy="584200"/>
          </a:xfrm>
          <a:custGeom>
            <a:avLst/>
            <a:gdLst/>
            <a:ahLst/>
            <a:cxnLst/>
            <a:rect l="l" t="t" r="r" b="b"/>
            <a:pathLst>
              <a:path w="3429000" h="584200">
                <a:moveTo>
                  <a:pt x="448043" y="329184"/>
                </a:moveTo>
                <a:lnTo>
                  <a:pt x="390144" y="329184"/>
                </a:lnTo>
                <a:lnTo>
                  <a:pt x="0" y="329184"/>
                </a:lnTo>
                <a:lnTo>
                  <a:pt x="0" y="583692"/>
                </a:lnTo>
                <a:lnTo>
                  <a:pt x="390144" y="583692"/>
                </a:lnTo>
                <a:lnTo>
                  <a:pt x="448043" y="583692"/>
                </a:lnTo>
                <a:lnTo>
                  <a:pt x="448043" y="329184"/>
                </a:lnTo>
                <a:close/>
              </a:path>
              <a:path w="3429000" h="584200">
                <a:moveTo>
                  <a:pt x="1862315" y="329184"/>
                </a:moveTo>
                <a:lnTo>
                  <a:pt x="1862315" y="329184"/>
                </a:lnTo>
                <a:lnTo>
                  <a:pt x="448056" y="329184"/>
                </a:lnTo>
                <a:lnTo>
                  <a:pt x="448056" y="583692"/>
                </a:lnTo>
                <a:lnTo>
                  <a:pt x="1862315" y="583692"/>
                </a:lnTo>
                <a:lnTo>
                  <a:pt x="1862315" y="329184"/>
                </a:lnTo>
                <a:close/>
              </a:path>
              <a:path w="3429000" h="584200">
                <a:moveTo>
                  <a:pt x="2365235" y="0"/>
                </a:moveTo>
                <a:lnTo>
                  <a:pt x="1959864" y="0"/>
                </a:lnTo>
                <a:lnTo>
                  <a:pt x="0" y="0"/>
                </a:lnTo>
                <a:lnTo>
                  <a:pt x="0" y="254508"/>
                </a:lnTo>
                <a:lnTo>
                  <a:pt x="1959864" y="254508"/>
                </a:lnTo>
                <a:lnTo>
                  <a:pt x="2365235" y="254508"/>
                </a:lnTo>
                <a:lnTo>
                  <a:pt x="2365235" y="0"/>
                </a:lnTo>
                <a:close/>
              </a:path>
              <a:path w="3429000" h="584200">
                <a:moveTo>
                  <a:pt x="2610612" y="329184"/>
                </a:moveTo>
                <a:lnTo>
                  <a:pt x="2545080" y="329184"/>
                </a:lnTo>
                <a:lnTo>
                  <a:pt x="1862328" y="329184"/>
                </a:lnTo>
                <a:lnTo>
                  <a:pt x="1862328" y="583692"/>
                </a:lnTo>
                <a:lnTo>
                  <a:pt x="2545080" y="583692"/>
                </a:lnTo>
                <a:lnTo>
                  <a:pt x="2610612" y="583692"/>
                </a:lnTo>
                <a:lnTo>
                  <a:pt x="2610612" y="329184"/>
                </a:lnTo>
                <a:close/>
              </a:path>
              <a:path w="3429000" h="584200">
                <a:moveTo>
                  <a:pt x="3428987" y="0"/>
                </a:moveTo>
                <a:lnTo>
                  <a:pt x="3360420" y="0"/>
                </a:lnTo>
                <a:lnTo>
                  <a:pt x="2435352" y="0"/>
                </a:lnTo>
                <a:lnTo>
                  <a:pt x="2365248" y="0"/>
                </a:lnTo>
                <a:lnTo>
                  <a:pt x="2365248" y="254508"/>
                </a:lnTo>
                <a:lnTo>
                  <a:pt x="2435352" y="254508"/>
                </a:lnTo>
                <a:lnTo>
                  <a:pt x="3360420" y="254508"/>
                </a:lnTo>
                <a:lnTo>
                  <a:pt x="3428987" y="254508"/>
                </a:lnTo>
                <a:lnTo>
                  <a:pt x="342898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7443216" y="2475357"/>
            <a:ext cx="3645535" cy="25463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950"/>
              </a:lnSpc>
              <a:tabLst>
                <a:tab pos="488315" algn="l"/>
              </a:tabLst>
            </a:pPr>
            <a:r>
              <a:rPr sz="1800" spc="-5" dirty="0">
                <a:latin typeface="Britannic Bold"/>
                <a:cs typeface="Britannic Bold"/>
              </a:rPr>
              <a:t>JPT	utama </a:t>
            </a:r>
            <a:r>
              <a:rPr sz="1800" dirty="0">
                <a:latin typeface="Britannic Bold"/>
                <a:cs typeface="Britannic Bold"/>
              </a:rPr>
              <a:t>dan </a:t>
            </a:r>
            <a:r>
              <a:rPr sz="1800" spc="-5" dirty="0">
                <a:latin typeface="Britannic Bold"/>
                <a:cs typeface="Britannic Bold"/>
              </a:rPr>
              <a:t>JPT madya</a:t>
            </a:r>
            <a:r>
              <a:rPr sz="1800" spc="-55" dirty="0">
                <a:latin typeface="Britannic Bold"/>
                <a:cs typeface="Britannic Bold"/>
              </a:rPr>
              <a:t> </a:t>
            </a:r>
            <a:r>
              <a:rPr sz="1800" spc="-5" dirty="0">
                <a:latin typeface="Britannic Bold"/>
                <a:cs typeface="Britannic Bold"/>
              </a:rPr>
              <a:t>tertentu</a:t>
            </a:r>
            <a:endParaRPr sz="1800">
              <a:latin typeface="Britannic Bold"/>
              <a:cs typeface="Britannic Bold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443216" y="2764612"/>
            <a:ext cx="34232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Britannic Bold"/>
                <a:cs typeface="Britannic Bold"/>
              </a:rPr>
              <a:t>TIDAK DAPAT </a:t>
            </a:r>
            <a:r>
              <a:rPr sz="1800" spc="-10" dirty="0">
                <a:solidFill>
                  <a:srgbClr val="FF0000"/>
                </a:solidFill>
                <a:latin typeface="Britannic Bold"/>
                <a:cs typeface="Britannic Bold"/>
              </a:rPr>
              <a:t>DIISI </a:t>
            </a:r>
            <a:r>
              <a:rPr sz="1800" dirty="0">
                <a:latin typeface="Britannic Bold"/>
                <a:cs typeface="Britannic Bold"/>
              </a:rPr>
              <a:t>dari</a:t>
            </a:r>
            <a:r>
              <a:rPr sz="1800" spc="25" dirty="0">
                <a:latin typeface="Britannic Bold"/>
                <a:cs typeface="Britannic Bold"/>
              </a:rPr>
              <a:t> </a:t>
            </a:r>
            <a:r>
              <a:rPr sz="1800" spc="-5" dirty="0">
                <a:latin typeface="Britannic Bold"/>
                <a:cs typeface="Britannic Bold"/>
              </a:rPr>
              <a:t>kalangan</a:t>
            </a:r>
            <a:endParaRPr sz="1800">
              <a:latin typeface="Britannic Bold"/>
              <a:cs typeface="Britannic Bold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443216" y="3094482"/>
            <a:ext cx="261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Britannic Bold"/>
                <a:cs typeface="Britannic Bold"/>
              </a:rPr>
              <a:t>Non- PNS, </a:t>
            </a:r>
            <a:r>
              <a:rPr sz="1800" spc="-5" dirty="0">
                <a:latin typeface="Britannic Bold"/>
                <a:cs typeface="Britannic Bold"/>
              </a:rPr>
              <a:t>yaitu </a:t>
            </a:r>
            <a:r>
              <a:rPr sz="1800" dirty="0">
                <a:latin typeface="Britannic Bold"/>
                <a:cs typeface="Britannic Bold"/>
              </a:rPr>
              <a:t>di</a:t>
            </a:r>
            <a:r>
              <a:rPr sz="1800" spc="-120" dirty="0">
                <a:latin typeface="Britannic Bold"/>
                <a:cs typeface="Britannic Bold"/>
              </a:rPr>
              <a:t> </a:t>
            </a:r>
            <a:r>
              <a:rPr sz="1800" spc="-5" dirty="0">
                <a:latin typeface="Britannic Bold"/>
                <a:cs typeface="Britannic Bold"/>
              </a:rPr>
              <a:t>bidang:</a:t>
            </a:r>
            <a:endParaRPr sz="1800">
              <a:latin typeface="Britannic Bold"/>
              <a:cs typeface="Britannic Bold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534656" y="3462909"/>
            <a:ext cx="3069590" cy="25463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just">
              <a:lnSpc>
                <a:spcPts val="1950"/>
              </a:lnSpc>
            </a:pPr>
            <a:r>
              <a:rPr sz="1800" spc="-5" dirty="0">
                <a:latin typeface="Britannic Bold"/>
                <a:cs typeface="Britannic Bold"/>
              </a:rPr>
              <a:t>“rahasia negara,</a:t>
            </a:r>
            <a:r>
              <a:rPr sz="1800" spc="-45" dirty="0">
                <a:latin typeface="Britannic Bold"/>
                <a:cs typeface="Britannic Bold"/>
              </a:rPr>
              <a:t> </a:t>
            </a:r>
            <a:r>
              <a:rPr sz="1800" spc="-5" dirty="0">
                <a:latin typeface="Britannic Bold"/>
                <a:cs typeface="Britannic Bold"/>
              </a:rPr>
              <a:t>pertahanan,</a:t>
            </a:r>
            <a:endParaRPr sz="1800" dirty="0">
              <a:latin typeface="Britannic Bold"/>
              <a:cs typeface="Britannic Bold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534656" y="3792092"/>
            <a:ext cx="3421379" cy="25463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950"/>
              </a:lnSpc>
            </a:pPr>
            <a:r>
              <a:rPr sz="1800" spc="-5" dirty="0">
                <a:latin typeface="Britannic Bold"/>
                <a:cs typeface="Britannic Bold"/>
              </a:rPr>
              <a:t>keamanan, </a:t>
            </a:r>
            <a:r>
              <a:rPr sz="1800" spc="-10" dirty="0">
                <a:latin typeface="Britannic Bold"/>
                <a:cs typeface="Britannic Bold"/>
              </a:rPr>
              <a:t>pengelolaan</a:t>
            </a:r>
            <a:r>
              <a:rPr sz="1800" spc="5" dirty="0">
                <a:latin typeface="Britannic Bold"/>
                <a:cs typeface="Britannic Bold"/>
              </a:rPr>
              <a:t> </a:t>
            </a:r>
            <a:r>
              <a:rPr sz="1800" spc="-10" dirty="0">
                <a:latin typeface="Britannic Bold"/>
                <a:cs typeface="Britannic Bold"/>
              </a:rPr>
              <a:t>aparatur</a:t>
            </a:r>
            <a:endParaRPr sz="1800" dirty="0">
              <a:latin typeface="Britannic Bold"/>
              <a:cs typeface="Britannic Bold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534656" y="4121277"/>
            <a:ext cx="3331845" cy="25463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950"/>
              </a:lnSpc>
            </a:pPr>
            <a:r>
              <a:rPr sz="1800" spc="-5" dirty="0">
                <a:latin typeface="Britannic Bold"/>
                <a:cs typeface="Britannic Bold"/>
              </a:rPr>
              <a:t>negara, kesekretariatan</a:t>
            </a:r>
            <a:r>
              <a:rPr sz="1800" spc="-35" dirty="0">
                <a:latin typeface="Britannic Bold"/>
                <a:cs typeface="Britannic Bold"/>
              </a:rPr>
              <a:t> </a:t>
            </a:r>
            <a:r>
              <a:rPr sz="1800" spc="-5" dirty="0">
                <a:latin typeface="Britannic Bold"/>
                <a:cs typeface="Britannic Bold"/>
              </a:rPr>
              <a:t>negara,</a:t>
            </a:r>
            <a:endParaRPr sz="1800" dirty="0">
              <a:latin typeface="Britannic Bold"/>
              <a:cs typeface="Britannic Bold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534656" y="4450460"/>
            <a:ext cx="3331845" cy="25463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955"/>
              </a:lnSpc>
            </a:pPr>
            <a:r>
              <a:rPr sz="1800" spc="-10" dirty="0">
                <a:latin typeface="Britannic Bold"/>
                <a:cs typeface="Britannic Bold"/>
              </a:rPr>
              <a:t>pengelolaan </a:t>
            </a:r>
            <a:r>
              <a:rPr sz="1800" spc="-5" dirty="0">
                <a:latin typeface="Britannic Bold"/>
                <a:cs typeface="Britannic Bold"/>
              </a:rPr>
              <a:t>sumber </a:t>
            </a:r>
            <a:r>
              <a:rPr sz="1800" dirty="0">
                <a:latin typeface="Britannic Bold"/>
                <a:cs typeface="Britannic Bold"/>
              </a:rPr>
              <a:t>daya</a:t>
            </a:r>
            <a:r>
              <a:rPr sz="1800" spc="-15" dirty="0">
                <a:latin typeface="Britannic Bold"/>
                <a:cs typeface="Britannic Bold"/>
              </a:rPr>
              <a:t> </a:t>
            </a:r>
            <a:r>
              <a:rPr sz="1800" spc="-5" dirty="0">
                <a:latin typeface="Britannic Bold"/>
                <a:cs typeface="Britannic Bold"/>
              </a:rPr>
              <a:t>alam”.</a:t>
            </a:r>
            <a:endParaRPr sz="1800" dirty="0">
              <a:latin typeface="Britannic Bold"/>
              <a:cs typeface="Britannic Bold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89597" y="4445253"/>
            <a:ext cx="3831590" cy="1517015"/>
          </a:xfrm>
          <a:custGeom>
            <a:avLst/>
            <a:gdLst/>
            <a:ahLst/>
            <a:cxnLst/>
            <a:rect l="l" t="t" r="r" b="b"/>
            <a:pathLst>
              <a:path w="3831590" h="1517014">
                <a:moveTo>
                  <a:pt x="2171674" y="1207020"/>
                </a:moveTo>
                <a:lnTo>
                  <a:pt x="1420355" y="1207020"/>
                </a:lnTo>
                <a:lnTo>
                  <a:pt x="1328928" y="1207020"/>
                </a:lnTo>
                <a:lnTo>
                  <a:pt x="0" y="1207020"/>
                </a:lnTo>
                <a:lnTo>
                  <a:pt x="0" y="1516392"/>
                </a:lnTo>
                <a:lnTo>
                  <a:pt x="1328915" y="1516392"/>
                </a:lnTo>
                <a:lnTo>
                  <a:pt x="1420355" y="1516392"/>
                </a:lnTo>
                <a:lnTo>
                  <a:pt x="2171674" y="1516392"/>
                </a:lnTo>
                <a:lnTo>
                  <a:pt x="2171674" y="1207020"/>
                </a:lnTo>
                <a:close/>
              </a:path>
              <a:path w="3831590" h="1517014">
                <a:moveTo>
                  <a:pt x="2746235" y="0"/>
                </a:moveTo>
                <a:lnTo>
                  <a:pt x="2746235" y="0"/>
                </a:lnTo>
                <a:lnTo>
                  <a:pt x="10668" y="0"/>
                </a:lnTo>
                <a:lnTo>
                  <a:pt x="10668" y="309372"/>
                </a:lnTo>
                <a:lnTo>
                  <a:pt x="2746235" y="309372"/>
                </a:lnTo>
                <a:lnTo>
                  <a:pt x="2746235" y="0"/>
                </a:lnTo>
                <a:close/>
              </a:path>
              <a:path w="3831590" h="1517014">
                <a:moveTo>
                  <a:pt x="3660635" y="1207020"/>
                </a:moveTo>
                <a:lnTo>
                  <a:pt x="2257031" y="1207020"/>
                </a:lnTo>
                <a:lnTo>
                  <a:pt x="2171687" y="1207020"/>
                </a:lnTo>
                <a:lnTo>
                  <a:pt x="2171687" y="1516392"/>
                </a:lnTo>
                <a:lnTo>
                  <a:pt x="2257031" y="1516392"/>
                </a:lnTo>
                <a:lnTo>
                  <a:pt x="3660635" y="1516392"/>
                </a:lnTo>
                <a:lnTo>
                  <a:pt x="3660635" y="1207020"/>
                </a:lnTo>
                <a:close/>
              </a:path>
              <a:path w="3831590" h="1517014">
                <a:moveTo>
                  <a:pt x="3831323" y="402336"/>
                </a:moveTo>
                <a:lnTo>
                  <a:pt x="3831323" y="402336"/>
                </a:lnTo>
                <a:lnTo>
                  <a:pt x="13716" y="402336"/>
                </a:lnTo>
                <a:lnTo>
                  <a:pt x="13716" y="711708"/>
                </a:lnTo>
                <a:lnTo>
                  <a:pt x="3831323" y="711708"/>
                </a:lnTo>
                <a:lnTo>
                  <a:pt x="3831323" y="402336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273189" y="3238245"/>
            <a:ext cx="3392804" cy="309880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80"/>
              </a:lnSpc>
              <a:tabLst>
                <a:tab pos="595630" algn="l"/>
              </a:tabLst>
            </a:pPr>
            <a:r>
              <a:rPr sz="2200" spc="-10" dirty="0">
                <a:latin typeface="Britannic Bold"/>
                <a:cs typeface="Britannic Bold"/>
              </a:rPr>
              <a:t>JPT	</a:t>
            </a:r>
            <a:r>
              <a:rPr sz="2200" spc="-5" dirty="0">
                <a:latin typeface="Britannic Bold"/>
                <a:cs typeface="Britannic Bold"/>
              </a:rPr>
              <a:t>utama dan </a:t>
            </a:r>
            <a:r>
              <a:rPr sz="2200" spc="-10" dirty="0">
                <a:latin typeface="Britannic Bold"/>
                <a:cs typeface="Britannic Bold"/>
              </a:rPr>
              <a:t>JPT </a:t>
            </a:r>
            <a:r>
              <a:rPr sz="2200" spc="-5" dirty="0">
                <a:latin typeface="Britannic Bold"/>
                <a:cs typeface="Britannic Bold"/>
              </a:rPr>
              <a:t>madya</a:t>
            </a:r>
            <a:endParaRPr sz="2200">
              <a:latin typeface="Britannic Bold"/>
              <a:cs typeface="Britannic Bold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273189" y="3640582"/>
            <a:ext cx="4243070" cy="309880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80"/>
              </a:lnSpc>
            </a:pPr>
            <a:r>
              <a:rPr sz="2200" spc="-10" dirty="0">
                <a:latin typeface="Britannic Bold"/>
                <a:cs typeface="Britannic Bold"/>
              </a:rPr>
              <a:t>tertentu </a:t>
            </a:r>
            <a:r>
              <a:rPr sz="2200" spc="-5" dirty="0">
                <a:latin typeface="Britannic Bold"/>
                <a:cs typeface="Britannic Bold"/>
              </a:rPr>
              <a:t>dapat diisi dari</a:t>
            </a:r>
            <a:r>
              <a:rPr sz="2200" spc="65" dirty="0">
                <a:latin typeface="Britannic Bold"/>
                <a:cs typeface="Britannic Bold"/>
              </a:rPr>
              <a:t> </a:t>
            </a:r>
            <a:r>
              <a:rPr sz="2200" spc="-10" dirty="0">
                <a:latin typeface="Britannic Bold"/>
                <a:cs typeface="Britannic Bold"/>
              </a:rPr>
              <a:t>kalangan</a:t>
            </a:r>
            <a:endParaRPr sz="2200">
              <a:latin typeface="Britannic Bold"/>
              <a:cs typeface="Britannic Bold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73189" y="4042917"/>
            <a:ext cx="2976880" cy="309880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80"/>
              </a:lnSpc>
            </a:pPr>
            <a:r>
              <a:rPr sz="2200" spc="-5" dirty="0">
                <a:latin typeface="Britannic Bold"/>
                <a:cs typeface="Britannic Bold"/>
              </a:rPr>
              <a:t>Non PNS dengan</a:t>
            </a:r>
            <a:r>
              <a:rPr sz="2200" spc="-30" dirty="0">
                <a:latin typeface="Britannic Bold"/>
                <a:cs typeface="Britannic Bold"/>
              </a:rPr>
              <a:t> </a:t>
            </a:r>
            <a:r>
              <a:rPr sz="2200" spc="-5" dirty="0">
                <a:latin typeface="Britannic Bold"/>
                <a:cs typeface="Britannic Bold"/>
              </a:rPr>
              <a:t>syarat:</a:t>
            </a:r>
            <a:endParaRPr sz="2200">
              <a:latin typeface="Britannic Bold"/>
              <a:cs typeface="Britannic Bold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60400" y="4400169"/>
            <a:ext cx="29889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Britannic Bold"/>
                <a:cs typeface="Britannic Bold"/>
              </a:rPr>
              <a:t>a.Persetujuan</a:t>
            </a:r>
            <a:r>
              <a:rPr sz="2200" spc="-15" dirty="0">
                <a:latin typeface="Britannic Bold"/>
                <a:cs typeface="Britannic Bold"/>
              </a:rPr>
              <a:t> </a:t>
            </a:r>
            <a:r>
              <a:rPr sz="2200" spc="-10" dirty="0">
                <a:latin typeface="Britannic Bold"/>
                <a:cs typeface="Britannic Bold"/>
              </a:rPr>
              <a:t>Presiden;</a:t>
            </a:r>
            <a:endParaRPr sz="2200">
              <a:latin typeface="Britannic Bold"/>
              <a:cs typeface="Britannic Bold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60400" y="4802504"/>
            <a:ext cx="39890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Britannic Bold"/>
                <a:cs typeface="Britannic Bold"/>
              </a:rPr>
              <a:t>b.Dilakukan </a:t>
            </a:r>
            <a:r>
              <a:rPr sz="2200" spc="-5" dirty="0">
                <a:latin typeface="Britannic Bold"/>
                <a:cs typeface="Britannic Bold"/>
              </a:rPr>
              <a:t>secara terbuka</a:t>
            </a:r>
            <a:r>
              <a:rPr sz="2200" spc="65" dirty="0">
                <a:latin typeface="Britannic Bold"/>
                <a:cs typeface="Britannic Bold"/>
              </a:rPr>
              <a:t> </a:t>
            </a:r>
            <a:r>
              <a:rPr sz="2200" spc="-5" dirty="0">
                <a:latin typeface="Britannic Bold"/>
                <a:cs typeface="Britannic Bold"/>
              </a:rPr>
              <a:t>dan</a:t>
            </a:r>
            <a:endParaRPr sz="2200">
              <a:latin typeface="Britannic Bold"/>
              <a:cs typeface="Britannic Bold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56069" y="5249926"/>
            <a:ext cx="1878330" cy="309880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80"/>
              </a:lnSpc>
            </a:pPr>
            <a:r>
              <a:rPr sz="2200" spc="-10" dirty="0">
                <a:latin typeface="Britannic Bold"/>
                <a:cs typeface="Britannic Bold"/>
              </a:rPr>
              <a:t>kompetitif;</a:t>
            </a:r>
            <a:r>
              <a:rPr sz="2200" spc="10" dirty="0">
                <a:latin typeface="Britannic Bold"/>
                <a:cs typeface="Britannic Bold"/>
              </a:rPr>
              <a:t> </a:t>
            </a:r>
            <a:r>
              <a:rPr sz="2200" spc="-5" dirty="0">
                <a:latin typeface="Britannic Bold"/>
                <a:cs typeface="Britannic Bold"/>
              </a:rPr>
              <a:t>dan</a:t>
            </a:r>
            <a:endParaRPr sz="2200">
              <a:latin typeface="Britannic Bold"/>
              <a:cs typeface="Britannic Bold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60400" y="5607507"/>
            <a:ext cx="38131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Britannic Bold"/>
                <a:cs typeface="Britannic Bold"/>
              </a:rPr>
              <a:t>c.Ditetapkan </a:t>
            </a:r>
            <a:r>
              <a:rPr sz="2200" spc="-5" dirty="0">
                <a:latin typeface="Britannic Bold"/>
                <a:cs typeface="Britannic Bold"/>
              </a:rPr>
              <a:t>dalam</a:t>
            </a:r>
            <a:r>
              <a:rPr sz="2200" spc="55" dirty="0">
                <a:latin typeface="Britannic Bold"/>
                <a:cs typeface="Britannic Bold"/>
              </a:rPr>
              <a:t> </a:t>
            </a:r>
            <a:r>
              <a:rPr sz="2200" spc="-10" dirty="0">
                <a:latin typeface="Britannic Bold"/>
                <a:cs typeface="Britannic Bold"/>
              </a:rPr>
              <a:t>Keputusan</a:t>
            </a:r>
            <a:endParaRPr sz="2200">
              <a:latin typeface="Britannic Bold"/>
              <a:cs typeface="Britannic Bold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56069" y="6054610"/>
            <a:ext cx="1172845" cy="309880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85"/>
              </a:lnSpc>
            </a:pPr>
            <a:r>
              <a:rPr sz="2200" spc="-10" dirty="0">
                <a:latin typeface="Britannic Bold"/>
                <a:cs typeface="Britannic Bold"/>
              </a:rPr>
              <a:t>P</a:t>
            </a:r>
            <a:r>
              <a:rPr sz="2200" spc="-15" dirty="0">
                <a:latin typeface="Britannic Bold"/>
                <a:cs typeface="Britannic Bold"/>
              </a:rPr>
              <a:t>r</a:t>
            </a:r>
            <a:r>
              <a:rPr sz="2200" spc="-5" dirty="0">
                <a:latin typeface="Britannic Bold"/>
                <a:cs typeface="Britannic Bold"/>
              </a:rPr>
              <a:t>e</a:t>
            </a:r>
            <a:r>
              <a:rPr sz="2200" spc="-15" dirty="0">
                <a:latin typeface="Britannic Bold"/>
                <a:cs typeface="Britannic Bold"/>
              </a:rPr>
              <a:t>s</a:t>
            </a:r>
            <a:r>
              <a:rPr sz="2200" spc="-5" dirty="0">
                <a:latin typeface="Britannic Bold"/>
                <a:cs typeface="Britannic Bold"/>
              </a:rPr>
              <a:t>id</a:t>
            </a:r>
            <a:r>
              <a:rPr sz="2200" spc="-15" dirty="0">
                <a:latin typeface="Britannic Bold"/>
                <a:cs typeface="Britannic Bold"/>
              </a:rPr>
              <a:t>en</a:t>
            </a:r>
            <a:r>
              <a:rPr sz="2200" spc="-5" dirty="0">
                <a:latin typeface="Britannic Bold"/>
                <a:cs typeface="Britannic Bold"/>
              </a:rPr>
              <a:t>.</a:t>
            </a:r>
            <a:endParaRPr sz="2200">
              <a:latin typeface="Britannic Bold"/>
              <a:cs typeface="Britannic Bold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586218" y="1775205"/>
            <a:ext cx="338962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Gill Sans Ultra Bold"/>
                <a:cs typeface="Gill Sans Ultra Bold"/>
              </a:rPr>
              <a:t>PP 17 </a:t>
            </a:r>
            <a:r>
              <a:rPr sz="2200" b="1" spc="-40" dirty="0">
                <a:latin typeface="Gill Sans Ultra Bold"/>
                <a:cs typeface="Gill Sans Ultra Bold"/>
              </a:rPr>
              <a:t>TAHUN</a:t>
            </a:r>
            <a:r>
              <a:rPr sz="2200" b="1" spc="-245" dirty="0">
                <a:latin typeface="Gill Sans Ultra Bold"/>
                <a:cs typeface="Gill Sans Ultra Bold"/>
              </a:rPr>
              <a:t> </a:t>
            </a:r>
            <a:r>
              <a:rPr sz="2200" b="1" spc="-5" dirty="0">
                <a:latin typeface="Gill Sans Ultra Bold"/>
                <a:cs typeface="Gill Sans Ultra Bold"/>
              </a:rPr>
              <a:t>2020</a:t>
            </a:r>
            <a:endParaRPr sz="2200">
              <a:latin typeface="Gill Sans Ultra Bold"/>
              <a:cs typeface="Gill Sans Ultra Bold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1271504" y="4174235"/>
            <a:ext cx="684276" cy="57607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11405107" y="4261815"/>
            <a:ext cx="4203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00"/>
                </a:solidFill>
                <a:latin typeface="Stencil"/>
                <a:cs typeface="Stencil"/>
              </a:rPr>
              <a:t>(2)</a:t>
            </a:r>
            <a:endParaRPr sz="2200" dirty="0">
              <a:solidFill>
                <a:srgbClr val="FFFF00"/>
              </a:solidFill>
              <a:latin typeface="Stencil"/>
              <a:cs typeface="Stencil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7008876" y="3139439"/>
            <a:ext cx="4629150" cy="3153410"/>
            <a:chOff x="7008876" y="3139439"/>
            <a:chExt cx="4629150" cy="3153410"/>
          </a:xfrm>
        </p:grpSpPr>
        <p:sp>
          <p:nvSpPr>
            <p:cNvPr id="99" name="object 99"/>
            <p:cNvSpPr/>
            <p:nvPr/>
          </p:nvSpPr>
          <p:spPr>
            <a:xfrm>
              <a:off x="11252454" y="3139439"/>
              <a:ext cx="385445" cy="1036955"/>
            </a:xfrm>
            <a:custGeom>
              <a:avLst/>
              <a:gdLst/>
              <a:ahLst/>
              <a:cxnLst/>
              <a:rect l="l" t="t" r="r" b="b"/>
              <a:pathLst>
                <a:path w="385445" h="1036954">
                  <a:moveTo>
                    <a:pt x="347091" y="57150"/>
                  </a:moveTo>
                  <a:lnTo>
                    <a:pt x="347091" y="1036701"/>
                  </a:lnTo>
                  <a:lnTo>
                    <a:pt x="385191" y="1036701"/>
                  </a:lnTo>
                  <a:lnTo>
                    <a:pt x="385191" y="76200"/>
                  </a:lnTo>
                  <a:lnTo>
                    <a:pt x="366141" y="76200"/>
                  </a:lnTo>
                  <a:lnTo>
                    <a:pt x="347091" y="57150"/>
                  </a:lnTo>
                  <a:close/>
                </a:path>
                <a:path w="385445" h="1036954">
                  <a:moveTo>
                    <a:pt x="114300" y="0"/>
                  </a:move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95250" y="76200"/>
                  </a:lnTo>
                  <a:lnTo>
                    <a:pt x="95250" y="38100"/>
                  </a:lnTo>
                  <a:lnTo>
                    <a:pt x="114300" y="38100"/>
                  </a:lnTo>
                  <a:lnTo>
                    <a:pt x="114300" y="0"/>
                  </a:lnTo>
                  <a:close/>
                </a:path>
                <a:path w="385445" h="1036954">
                  <a:moveTo>
                    <a:pt x="114300" y="38100"/>
                  </a:moveTo>
                  <a:lnTo>
                    <a:pt x="95250" y="38100"/>
                  </a:lnTo>
                  <a:lnTo>
                    <a:pt x="95250" y="76200"/>
                  </a:lnTo>
                  <a:lnTo>
                    <a:pt x="114300" y="76200"/>
                  </a:lnTo>
                  <a:lnTo>
                    <a:pt x="114300" y="38100"/>
                  </a:lnTo>
                  <a:close/>
                </a:path>
                <a:path w="385445" h="1036954">
                  <a:moveTo>
                    <a:pt x="385191" y="38100"/>
                  </a:moveTo>
                  <a:lnTo>
                    <a:pt x="114300" y="38100"/>
                  </a:lnTo>
                  <a:lnTo>
                    <a:pt x="114300" y="76200"/>
                  </a:lnTo>
                  <a:lnTo>
                    <a:pt x="347091" y="76200"/>
                  </a:lnTo>
                  <a:lnTo>
                    <a:pt x="347091" y="57150"/>
                  </a:lnTo>
                  <a:lnTo>
                    <a:pt x="385191" y="57150"/>
                  </a:lnTo>
                  <a:lnTo>
                    <a:pt x="385191" y="38100"/>
                  </a:lnTo>
                  <a:close/>
                </a:path>
                <a:path w="385445" h="1036954">
                  <a:moveTo>
                    <a:pt x="385191" y="57150"/>
                  </a:moveTo>
                  <a:lnTo>
                    <a:pt x="347091" y="57150"/>
                  </a:lnTo>
                  <a:lnTo>
                    <a:pt x="366141" y="76200"/>
                  </a:lnTo>
                  <a:lnTo>
                    <a:pt x="385191" y="76200"/>
                  </a:lnTo>
                  <a:lnTo>
                    <a:pt x="385191" y="571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008876" y="5716523"/>
              <a:ext cx="684276" cy="57607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8374506" y="4934203"/>
            <a:ext cx="2848610" cy="25463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955"/>
              </a:lnSpc>
            </a:pPr>
            <a:r>
              <a:rPr sz="1800" spc="-5" dirty="0">
                <a:latin typeface="Britannic Bold"/>
                <a:cs typeface="Britannic Bold"/>
              </a:rPr>
              <a:t>Ketentuan tsb </a:t>
            </a:r>
            <a:r>
              <a:rPr sz="1800" dirty="0">
                <a:latin typeface="Britannic Bold"/>
                <a:cs typeface="Britannic Bold"/>
              </a:rPr>
              <a:t>di </a:t>
            </a:r>
            <a:r>
              <a:rPr sz="1800" spc="-10" dirty="0">
                <a:latin typeface="Britannic Bold"/>
                <a:cs typeface="Britannic Bold"/>
              </a:rPr>
              <a:t>atas</a:t>
            </a:r>
            <a:r>
              <a:rPr sz="1800" spc="-65" dirty="0">
                <a:latin typeface="Britannic Bold"/>
                <a:cs typeface="Britannic Bold"/>
              </a:rPr>
              <a:t> </a:t>
            </a:r>
            <a:r>
              <a:rPr sz="1800" spc="-5" dirty="0">
                <a:latin typeface="Britannic Bold"/>
                <a:cs typeface="Britannic Bold"/>
              </a:rPr>
              <a:t>dapat</a:t>
            </a:r>
            <a:endParaRPr sz="1800">
              <a:latin typeface="Britannic Bold"/>
              <a:cs typeface="Britannic Bold"/>
            </a:endParaRPr>
          </a:p>
        </p:txBody>
      </p:sp>
      <p:graphicFrame>
        <p:nvGraphicFramePr>
          <p:cNvPr id="102" name="object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145732"/>
              </p:ext>
            </p:extLst>
          </p:nvPr>
        </p:nvGraphicFramePr>
        <p:xfrm>
          <a:off x="8374506" y="5188711"/>
          <a:ext cx="3580763" cy="10973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9110"/>
                <a:gridCol w="338454"/>
                <a:gridCol w="102235"/>
                <a:gridCol w="100964"/>
              </a:tblGrid>
              <a:tr h="274351">
                <a:tc gridSpan="4">
                  <a:txBody>
                    <a:bodyPr/>
                    <a:lstStyle/>
                    <a:p>
                      <a:pPr marL="635" algn="just">
                        <a:lnSpc>
                          <a:spcPts val="2035"/>
                        </a:lnSpc>
                        <a:tabLst>
                          <a:tab pos="1418590" algn="l"/>
                        </a:tabLst>
                      </a:pPr>
                      <a:r>
                        <a:rPr sz="1800" spc="-5" dirty="0">
                          <a:latin typeface="Britannic Bold"/>
                          <a:cs typeface="Britannic Bold"/>
                        </a:rPr>
                        <a:t>dikecualikan	sepanjang</a:t>
                      </a:r>
                      <a:r>
                        <a:rPr sz="1800" spc="-45" dirty="0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sz="1800" spc="-10" dirty="0">
                          <a:latin typeface="Britannic Bold"/>
                          <a:cs typeface="Britannic Bold"/>
                        </a:rPr>
                        <a:t>mendapat</a:t>
                      </a:r>
                      <a:endParaRPr sz="1800" dirty="0">
                        <a:latin typeface="Britannic Bold"/>
                        <a:cs typeface="Britannic Bold"/>
                      </a:endParaRPr>
                    </a:p>
                  </a:txBody>
                  <a:tcPr marL="0" marR="0" marT="0" marB="0">
                    <a:lnT w="28575">
                      <a:solidFill>
                        <a:srgbClr val="8BB9BD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4351">
                <a:tc>
                  <a:txBody>
                    <a:bodyPr/>
                    <a:lstStyle/>
                    <a:p>
                      <a:pPr marL="635" algn="just">
                        <a:lnSpc>
                          <a:spcPts val="2035"/>
                        </a:lnSpc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  <a:latin typeface="Britannic Bold"/>
                          <a:cs typeface="Britannic Bold"/>
                        </a:rPr>
                        <a:t>Persetujuan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Britannic Bold"/>
                          <a:cs typeface="Britannic Bold"/>
                        </a:rPr>
                        <a:t>Presiden</a:t>
                      </a:r>
                      <a:r>
                        <a:rPr sz="1800" spc="-40" dirty="0">
                          <a:solidFill>
                            <a:srgbClr val="FF0000"/>
                          </a:solidFill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sz="1800" spc="-5" dirty="0">
                          <a:latin typeface="Britannic Bold"/>
                          <a:cs typeface="Britannic Bold"/>
                        </a:rPr>
                        <a:t>setelah</a:t>
                      </a:r>
                      <a:endParaRPr sz="1800" dirty="0">
                        <a:latin typeface="Britannic Bold"/>
                        <a:cs typeface="Britannic Bold"/>
                      </a:endParaRPr>
                    </a:p>
                  </a:txBody>
                  <a:tcPr marL="0" marR="0" marT="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4320">
                <a:tc gridSpan="2">
                  <a:txBody>
                    <a:bodyPr/>
                    <a:lstStyle/>
                    <a:p>
                      <a:pPr marL="635" algn="just">
                        <a:lnSpc>
                          <a:spcPts val="2035"/>
                        </a:lnSpc>
                      </a:pPr>
                      <a:r>
                        <a:rPr sz="1800" spc="-10" dirty="0">
                          <a:latin typeface="Britannic Bold"/>
                          <a:cs typeface="Britannic Bold"/>
                        </a:rPr>
                        <a:t>mendapatkan </a:t>
                      </a:r>
                      <a:r>
                        <a:rPr sz="1800" spc="-5" dirty="0">
                          <a:latin typeface="Britannic Bold"/>
                          <a:cs typeface="Britannic Bold"/>
                        </a:rPr>
                        <a:t>pertimbangan</a:t>
                      </a:r>
                      <a:r>
                        <a:rPr sz="1800" spc="-30" dirty="0"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sz="1800" dirty="0">
                          <a:latin typeface="Britannic Bold"/>
                          <a:cs typeface="Britannic Bold"/>
                        </a:rPr>
                        <a:t>dari</a:t>
                      </a:r>
                      <a:endParaRPr sz="1800">
                        <a:latin typeface="Britannic Bold"/>
                        <a:cs typeface="Britannic Bold"/>
                      </a:endParaRPr>
                    </a:p>
                  </a:txBody>
                  <a:tcPr marL="0" marR="0" marT="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4319">
                <a:tc gridSpan="3">
                  <a:txBody>
                    <a:bodyPr/>
                    <a:lstStyle/>
                    <a:p>
                      <a:pPr marL="635" algn="just">
                        <a:lnSpc>
                          <a:spcPts val="2035"/>
                        </a:lnSpc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  <a:latin typeface="Britannic Bold"/>
                          <a:cs typeface="Britannic Bold"/>
                        </a:rPr>
                        <a:t>Menteri, 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Britannic Bold"/>
                          <a:cs typeface="Britannic Bold"/>
                        </a:rPr>
                        <a:t>Kepala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Britannic Bold"/>
                          <a:cs typeface="Britannic Bold"/>
                        </a:rPr>
                        <a:t>BKN,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Britannic Bold"/>
                          <a:cs typeface="Britannic Bold"/>
                        </a:rPr>
                        <a:t>dan</a:t>
                      </a:r>
                      <a:r>
                        <a:rPr sz="1800" spc="-40" dirty="0">
                          <a:solidFill>
                            <a:srgbClr val="FF0000"/>
                          </a:solidFill>
                          <a:latin typeface="Britannic Bold"/>
                          <a:cs typeface="Britannic Bold"/>
                        </a:rPr>
                        <a:t>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Britannic Bold"/>
                          <a:cs typeface="Britannic Bold"/>
                        </a:rPr>
                        <a:t>Menteri</a:t>
                      </a:r>
                      <a:endParaRPr sz="1800" dirty="0">
                        <a:latin typeface="Britannic Bold"/>
                        <a:cs typeface="Britannic Bold"/>
                      </a:endParaRPr>
                    </a:p>
                  </a:txBody>
                  <a:tcPr marL="0" marR="0" marT="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3" name="object 103"/>
          <p:cNvSpPr txBox="1"/>
          <p:nvPr/>
        </p:nvSpPr>
        <p:spPr>
          <a:xfrm>
            <a:off x="8374506" y="6305867"/>
            <a:ext cx="1090295" cy="25463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955"/>
              </a:lnSpc>
            </a:pPr>
            <a:r>
              <a:rPr sz="1800" spc="-5" dirty="0">
                <a:solidFill>
                  <a:srgbClr val="FF0000"/>
                </a:solidFill>
                <a:latin typeface="Britannic Bold"/>
                <a:cs typeface="Britannic Bold"/>
              </a:rPr>
              <a:t>K</a:t>
            </a:r>
            <a:r>
              <a:rPr sz="1800" spc="-10" dirty="0">
                <a:solidFill>
                  <a:srgbClr val="FF0000"/>
                </a:solidFill>
                <a:latin typeface="Britannic Bold"/>
                <a:cs typeface="Britannic Bold"/>
              </a:rPr>
              <a:t>e</a:t>
            </a:r>
            <a:r>
              <a:rPr sz="1800" dirty="0">
                <a:solidFill>
                  <a:srgbClr val="FF0000"/>
                </a:solidFill>
                <a:latin typeface="Britannic Bold"/>
                <a:cs typeface="Britannic Bold"/>
              </a:rPr>
              <a:t>u</a:t>
            </a:r>
            <a:r>
              <a:rPr sz="1800" spc="-10" dirty="0">
                <a:solidFill>
                  <a:srgbClr val="FF0000"/>
                </a:solidFill>
                <a:latin typeface="Britannic Bold"/>
                <a:cs typeface="Britannic Bold"/>
              </a:rPr>
              <a:t>a</a:t>
            </a:r>
            <a:r>
              <a:rPr sz="1800" spc="-5" dirty="0">
                <a:solidFill>
                  <a:srgbClr val="FF0000"/>
                </a:solidFill>
                <a:latin typeface="Britannic Bold"/>
                <a:cs typeface="Britannic Bold"/>
              </a:rPr>
              <a:t>ng</a:t>
            </a:r>
            <a:r>
              <a:rPr sz="1800" spc="-10" dirty="0">
                <a:solidFill>
                  <a:srgbClr val="FF0000"/>
                </a:solidFill>
                <a:latin typeface="Britannic Bold"/>
                <a:cs typeface="Britannic Bold"/>
              </a:rPr>
              <a:t>a</a:t>
            </a:r>
            <a:r>
              <a:rPr sz="1800" dirty="0">
                <a:solidFill>
                  <a:srgbClr val="FF0000"/>
                </a:solidFill>
                <a:latin typeface="Britannic Bold"/>
                <a:cs typeface="Britannic Bold"/>
              </a:rPr>
              <a:t>n.</a:t>
            </a:r>
            <a:endParaRPr sz="1800">
              <a:latin typeface="Britannic Bold"/>
              <a:cs typeface="Britannic Bold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141209" y="5804712"/>
            <a:ext cx="41973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00"/>
                </a:solidFill>
                <a:latin typeface="Stencil"/>
                <a:cs typeface="Stencil"/>
              </a:rPr>
              <a:t>(3)</a:t>
            </a:r>
            <a:endParaRPr sz="2200" dirty="0">
              <a:solidFill>
                <a:srgbClr val="FFFF00"/>
              </a:solidFill>
              <a:latin typeface="Stencil"/>
              <a:cs typeface="Stencil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70103" y="2346960"/>
            <a:ext cx="8214359" cy="3677920"/>
            <a:chOff x="70103" y="2346960"/>
            <a:chExt cx="8214359" cy="3677920"/>
          </a:xfrm>
        </p:grpSpPr>
        <p:sp>
          <p:nvSpPr>
            <p:cNvPr id="106" name="object 106"/>
            <p:cNvSpPr/>
            <p:nvPr/>
          </p:nvSpPr>
          <p:spPr>
            <a:xfrm>
              <a:off x="7668006" y="5687568"/>
              <a:ext cx="615950" cy="337185"/>
            </a:xfrm>
            <a:custGeom>
              <a:avLst/>
              <a:gdLst/>
              <a:ahLst/>
              <a:cxnLst/>
              <a:rect l="l" t="t" r="r" b="b"/>
              <a:pathLst>
                <a:path w="615950" h="337185">
                  <a:moveTo>
                    <a:pt x="288925" y="298729"/>
                  </a:moveTo>
                  <a:lnTo>
                    <a:pt x="0" y="298729"/>
                  </a:lnTo>
                  <a:lnTo>
                    <a:pt x="0" y="336829"/>
                  </a:lnTo>
                  <a:lnTo>
                    <a:pt x="327025" y="336829"/>
                  </a:lnTo>
                  <a:lnTo>
                    <a:pt x="327025" y="317779"/>
                  </a:lnTo>
                  <a:lnTo>
                    <a:pt x="288925" y="317779"/>
                  </a:lnTo>
                  <a:lnTo>
                    <a:pt x="288925" y="298729"/>
                  </a:lnTo>
                  <a:close/>
                </a:path>
                <a:path w="615950" h="337185">
                  <a:moveTo>
                    <a:pt x="501650" y="38099"/>
                  </a:moveTo>
                  <a:lnTo>
                    <a:pt x="288925" y="38099"/>
                  </a:lnTo>
                  <a:lnTo>
                    <a:pt x="288925" y="317779"/>
                  </a:lnTo>
                  <a:lnTo>
                    <a:pt x="307975" y="298729"/>
                  </a:lnTo>
                  <a:lnTo>
                    <a:pt x="327025" y="298729"/>
                  </a:lnTo>
                  <a:lnTo>
                    <a:pt x="327025" y="76199"/>
                  </a:lnTo>
                  <a:lnTo>
                    <a:pt x="307975" y="76199"/>
                  </a:lnTo>
                  <a:lnTo>
                    <a:pt x="327025" y="57149"/>
                  </a:lnTo>
                  <a:lnTo>
                    <a:pt x="501650" y="57149"/>
                  </a:lnTo>
                  <a:lnTo>
                    <a:pt x="501650" y="38099"/>
                  </a:lnTo>
                  <a:close/>
                </a:path>
                <a:path w="615950" h="337185">
                  <a:moveTo>
                    <a:pt x="327025" y="298729"/>
                  </a:moveTo>
                  <a:lnTo>
                    <a:pt x="307975" y="298729"/>
                  </a:lnTo>
                  <a:lnTo>
                    <a:pt x="288925" y="317779"/>
                  </a:lnTo>
                  <a:lnTo>
                    <a:pt x="327025" y="317779"/>
                  </a:lnTo>
                  <a:lnTo>
                    <a:pt x="327025" y="298729"/>
                  </a:lnTo>
                  <a:close/>
                </a:path>
                <a:path w="615950" h="337185">
                  <a:moveTo>
                    <a:pt x="501650" y="0"/>
                  </a:moveTo>
                  <a:lnTo>
                    <a:pt x="501650" y="114299"/>
                  </a:lnTo>
                  <a:lnTo>
                    <a:pt x="577850" y="76199"/>
                  </a:lnTo>
                  <a:lnTo>
                    <a:pt x="520700" y="76199"/>
                  </a:lnTo>
                  <a:lnTo>
                    <a:pt x="520700" y="38099"/>
                  </a:lnTo>
                  <a:lnTo>
                    <a:pt x="577850" y="38099"/>
                  </a:lnTo>
                  <a:lnTo>
                    <a:pt x="501650" y="0"/>
                  </a:lnTo>
                  <a:close/>
                </a:path>
                <a:path w="615950" h="337185">
                  <a:moveTo>
                    <a:pt x="327025" y="57149"/>
                  </a:moveTo>
                  <a:lnTo>
                    <a:pt x="307975" y="76199"/>
                  </a:lnTo>
                  <a:lnTo>
                    <a:pt x="327025" y="76199"/>
                  </a:lnTo>
                  <a:lnTo>
                    <a:pt x="327025" y="57149"/>
                  </a:lnTo>
                  <a:close/>
                </a:path>
                <a:path w="615950" h="337185">
                  <a:moveTo>
                    <a:pt x="501650" y="57149"/>
                  </a:moveTo>
                  <a:lnTo>
                    <a:pt x="327025" y="57149"/>
                  </a:lnTo>
                  <a:lnTo>
                    <a:pt x="327025" y="76199"/>
                  </a:lnTo>
                  <a:lnTo>
                    <a:pt x="501650" y="76199"/>
                  </a:lnTo>
                  <a:lnTo>
                    <a:pt x="501650" y="57149"/>
                  </a:lnTo>
                  <a:close/>
                </a:path>
                <a:path w="615950" h="337185">
                  <a:moveTo>
                    <a:pt x="577850" y="38099"/>
                  </a:moveTo>
                  <a:lnTo>
                    <a:pt x="520700" y="38099"/>
                  </a:lnTo>
                  <a:lnTo>
                    <a:pt x="520700" y="76199"/>
                  </a:lnTo>
                  <a:lnTo>
                    <a:pt x="577850" y="76199"/>
                  </a:lnTo>
                  <a:lnTo>
                    <a:pt x="615950" y="57149"/>
                  </a:lnTo>
                  <a:lnTo>
                    <a:pt x="577850" y="380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0103" y="2346960"/>
              <a:ext cx="682752" cy="576072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201269" y="2433650"/>
            <a:ext cx="4203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00"/>
                </a:solidFill>
                <a:latin typeface="Stencil"/>
                <a:cs typeface="Stencil"/>
              </a:rPr>
              <a:t>(1)</a:t>
            </a:r>
            <a:endParaRPr sz="2200" dirty="0">
              <a:solidFill>
                <a:srgbClr val="FFFF00"/>
              </a:solidFill>
              <a:latin typeface="Stencil"/>
              <a:cs typeface="Stenci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919" y="0"/>
            <a:ext cx="12192507" cy="6858126"/>
            <a:chOff x="0" y="0"/>
            <a:chExt cx="12192507" cy="6858126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37447" y="0"/>
              <a:ext cx="3655060" cy="1141730"/>
            </a:xfrm>
            <a:custGeom>
              <a:avLst/>
              <a:gdLst/>
              <a:ahLst/>
              <a:cxnLst/>
              <a:rect l="l" t="t" r="r" b="b"/>
              <a:pathLst>
                <a:path w="3655059" h="1141730">
                  <a:moveTo>
                    <a:pt x="0" y="1141476"/>
                  </a:moveTo>
                  <a:lnTo>
                    <a:pt x="3654551" y="1141476"/>
                  </a:lnTo>
                  <a:lnTo>
                    <a:pt x="3654551" y="0"/>
                  </a:lnTo>
                  <a:lnTo>
                    <a:pt x="0" y="0"/>
                  </a:lnTo>
                  <a:lnTo>
                    <a:pt x="0" y="1141476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38616" y="1139952"/>
              <a:ext cx="3453765" cy="1144905"/>
            </a:xfrm>
            <a:custGeom>
              <a:avLst/>
              <a:gdLst/>
              <a:ahLst/>
              <a:cxnLst/>
              <a:rect l="l" t="t" r="r" b="b"/>
              <a:pathLst>
                <a:path w="3453765" h="1144905">
                  <a:moveTo>
                    <a:pt x="0" y="1144524"/>
                  </a:moveTo>
                  <a:lnTo>
                    <a:pt x="3453383" y="1144524"/>
                  </a:lnTo>
                  <a:lnTo>
                    <a:pt x="3453383" y="0"/>
                  </a:lnTo>
                  <a:lnTo>
                    <a:pt x="0" y="0"/>
                  </a:lnTo>
                  <a:lnTo>
                    <a:pt x="0" y="1144524"/>
                  </a:lnTo>
                  <a:close/>
                </a:path>
              </a:pathLst>
            </a:custGeom>
            <a:solidFill>
              <a:srgbClr val="8BB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38616" y="2282951"/>
              <a:ext cx="3453765" cy="1146175"/>
            </a:xfrm>
            <a:custGeom>
              <a:avLst/>
              <a:gdLst/>
              <a:ahLst/>
              <a:cxnLst/>
              <a:rect l="l" t="t" r="r" b="b"/>
              <a:pathLst>
                <a:path w="3453765" h="1146175">
                  <a:moveTo>
                    <a:pt x="0" y="1146048"/>
                  </a:moveTo>
                  <a:lnTo>
                    <a:pt x="3453383" y="1146048"/>
                  </a:lnTo>
                  <a:lnTo>
                    <a:pt x="3453383" y="0"/>
                  </a:lnTo>
                  <a:lnTo>
                    <a:pt x="0" y="0"/>
                  </a:lnTo>
                  <a:lnTo>
                    <a:pt x="0" y="1146048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38616" y="3427476"/>
              <a:ext cx="3453765" cy="1138555"/>
            </a:xfrm>
            <a:custGeom>
              <a:avLst/>
              <a:gdLst/>
              <a:ahLst/>
              <a:cxnLst/>
              <a:rect l="l" t="t" r="r" b="b"/>
              <a:pathLst>
                <a:path w="3453765" h="1138554">
                  <a:moveTo>
                    <a:pt x="0" y="1138428"/>
                  </a:moveTo>
                  <a:lnTo>
                    <a:pt x="3453383" y="1138428"/>
                  </a:lnTo>
                  <a:lnTo>
                    <a:pt x="3453383" y="0"/>
                  </a:lnTo>
                  <a:lnTo>
                    <a:pt x="0" y="0"/>
                  </a:lnTo>
                  <a:lnTo>
                    <a:pt x="0" y="1138428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65692" y="4565903"/>
              <a:ext cx="3226435" cy="1155700"/>
            </a:xfrm>
            <a:custGeom>
              <a:avLst/>
              <a:gdLst/>
              <a:ahLst/>
              <a:cxnLst/>
              <a:rect l="l" t="t" r="r" b="b"/>
              <a:pathLst>
                <a:path w="3226434" h="1155700">
                  <a:moveTo>
                    <a:pt x="0" y="1155192"/>
                  </a:moveTo>
                  <a:lnTo>
                    <a:pt x="3226307" y="1155192"/>
                  </a:lnTo>
                  <a:lnTo>
                    <a:pt x="3226307" y="0"/>
                  </a:lnTo>
                  <a:lnTo>
                    <a:pt x="0" y="0"/>
                  </a:lnTo>
                  <a:lnTo>
                    <a:pt x="0" y="1155192"/>
                  </a:lnTo>
                  <a:close/>
                </a:path>
              </a:pathLst>
            </a:custGeom>
            <a:solidFill>
              <a:srgbClr val="8BB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65692" y="5719571"/>
              <a:ext cx="3226435" cy="1138555"/>
            </a:xfrm>
            <a:custGeom>
              <a:avLst/>
              <a:gdLst/>
              <a:ahLst/>
              <a:cxnLst/>
              <a:rect l="l" t="t" r="r" b="b"/>
              <a:pathLst>
                <a:path w="3226434" h="1138554">
                  <a:moveTo>
                    <a:pt x="3226307" y="1138426"/>
                  </a:moveTo>
                  <a:lnTo>
                    <a:pt x="3226307" y="0"/>
                  </a:lnTo>
                  <a:lnTo>
                    <a:pt x="0" y="0"/>
                  </a:lnTo>
                  <a:lnTo>
                    <a:pt x="0" y="1138426"/>
                  </a:lnTo>
                  <a:lnTo>
                    <a:pt x="3226307" y="1138426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2881" y="0"/>
              <a:ext cx="9153668" cy="68564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3864" y="654557"/>
            <a:ext cx="682942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5600" algn="l"/>
              </a:tabLst>
            </a:pPr>
            <a:r>
              <a:rPr sz="2000" spc="-5" dirty="0">
                <a:latin typeface="Britannic Bold"/>
                <a:cs typeface="Britannic Bold"/>
              </a:rPr>
              <a:t>memiliki </a:t>
            </a:r>
            <a:r>
              <a:rPr sz="2000" dirty="0">
                <a:latin typeface="Britannic Bold"/>
                <a:cs typeface="Britannic Bold"/>
              </a:rPr>
              <a:t>kualifikasi pendidikan </a:t>
            </a:r>
            <a:r>
              <a:rPr sz="2000" spc="-5" dirty="0">
                <a:latin typeface="Britannic Bold"/>
                <a:cs typeface="Britannic Bold"/>
              </a:rPr>
              <a:t>yang</a:t>
            </a:r>
            <a:r>
              <a:rPr sz="2000" spc="-75" dirty="0">
                <a:latin typeface="Britannic Bold"/>
                <a:cs typeface="Britannic Bold"/>
              </a:rPr>
              <a:t> </a:t>
            </a:r>
            <a:r>
              <a:rPr sz="2000" spc="-5" dirty="0">
                <a:latin typeface="Britannic Bold"/>
                <a:cs typeface="Britannic Bold"/>
              </a:rPr>
              <a:t>dipersyaratkan;</a:t>
            </a:r>
            <a:endParaRPr sz="2000">
              <a:latin typeface="Britannic Bold"/>
              <a:cs typeface="Britannic Bold"/>
            </a:endParaRPr>
          </a:p>
          <a:p>
            <a:pPr marL="355600" marR="80391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000" spc="-5" dirty="0">
                <a:latin typeface="Britannic Bold"/>
                <a:cs typeface="Britannic Bold"/>
              </a:rPr>
              <a:t>memiliki </a:t>
            </a:r>
            <a:r>
              <a:rPr sz="2000" dirty="0">
                <a:latin typeface="Britannic Bold"/>
                <a:cs typeface="Britannic Bold"/>
              </a:rPr>
              <a:t>kompetensi teknis, </a:t>
            </a:r>
            <a:r>
              <a:rPr sz="2000" spc="-5" dirty="0">
                <a:latin typeface="Britannic Bold"/>
                <a:cs typeface="Britannic Bold"/>
              </a:rPr>
              <a:t>manajerial, </a:t>
            </a:r>
            <a:r>
              <a:rPr sz="2000" dirty="0">
                <a:latin typeface="Britannic Bold"/>
                <a:cs typeface="Britannic Bold"/>
              </a:rPr>
              <a:t>dan </a:t>
            </a:r>
            <a:r>
              <a:rPr sz="2000" spc="-5" dirty="0">
                <a:latin typeface="Britannic Bold"/>
                <a:cs typeface="Britannic Bold"/>
              </a:rPr>
              <a:t>sosio  kultural </a:t>
            </a:r>
            <a:r>
              <a:rPr sz="2000" dirty="0">
                <a:latin typeface="Britannic Bold"/>
                <a:cs typeface="Britannic Bold"/>
              </a:rPr>
              <a:t>sesuai </a:t>
            </a:r>
            <a:r>
              <a:rPr sz="2000" spc="-5" dirty="0">
                <a:latin typeface="Britannic Bold"/>
                <a:cs typeface="Britannic Bold"/>
              </a:rPr>
              <a:t>standar kompetensi Jabatan yang  </a:t>
            </a:r>
            <a:r>
              <a:rPr sz="2000" dirty="0">
                <a:latin typeface="Britannic Bold"/>
                <a:cs typeface="Britannic Bold"/>
              </a:rPr>
              <a:t>ditetapkan;</a:t>
            </a:r>
            <a:endParaRPr sz="2000">
              <a:latin typeface="Britannic Bold"/>
              <a:cs typeface="Britannic Bold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000" spc="-5" dirty="0">
                <a:latin typeface="Britannic Bold"/>
                <a:cs typeface="Britannic Bold"/>
              </a:rPr>
              <a:t>memiliki pengalaman Jabatan </a:t>
            </a:r>
            <a:r>
              <a:rPr sz="2000" dirty="0">
                <a:latin typeface="Britannic Bold"/>
                <a:cs typeface="Britannic Bold"/>
              </a:rPr>
              <a:t>dalam </a:t>
            </a:r>
            <a:r>
              <a:rPr sz="2000" spc="-5" dirty="0">
                <a:latin typeface="Britannic Bold"/>
                <a:cs typeface="Britannic Bold"/>
              </a:rPr>
              <a:t>bidang tugas terkait  dengan jabatan yang akan </a:t>
            </a:r>
            <a:r>
              <a:rPr sz="2000" dirty="0">
                <a:latin typeface="Britannic Bold"/>
                <a:cs typeface="Britannic Bold"/>
              </a:rPr>
              <a:t>diduduki </a:t>
            </a:r>
            <a:r>
              <a:rPr sz="2000" spc="-5" dirty="0">
                <a:latin typeface="Britannic Bold"/>
                <a:cs typeface="Britannic Bold"/>
              </a:rPr>
              <a:t>yang memenuhi  kurun waktu</a:t>
            </a:r>
            <a:r>
              <a:rPr sz="2000" spc="-20" dirty="0">
                <a:latin typeface="Britannic Bold"/>
                <a:cs typeface="Britannic Bold"/>
              </a:rPr>
              <a:t> </a:t>
            </a:r>
            <a:r>
              <a:rPr sz="2000" spc="-5" dirty="0">
                <a:latin typeface="Britannic Bold"/>
                <a:cs typeface="Britannic Bold"/>
              </a:rPr>
              <a:t>tertentu;</a:t>
            </a:r>
            <a:endParaRPr sz="2000">
              <a:latin typeface="Britannic Bold"/>
              <a:cs typeface="Britannic Bold"/>
            </a:endParaRPr>
          </a:p>
          <a:p>
            <a:pPr marL="355600" marR="429259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000" spc="-5" dirty="0">
                <a:latin typeface="Britannic Bold"/>
                <a:cs typeface="Britannic Bold"/>
              </a:rPr>
              <a:t>sedang atau pernah menduduki jabatan sebagaimana  yang telah ditentukan;</a:t>
            </a:r>
            <a:endParaRPr sz="2000">
              <a:latin typeface="Britannic Bold"/>
              <a:cs typeface="Britannic Bold"/>
            </a:endParaRPr>
          </a:p>
          <a:p>
            <a:pPr marL="355600" marR="21971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000" spc="-5" dirty="0">
                <a:latin typeface="Britannic Bold"/>
                <a:cs typeface="Britannic Bold"/>
              </a:rPr>
              <a:t>memiliki rekam </a:t>
            </a:r>
            <a:r>
              <a:rPr sz="2000" spc="-10" dirty="0">
                <a:latin typeface="Britannic Bold"/>
                <a:cs typeface="Britannic Bold"/>
              </a:rPr>
              <a:t>jejak </a:t>
            </a:r>
            <a:r>
              <a:rPr sz="2000" spc="-5" dirty="0">
                <a:latin typeface="Britannic Bold"/>
                <a:cs typeface="Britannic Bold"/>
              </a:rPr>
              <a:t>Jabatan, integritas, </a:t>
            </a:r>
            <a:r>
              <a:rPr sz="2000" dirty="0">
                <a:latin typeface="Britannic Bold"/>
                <a:cs typeface="Britannic Bold"/>
              </a:rPr>
              <a:t>dan </a:t>
            </a:r>
            <a:r>
              <a:rPr sz="2000" spc="-5" dirty="0">
                <a:latin typeface="Britannic Bold"/>
                <a:cs typeface="Britannic Bold"/>
              </a:rPr>
              <a:t>moralitas  yang baik;</a:t>
            </a:r>
            <a:endParaRPr sz="2000">
              <a:latin typeface="Britannic Bold"/>
              <a:cs typeface="Britannic Bold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2000" spc="-5" dirty="0">
                <a:latin typeface="Britannic Bold"/>
                <a:cs typeface="Britannic Bold"/>
              </a:rPr>
              <a:t>berusia </a:t>
            </a:r>
            <a:r>
              <a:rPr sz="2000" dirty="0">
                <a:latin typeface="Britannic Bold"/>
                <a:cs typeface="Britannic Bold"/>
              </a:rPr>
              <a:t>sebagaimana </a:t>
            </a:r>
            <a:r>
              <a:rPr sz="2000" spc="-5" dirty="0">
                <a:latin typeface="Britannic Bold"/>
                <a:cs typeface="Britannic Bold"/>
              </a:rPr>
              <a:t>batas yang dipersyaratkan;</a:t>
            </a:r>
            <a:r>
              <a:rPr sz="2000" spc="-40" dirty="0">
                <a:latin typeface="Britannic Bold"/>
                <a:cs typeface="Britannic Bold"/>
              </a:rPr>
              <a:t> </a:t>
            </a:r>
            <a:r>
              <a:rPr sz="2000" dirty="0">
                <a:latin typeface="Britannic Bold"/>
                <a:cs typeface="Britannic Bold"/>
              </a:rPr>
              <a:t>dan</a:t>
            </a:r>
            <a:endParaRPr sz="2000">
              <a:latin typeface="Britannic Bold"/>
              <a:cs typeface="Britannic Bold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000" spc="-5" dirty="0">
                <a:latin typeface="Britannic Bold"/>
                <a:cs typeface="Britannic Bold"/>
              </a:rPr>
              <a:t>sehat jasmani</a:t>
            </a:r>
            <a:r>
              <a:rPr sz="2000" spc="-15" dirty="0">
                <a:latin typeface="Britannic Bold"/>
                <a:cs typeface="Britannic Bold"/>
              </a:rPr>
              <a:t> </a:t>
            </a:r>
            <a:r>
              <a:rPr sz="2000" spc="-5" dirty="0">
                <a:latin typeface="Britannic Bold"/>
                <a:cs typeface="Britannic Bold"/>
              </a:rPr>
              <a:t>rohani.</a:t>
            </a:r>
            <a:endParaRPr sz="2000">
              <a:latin typeface="Britannic Bold"/>
              <a:cs typeface="Britannic Bold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265411" y="848055"/>
            <a:ext cx="28390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smtClean="0">
                <a:latin typeface="Gill Sans Ultra Bold"/>
                <a:cs typeface="Gill Sans Ultra Bold"/>
              </a:rPr>
              <a:t>PERS</a:t>
            </a:r>
            <a:r>
              <a:rPr sz="2400" spc="-355" dirty="0" smtClean="0">
                <a:latin typeface="Gill Sans Ultra Bold"/>
                <a:cs typeface="Gill Sans Ultra Bold"/>
              </a:rPr>
              <a:t>Y </a:t>
            </a:r>
            <a:r>
              <a:rPr sz="2400" spc="-5" dirty="0" smtClean="0">
                <a:latin typeface="Gill Sans Ultra Bold"/>
                <a:cs typeface="Gill Sans Ultra Bold"/>
              </a:rPr>
              <a:t>AR</a:t>
            </a:r>
            <a:r>
              <a:rPr sz="2400" spc="-204" dirty="0" smtClean="0">
                <a:latin typeface="Gill Sans Ultra Bold"/>
                <a:cs typeface="Gill Sans Ultra Bold"/>
              </a:rPr>
              <a:t>A</a:t>
            </a:r>
            <a:r>
              <a:rPr sz="2400" spc="-195" dirty="0" smtClean="0">
                <a:latin typeface="Gill Sans Ultra Bold"/>
                <a:cs typeface="Gill Sans Ultra Bold"/>
              </a:rPr>
              <a:t>T</a:t>
            </a:r>
            <a:r>
              <a:rPr sz="2400" spc="-5" dirty="0" smtClean="0">
                <a:latin typeface="Gill Sans Ultra Bold"/>
                <a:cs typeface="Gill Sans Ultra Bold"/>
              </a:rPr>
              <a:t>AN</a:t>
            </a:r>
            <a:endParaRPr sz="2400" dirty="0">
              <a:latin typeface="Gill Sans Ultra Bold"/>
              <a:cs typeface="Gill Sans Ultra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38616" y="1139952"/>
            <a:ext cx="3453765" cy="114300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539115" marR="227965">
              <a:lnSpc>
                <a:spcPct val="120000"/>
              </a:lnSpc>
              <a:spcBef>
                <a:spcPts val="685"/>
              </a:spcBef>
            </a:pPr>
            <a:r>
              <a:rPr sz="2400" b="1" spc="-10" dirty="0">
                <a:latin typeface="Gill Sans Ultra Bold"/>
                <a:cs typeface="Gill Sans Ultra Bold"/>
              </a:rPr>
              <a:t>UNTUK</a:t>
            </a:r>
            <a:r>
              <a:rPr sz="2400" b="1" spc="-55" dirty="0">
                <a:latin typeface="Gill Sans Ultra Bold"/>
                <a:cs typeface="Gill Sans Ultra Bold"/>
              </a:rPr>
              <a:t> </a:t>
            </a:r>
            <a:r>
              <a:rPr sz="2400" b="1" spc="-105" dirty="0">
                <a:latin typeface="Gill Sans Ultra Bold"/>
                <a:cs typeface="Gill Sans Ultra Bold"/>
              </a:rPr>
              <a:t>DAPAT  </a:t>
            </a:r>
            <a:r>
              <a:rPr sz="2400" b="1" spc="-25" dirty="0">
                <a:latin typeface="Gill Sans Ultra Bold"/>
                <a:cs typeface="Gill Sans Ultra Bold"/>
              </a:rPr>
              <a:t>DIANGKAT</a:t>
            </a:r>
            <a:endParaRPr sz="2400">
              <a:latin typeface="Gill Sans Ultra Bold"/>
              <a:cs typeface="Gill Sans Ultra 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38616" y="2282951"/>
            <a:ext cx="3453765" cy="1144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9115">
              <a:lnSpc>
                <a:spcPts val="2055"/>
              </a:lnSpc>
            </a:pPr>
            <a:r>
              <a:rPr sz="2400" b="1" spc="-25" dirty="0">
                <a:latin typeface="Gill Sans Ultra Bold"/>
                <a:cs typeface="Gill Sans Ultra Bold"/>
              </a:rPr>
              <a:t>DALAM</a:t>
            </a:r>
            <a:endParaRPr sz="2400" dirty="0">
              <a:latin typeface="Gill Sans Ultra Bold"/>
              <a:cs typeface="Gill Sans Ultra Bold"/>
            </a:endParaRPr>
          </a:p>
          <a:p>
            <a:pPr marL="539115" marR="650240">
              <a:lnSpc>
                <a:spcPct val="120000"/>
              </a:lnSpc>
            </a:pPr>
            <a:r>
              <a:rPr sz="2400" b="1" dirty="0">
                <a:latin typeface="Gill Sans Ultra Bold"/>
                <a:cs typeface="Gill Sans Ultra Bold"/>
              </a:rPr>
              <a:t>JPT </a:t>
            </a:r>
            <a:r>
              <a:rPr sz="2400" b="1" spc="-40" dirty="0">
                <a:latin typeface="Gill Sans Ultra Bold"/>
                <a:cs typeface="Gill Sans Ultra Bold"/>
              </a:rPr>
              <a:t>UTAMA,  </a:t>
            </a:r>
            <a:r>
              <a:rPr sz="2400" b="1" dirty="0">
                <a:latin typeface="Gill Sans Ultra Bold"/>
                <a:cs typeface="Gill Sans Ultra Bold"/>
              </a:rPr>
              <a:t>JPT</a:t>
            </a:r>
            <a:r>
              <a:rPr sz="2400" b="1" spc="-114" dirty="0">
                <a:latin typeface="Gill Sans Ultra Bold"/>
                <a:cs typeface="Gill Sans Ultra Bold"/>
              </a:rPr>
              <a:t> </a:t>
            </a:r>
            <a:r>
              <a:rPr sz="2400" b="1" spc="-105" dirty="0">
                <a:latin typeface="Gill Sans Ultra Bold"/>
                <a:cs typeface="Gill Sans Ultra Bold"/>
              </a:rPr>
              <a:t>MADYA,</a:t>
            </a:r>
            <a:endParaRPr sz="2400" dirty="0">
              <a:latin typeface="Gill Sans Ultra Bold"/>
              <a:cs typeface="Gill Sans Ultra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38616" y="3427476"/>
            <a:ext cx="3453765" cy="113855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539115">
              <a:lnSpc>
                <a:spcPct val="100000"/>
              </a:lnSpc>
              <a:spcBef>
                <a:spcPts val="530"/>
              </a:spcBef>
            </a:pPr>
            <a:r>
              <a:rPr sz="2400" b="1" spc="-140" dirty="0">
                <a:latin typeface="Gill Sans Ultra Bold"/>
                <a:cs typeface="Gill Sans Ultra Bold"/>
              </a:rPr>
              <a:t>ATAU</a:t>
            </a:r>
            <a:endParaRPr sz="2400" dirty="0">
              <a:latin typeface="Gill Sans Ultra Bold"/>
              <a:cs typeface="Gill Sans Ultra Bold"/>
            </a:endParaRPr>
          </a:p>
          <a:p>
            <a:pPr marL="539115" marR="249554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latin typeface="Gill Sans Ultra Bold"/>
                <a:cs typeface="Gill Sans Ultra Bold"/>
              </a:rPr>
              <a:t>JPT</a:t>
            </a:r>
            <a:r>
              <a:rPr sz="2400" b="1" spc="-100" dirty="0">
                <a:latin typeface="Gill Sans Ultra Bold"/>
                <a:cs typeface="Gill Sans Ultra Bold"/>
              </a:rPr>
              <a:t> </a:t>
            </a:r>
            <a:r>
              <a:rPr sz="2400" b="1" spc="-60" dirty="0">
                <a:latin typeface="Gill Sans Ultra Bold"/>
                <a:cs typeface="Gill Sans Ultra Bold"/>
              </a:rPr>
              <a:t>PRATAMA  </a:t>
            </a:r>
            <a:r>
              <a:rPr sz="2400" b="1" spc="-30" dirty="0">
                <a:latin typeface="Gill Sans Ultra Bold"/>
                <a:cs typeface="Gill Sans Ultra Bold"/>
              </a:rPr>
              <a:t>DARI</a:t>
            </a:r>
            <a:endParaRPr sz="2400" dirty="0">
              <a:latin typeface="Gill Sans Ultra Bold"/>
              <a:cs typeface="Gill Sans Ultra 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65692" y="4565903"/>
            <a:ext cx="3226435" cy="115379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11785" marR="698500">
              <a:lnSpc>
                <a:spcPct val="120100"/>
              </a:lnSpc>
              <a:spcBef>
                <a:spcPts val="785"/>
              </a:spcBef>
            </a:pPr>
            <a:r>
              <a:rPr sz="2400" b="1" spc="-10" dirty="0">
                <a:latin typeface="Gill Sans Ultra Bold"/>
                <a:cs typeface="Gill Sans Ultra Bold"/>
              </a:rPr>
              <a:t>KA</a:t>
            </a:r>
            <a:r>
              <a:rPr sz="2400" b="1" dirty="0">
                <a:latin typeface="Gill Sans Ultra Bold"/>
                <a:cs typeface="Gill Sans Ultra Bold"/>
              </a:rPr>
              <a:t>L</a:t>
            </a:r>
            <a:r>
              <a:rPr sz="2400" b="1" spc="-10" dirty="0">
                <a:latin typeface="Gill Sans Ultra Bold"/>
                <a:cs typeface="Gill Sans Ultra Bold"/>
              </a:rPr>
              <a:t>ANGAN  </a:t>
            </a:r>
            <a:r>
              <a:rPr sz="2400" b="1" spc="-5" dirty="0">
                <a:latin typeface="Gill Sans Ultra Bold"/>
                <a:cs typeface="Gill Sans Ultra Bold"/>
              </a:rPr>
              <a:t>PNS</a:t>
            </a:r>
            <a:endParaRPr sz="2400" dirty="0">
              <a:latin typeface="Gill Sans Ultra Bold"/>
              <a:cs typeface="Gill Sans Ultra Bold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9059" y="6089903"/>
            <a:ext cx="12092939" cy="758952"/>
            <a:chOff x="99059" y="6089903"/>
            <a:chExt cx="12092939" cy="758952"/>
          </a:xfrm>
        </p:grpSpPr>
        <p:sp>
          <p:nvSpPr>
            <p:cNvPr id="18" name="object 18"/>
            <p:cNvSpPr/>
            <p:nvPr/>
          </p:nvSpPr>
          <p:spPr>
            <a:xfrm>
              <a:off x="99059" y="6089903"/>
              <a:ext cx="2302764" cy="7086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059" y="6089903"/>
              <a:ext cx="2303145" cy="708660"/>
            </a:xfrm>
            <a:custGeom>
              <a:avLst/>
              <a:gdLst/>
              <a:ahLst/>
              <a:cxnLst/>
              <a:rect l="l" t="t" r="r" b="b"/>
              <a:pathLst>
                <a:path w="2303145" h="708659">
                  <a:moveTo>
                    <a:pt x="0" y="708660"/>
                  </a:moveTo>
                  <a:lnTo>
                    <a:pt x="2302764" y="708660"/>
                  </a:lnTo>
                  <a:lnTo>
                    <a:pt x="2302764" y="0"/>
                  </a:lnTo>
                  <a:lnTo>
                    <a:pt x="0" y="0"/>
                  </a:lnTo>
                  <a:lnTo>
                    <a:pt x="0" y="708660"/>
                  </a:lnTo>
                  <a:close/>
                </a:path>
              </a:pathLst>
            </a:custGeom>
            <a:ln w="3175">
              <a:solidFill>
                <a:srgbClr val="50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7106" y="6178207"/>
              <a:ext cx="1768475" cy="196215"/>
            </a:xfrm>
            <a:custGeom>
              <a:avLst/>
              <a:gdLst/>
              <a:ahLst/>
              <a:cxnLst/>
              <a:rect l="l" t="t" r="r" b="b"/>
              <a:pathLst>
                <a:path w="1768475" h="196214">
                  <a:moveTo>
                    <a:pt x="1458010" y="0"/>
                  </a:moveTo>
                  <a:lnTo>
                    <a:pt x="1409623" y="12547"/>
                  </a:lnTo>
                  <a:lnTo>
                    <a:pt x="1374063" y="47409"/>
                  </a:lnTo>
                  <a:lnTo>
                    <a:pt x="1361687" y="83908"/>
                  </a:lnTo>
                  <a:lnTo>
                    <a:pt x="1360855" y="97421"/>
                  </a:lnTo>
                  <a:lnTo>
                    <a:pt x="1361632" y="110553"/>
                  </a:lnTo>
                  <a:lnTo>
                    <a:pt x="1373555" y="147192"/>
                  </a:lnTo>
                  <a:lnTo>
                    <a:pt x="1408607" y="182740"/>
                  </a:lnTo>
                  <a:lnTo>
                    <a:pt x="1458010" y="195719"/>
                  </a:lnTo>
                  <a:lnTo>
                    <a:pt x="1471414" y="194909"/>
                  </a:lnTo>
                  <a:lnTo>
                    <a:pt x="1518016" y="175832"/>
                  </a:lnTo>
                  <a:lnTo>
                    <a:pt x="1548113" y="136041"/>
                  </a:lnTo>
                  <a:lnTo>
                    <a:pt x="1554248" y="112458"/>
                  </a:lnTo>
                  <a:lnTo>
                    <a:pt x="1452422" y="112458"/>
                  </a:lnTo>
                  <a:lnTo>
                    <a:pt x="1447850" y="110553"/>
                  </a:lnTo>
                  <a:lnTo>
                    <a:pt x="1444294" y="106743"/>
                  </a:lnTo>
                  <a:lnTo>
                    <a:pt x="1440611" y="102933"/>
                  </a:lnTo>
                  <a:lnTo>
                    <a:pt x="1438773" y="98374"/>
                  </a:lnTo>
                  <a:lnTo>
                    <a:pt x="1438773" y="86867"/>
                  </a:lnTo>
                  <a:lnTo>
                    <a:pt x="1440611" y="82321"/>
                  </a:lnTo>
                  <a:lnTo>
                    <a:pt x="1444412" y="78346"/>
                  </a:lnTo>
                  <a:lnTo>
                    <a:pt x="1447850" y="74625"/>
                  </a:lnTo>
                  <a:lnTo>
                    <a:pt x="1452422" y="72694"/>
                  </a:lnTo>
                  <a:lnTo>
                    <a:pt x="1552386" y="72694"/>
                  </a:lnTo>
                  <a:lnTo>
                    <a:pt x="1552022" y="70756"/>
                  </a:lnTo>
                  <a:lnTo>
                    <a:pt x="1534919" y="36384"/>
                  </a:lnTo>
                  <a:lnTo>
                    <a:pt x="1495015" y="6916"/>
                  </a:lnTo>
                  <a:lnTo>
                    <a:pt x="1470821" y="768"/>
                  </a:lnTo>
                  <a:lnTo>
                    <a:pt x="1458010" y="0"/>
                  </a:lnTo>
                  <a:close/>
                </a:path>
                <a:path w="1768475" h="196214">
                  <a:moveTo>
                    <a:pt x="1552386" y="72694"/>
                  </a:moveTo>
                  <a:lnTo>
                    <a:pt x="1463598" y="72694"/>
                  </a:lnTo>
                  <a:lnTo>
                    <a:pt x="1468297" y="74574"/>
                  </a:lnTo>
                  <a:lnTo>
                    <a:pt x="1472100" y="78473"/>
                  </a:lnTo>
                  <a:lnTo>
                    <a:pt x="1475536" y="82118"/>
                  </a:lnTo>
                  <a:lnTo>
                    <a:pt x="1477441" y="86867"/>
                  </a:lnTo>
                  <a:lnTo>
                    <a:pt x="1477441" y="98374"/>
                  </a:lnTo>
                  <a:lnTo>
                    <a:pt x="1475536" y="103136"/>
                  </a:lnTo>
                  <a:lnTo>
                    <a:pt x="1471980" y="106870"/>
                  </a:lnTo>
                  <a:lnTo>
                    <a:pt x="1468297" y="110604"/>
                  </a:lnTo>
                  <a:lnTo>
                    <a:pt x="1463725" y="112458"/>
                  </a:lnTo>
                  <a:lnTo>
                    <a:pt x="1554248" y="112458"/>
                  </a:lnTo>
                  <a:lnTo>
                    <a:pt x="1554503" y="111094"/>
                  </a:lnTo>
                  <a:lnTo>
                    <a:pt x="1555251" y="98374"/>
                  </a:lnTo>
                  <a:lnTo>
                    <a:pt x="1555277" y="97421"/>
                  </a:lnTo>
                  <a:lnTo>
                    <a:pt x="1554479" y="83830"/>
                  </a:lnTo>
                  <a:lnTo>
                    <a:pt x="1552386" y="72694"/>
                  </a:lnTo>
                  <a:close/>
                </a:path>
                <a:path w="1768475" h="196214">
                  <a:moveTo>
                    <a:pt x="805205" y="2984"/>
                  </a:moveTo>
                  <a:lnTo>
                    <a:pt x="685533" y="2984"/>
                  </a:lnTo>
                  <a:lnTo>
                    <a:pt x="619671" y="192620"/>
                  </a:lnTo>
                  <a:lnTo>
                    <a:pt x="703681" y="192620"/>
                  </a:lnTo>
                  <a:lnTo>
                    <a:pt x="714616" y="160553"/>
                  </a:lnTo>
                  <a:lnTo>
                    <a:pt x="859930" y="160553"/>
                  </a:lnTo>
                  <a:lnTo>
                    <a:pt x="844395" y="115823"/>
                  </a:lnTo>
                  <a:lnTo>
                    <a:pt x="729894" y="115823"/>
                  </a:lnTo>
                  <a:lnTo>
                    <a:pt x="745185" y="69468"/>
                  </a:lnTo>
                  <a:lnTo>
                    <a:pt x="828295" y="69468"/>
                  </a:lnTo>
                  <a:lnTo>
                    <a:pt x="805205" y="2984"/>
                  </a:lnTo>
                  <a:close/>
                </a:path>
                <a:path w="1768475" h="196214">
                  <a:moveTo>
                    <a:pt x="859930" y="160553"/>
                  </a:moveTo>
                  <a:lnTo>
                    <a:pt x="776249" y="160553"/>
                  </a:lnTo>
                  <a:lnTo>
                    <a:pt x="787184" y="192620"/>
                  </a:lnTo>
                  <a:lnTo>
                    <a:pt x="871067" y="192620"/>
                  </a:lnTo>
                  <a:lnTo>
                    <a:pt x="859930" y="160553"/>
                  </a:lnTo>
                  <a:close/>
                </a:path>
                <a:path w="1768475" h="196214">
                  <a:moveTo>
                    <a:pt x="828295" y="69468"/>
                  </a:moveTo>
                  <a:lnTo>
                    <a:pt x="745680" y="69468"/>
                  </a:lnTo>
                  <a:lnTo>
                    <a:pt x="760971" y="115823"/>
                  </a:lnTo>
                  <a:lnTo>
                    <a:pt x="844395" y="115823"/>
                  </a:lnTo>
                  <a:lnTo>
                    <a:pt x="828295" y="69468"/>
                  </a:lnTo>
                  <a:close/>
                </a:path>
                <a:path w="1768475" h="196214">
                  <a:moveTo>
                    <a:pt x="115455" y="2984"/>
                  </a:moveTo>
                  <a:lnTo>
                    <a:pt x="0" y="2984"/>
                  </a:lnTo>
                  <a:lnTo>
                    <a:pt x="0" y="192620"/>
                  </a:lnTo>
                  <a:lnTo>
                    <a:pt x="83883" y="192620"/>
                  </a:lnTo>
                  <a:lnTo>
                    <a:pt x="83883" y="114452"/>
                  </a:lnTo>
                  <a:lnTo>
                    <a:pt x="169461" y="114452"/>
                  </a:lnTo>
                  <a:lnTo>
                    <a:pt x="187448" y="86245"/>
                  </a:lnTo>
                  <a:lnTo>
                    <a:pt x="88277" y="86245"/>
                  </a:lnTo>
                  <a:lnTo>
                    <a:pt x="85953" y="85915"/>
                  </a:lnTo>
                  <a:lnTo>
                    <a:pt x="83883" y="85242"/>
                  </a:lnTo>
                  <a:lnTo>
                    <a:pt x="83883" y="43992"/>
                  </a:lnTo>
                  <a:lnTo>
                    <a:pt x="186134" y="43992"/>
                  </a:lnTo>
                  <a:lnTo>
                    <a:pt x="186019" y="43628"/>
                  </a:lnTo>
                  <a:lnTo>
                    <a:pt x="158013" y="12293"/>
                  </a:lnTo>
                  <a:lnTo>
                    <a:pt x="127759" y="3565"/>
                  </a:lnTo>
                  <a:lnTo>
                    <a:pt x="115455" y="2984"/>
                  </a:lnTo>
                  <a:close/>
                </a:path>
                <a:path w="1768475" h="196214">
                  <a:moveTo>
                    <a:pt x="367817" y="2984"/>
                  </a:moveTo>
                  <a:lnTo>
                    <a:pt x="248145" y="2984"/>
                  </a:lnTo>
                  <a:lnTo>
                    <a:pt x="182283" y="192620"/>
                  </a:lnTo>
                  <a:lnTo>
                    <a:pt x="266293" y="192620"/>
                  </a:lnTo>
                  <a:lnTo>
                    <a:pt x="277228" y="160553"/>
                  </a:lnTo>
                  <a:lnTo>
                    <a:pt x="422542" y="160553"/>
                  </a:lnTo>
                  <a:lnTo>
                    <a:pt x="407007" y="115823"/>
                  </a:lnTo>
                  <a:lnTo>
                    <a:pt x="292506" y="115823"/>
                  </a:lnTo>
                  <a:lnTo>
                    <a:pt x="307797" y="69468"/>
                  </a:lnTo>
                  <a:lnTo>
                    <a:pt x="390907" y="69468"/>
                  </a:lnTo>
                  <a:lnTo>
                    <a:pt x="367817" y="2984"/>
                  </a:lnTo>
                  <a:close/>
                </a:path>
                <a:path w="1768475" h="196214">
                  <a:moveTo>
                    <a:pt x="422542" y="160553"/>
                  </a:moveTo>
                  <a:lnTo>
                    <a:pt x="338861" y="160553"/>
                  </a:lnTo>
                  <a:lnTo>
                    <a:pt x="349796" y="192620"/>
                  </a:lnTo>
                  <a:lnTo>
                    <a:pt x="433679" y="192620"/>
                  </a:lnTo>
                  <a:lnTo>
                    <a:pt x="422542" y="160553"/>
                  </a:lnTo>
                  <a:close/>
                </a:path>
                <a:path w="1768475" h="196214">
                  <a:moveTo>
                    <a:pt x="169461" y="114452"/>
                  </a:moveTo>
                  <a:lnTo>
                    <a:pt x="83883" y="114452"/>
                  </a:lnTo>
                  <a:lnTo>
                    <a:pt x="89784" y="118605"/>
                  </a:lnTo>
                  <a:lnTo>
                    <a:pt x="119722" y="130975"/>
                  </a:lnTo>
                  <a:lnTo>
                    <a:pt x="127254" y="130975"/>
                  </a:lnTo>
                  <a:lnTo>
                    <a:pt x="165866" y="117650"/>
                  </a:lnTo>
                  <a:lnTo>
                    <a:pt x="169461" y="114452"/>
                  </a:lnTo>
                  <a:close/>
                </a:path>
                <a:path w="1768475" h="196214">
                  <a:moveTo>
                    <a:pt x="390907" y="69468"/>
                  </a:moveTo>
                  <a:lnTo>
                    <a:pt x="308292" y="69468"/>
                  </a:lnTo>
                  <a:lnTo>
                    <a:pt x="323583" y="115823"/>
                  </a:lnTo>
                  <a:lnTo>
                    <a:pt x="407007" y="115823"/>
                  </a:lnTo>
                  <a:lnTo>
                    <a:pt x="390907" y="69468"/>
                  </a:lnTo>
                  <a:close/>
                </a:path>
                <a:path w="1768475" h="196214">
                  <a:moveTo>
                    <a:pt x="186134" y="43992"/>
                  </a:moveTo>
                  <a:lnTo>
                    <a:pt x="98806" y="43992"/>
                  </a:lnTo>
                  <a:lnTo>
                    <a:pt x="103479" y="45808"/>
                  </a:lnTo>
                  <a:lnTo>
                    <a:pt x="110274" y="53098"/>
                  </a:lnTo>
                  <a:lnTo>
                    <a:pt x="111975" y="58153"/>
                  </a:lnTo>
                  <a:lnTo>
                    <a:pt x="111975" y="71246"/>
                  </a:lnTo>
                  <a:lnTo>
                    <a:pt x="110020" y="76504"/>
                  </a:lnTo>
                  <a:lnTo>
                    <a:pt x="102235" y="84289"/>
                  </a:lnTo>
                  <a:lnTo>
                    <a:pt x="97142" y="86245"/>
                  </a:lnTo>
                  <a:lnTo>
                    <a:pt x="187448" y="86245"/>
                  </a:lnTo>
                  <a:lnTo>
                    <a:pt x="188272" y="83802"/>
                  </a:lnTo>
                  <a:lnTo>
                    <a:pt x="189857" y="75629"/>
                  </a:lnTo>
                  <a:lnTo>
                    <a:pt x="190385" y="67106"/>
                  </a:lnTo>
                  <a:lnTo>
                    <a:pt x="189900" y="59069"/>
                  </a:lnTo>
                  <a:lnTo>
                    <a:pt x="188444" y="51244"/>
                  </a:lnTo>
                  <a:lnTo>
                    <a:pt x="186134" y="43992"/>
                  </a:lnTo>
                  <a:close/>
                </a:path>
                <a:path w="1768475" h="196214">
                  <a:moveTo>
                    <a:pt x="1768144" y="2984"/>
                  </a:moveTo>
                  <a:lnTo>
                    <a:pt x="1605711" y="2984"/>
                  </a:lnTo>
                  <a:lnTo>
                    <a:pt x="1605711" y="36906"/>
                  </a:lnTo>
                  <a:lnTo>
                    <a:pt x="1661845" y="36906"/>
                  </a:lnTo>
                  <a:lnTo>
                    <a:pt x="1594789" y="192620"/>
                  </a:lnTo>
                  <a:lnTo>
                    <a:pt x="1686737" y="192620"/>
                  </a:lnTo>
                  <a:lnTo>
                    <a:pt x="1768144" y="2984"/>
                  </a:lnTo>
                  <a:close/>
                </a:path>
                <a:path w="1768475" h="196214">
                  <a:moveTo>
                    <a:pt x="973124" y="2984"/>
                  </a:moveTo>
                  <a:lnTo>
                    <a:pt x="889152" y="2984"/>
                  </a:lnTo>
                  <a:lnTo>
                    <a:pt x="889152" y="192620"/>
                  </a:lnTo>
                  <a:lnTo>
                    <a:pt x="1046784" y="192620"/>
                  </a:lnTo>
                  <a:lnTo>
                    <a:pt x="1046784" y="145021"/>
                  </a:lnTo>
                  <a:lnTo>
                    <a:pt x="973124" y="145021"/>
                  </a:lnTo>
                  <a:lnTo>
                    <a:pt x="973124" y="2984"/>
                  </a:lnTo>
                  <a:close/>
                </a:path>
                <a:path w="1768475" h="196214">
                  <a:moveTo>
                    <a:pt x="1282369" y="0"/>
                  </a:moveTo>
                  <a:lnTo>
                    <a:pt x="1197914" y="24358"/>
                  </a:lnTo>
                  <a:lnTo>
                    <a:pt x="1197914" y="192620"/>
                  </a:lnTo>
                  <a:lnTo>
                    <a:pt x="1282369" y="192620"/>
                  </a:lnTo>
                  <a:lnTo>
                    <a:pt x="1282369" y="0"/>
                  </a:lnTo>
                  <a:close/>
                </a:path>
                <a:path w="1768475" h="196214">
                  <a:moveTo>
                    <a:pt x="457111" y="118059"/>
                  </a:moveTo>
                  <a:lnTo>
                    <a:pt x="436600" y="181432"/>
                  </a:lnTo>
                  <a:lnTo>
                    <a:pt x="446563" y="184958"/>
                  </a:lnTo>
                  <a:lnTo>
                    <a:pt x="456698" y="187956"/>
                  </a:lnTo>
                  <a:lnTo>
                    <a:pt x="499511" y="194881"/>
                  </a:lnTo>
                  <a:lnTo>
                    <a:pt x="523341" y="195719"/>
                  </a:lnTo>
                  <a:lnTo>
                    <a:pt x="544466" y="194726"/>
                  </a:lnTo>
                  <a:lnTo>
                    <a:pt x="591375" y="179819"/>
                  </a:lnTo>
                  <a:lnTo>
                    <a:pt x="612768" y="148374"/>
                  </a:lnTo>
                  <a:lnTo>
                    <a:pt x="504456" y="148374"/>
                  </a:lnTo>
                  <a:lnTo>
                    <a:pt x="498296" y="147845"/>
                  </a:lnTo>
                  <a:lnTo>
                    <a:pt x="461740" y="124455"/>
                  </a:lnTo>
                  <a:lnTo>
                    <a:pt x="457111" y="118059"/>
                  </a:lnTo>
                  <a:close/>
                </a:path>
                <a:path w="1768475" h="196214">
                  <a:moveTo>
                    <a:pt x="535025" y="0"/>
                  </a:moveTo>
                  <a:lnTo>
                    <a:pt x="495734" y="4038"/>
                  </a:lnTo>
                  <a:lnTo>
                    <a:pt x="457327" y="25179"/>
                  </a:lnTo>
                  <a:lnTo>
                    <a:pt x="444436" y="63626"/>
                  </a:lnTo>
                  <a:lnTo>
                    <a:pt x="444889" y="71413"/>
                  </a:lnTo>
                  <a:lnTo>
                    <a:pt x="468909" y="106997"/>
                  </a:lnTo>
                  <a:lnTo>
                    <a:pt x="502551" y="122275"/>
                  </a:lnTo>
                  <a:lnTo>
                    <a:pt x="508800" y="125221"/>
                  </a:lnTo>
                  <a:lnTo>
                    <a:pt x="516763" y="130517"/>
                  </a:lnTo>
                  <a:lnTo>
                    <a:pt x="518744" y="133794"/>
                  </a:lnTo>
                  <a:lnTo>
                    <a:pt x="518744" y="140677"/>
                  </a:lnTo>
                  <a:lnTo>
                    <a:pt x="517398" y="143205"/>
                  </a:lnTo>
                  <a:lnTo>
                    <a:pt x="512013" y="147345"/>
                  </a:lnTo>
                  <a:lnTo>
                    <a:pt x="508596" y="148374"/>
                  </a:lnTo>
                  <a:lnTo>
                    <a:pt x="612768" y="148374"/>
                  </a:lnTo>
                  <a:lnTo>
                    <a:pt x="612950" y="147845"/>
                  </a:lnTo>
                  <a:lnTo>
                    <a:pt x="613034" y="147345"/>
                  </a:lnTo>
                  <a:lnTo>
                    <a:pt x="614438" y="133337"/>
                  </a:lnTo>
                  <a:lnTo>
                    <a:pt x="613676" y="123357"/>
                  </a:lnTo>
                  <a:lnTo>
                    <a:pt x="592048" y="90004"/>
                  </a:lnTo>
                  <a:lnTo>
                    <a:pt x="547611" y="70497"/>
                  </a:lnTo>
                  <a:lnTo>
                    <a:pt x="540143" y="67182"/>
                  </a:lnTo>
                  <a:lnTo>
                    <a:pt x="530783" y="62052"/>
                  </a:lnTo>
                  <a:lnTo>
                    <a:pt x="528434" y="59156"/>
                  </a:lnTo>
                  <a:lnTo>
                    <a:pt x="528434" y="52527"/>
                  </a:lnTo>
                  <a:lnTo>
                    <a:pt x="529666" y="49809"/>
                  </a:lnTo>
                  <a:lnTo>
                    <a:pt x="534543" y="45745"/>
                  </a:lnTo>
                  <a:lnTo>
                    <a:pt x="538251" y="44729"/>
                  </a:lnTo>
                  <a:lnTo>
                    <a:pt x="600004" y="44729"/>
                  </a:lnTo>
                  <a:lnTo>
                    <a:pt x="611200" y="12674"/>
                  </a:lnTo>
                  <a:lnTo>
                    <a:pt x="565084" y="1993"/>
                  </a:lnTo>
                  <a:lnTo>
                    <a:pt x="544829" y="221"/>
                  </a:lnTo>
                  <a:lnTo>
                    <a:pt x="535025" y="0"/>
                  </a:lnTo>
                  <a:close/>
                </a:path>
                <a:path w="1768475" h="196214">
                  <a:moveTo>
                    <a:pt x="600004" y="44729"/>
                  </a:moveTo>
                  <a:lnTo>
                    <a:pt x="543229" y="44729"/>
                  </a:lnTo>
                  <a:lnTo>
                    <a:pt x="549646" y="45176"/>
                  </a:lnTo>
                  <a:lnTo>
                    <a:pt x="555980" y="46518"/>
                  </a:lnTo>
                  <a:lnTo>
                    <a:pt x="590321" y="72453"/>
                  </a:lnTo>
                  <a:lnTo>
                    <a:pt x="600004" y="4472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0989" y="6222199"/>
              <a:ext cx="1393825" cy="72390"/>
            </a:xfrm>
            <a:custGeom>
              <a:avLst/>
              <a:gdLst/>
              <a:ahLst/>
              <a:cxnLst/>
              <a:rect l="l" t="t" r="r" b="b"/>
              <a:pathLst>
                <a:path w="1393825" h="72389">
                  <a:moveTo>
                    <a:pt x="1373873" y="28701"/>
                  </a:moveTo>
                  <a:lnTo>
                    <a:pt x="1368539" y="28701"/>
                  </a:lnTo>
                  <a:lnTo>
                    <a:pt x="1363967" y="30632"/>
                  </a:lnTo>
                  <a:lnTo>
                    <a:pt x="1360411" y="34480"/>
                  </a:lnTo>
                  <a:lnTo>
                    <a:pt x="1356728" y="38328"/>
                  </a:lnTo>
                  <a:lnTo>
                    <a:pt x="1354823" y="43040"/>
                  </a:lnTo>
                  <a:lnTo>
                    <a:pt x="1354823" y="48590"/>
                  </a:lnTo>
                  <a:lnTo>
                    <a:pt x="1354823" y="54216"/>
                  </a:lnTo>
                  <a:lnTo>
                    <a:pt x="1356728" y="58940"/>
                  </a:lnTo>
                  <a:lnTo>
                    <a:pt x="1360411" y="62750"/>
                  </a:lnTo>
                  <a:lnTo>
                    <a:pt x="1363967" y="66560"/>
                  </a:lnTo>
                  <a:lnTo>
                    <a:pt x="1368539" y="68465"/>
                  </a:lnTo>
                  <a:lnTo>
                    <a:pt x="1374127" y="68465"/>
                  </a:lnTo>
                  <a:lnTo>
                    <a:pt x="1379842" y="68465"/>
                  </a:lnTo>
                  <a:lnTo>
                    <a:pt x="1384414" y="66611"/>
                  </a:lnTo>
                  <a:lnTo>
                    <a:pt x="1388097" y="62877"/>
                  </a:lnTo>
                  <a:lnTo>
                    <a:pt x="1391653" y="59143"/>
                  </a:lnTo>
                  <a:lnTo>
                    <a:pt x="1393558" y="54381"/>
                  </a:lnTo>
                  <a:lnTo>
                    <a:pt x="1393558" y="48590"/>
                  </a:lnTo>
                  <a:lnTo>
                    <a:pt x="1393558" y="42875"/>
                  </a:lnTo>
                  <a:lnTo>
                    <a:pt x="1391653" y="38125"/>
                  </a:lnTo>
                  <a:lnTo>
                    <a:pt x="1388097" y="34353"/>
                  </a:lnTo>
                  <a:lnTo>
                    <a:pt x="1384414" y="30581"/>
                  </a:lnTo>
                  <a:lnTo>
                    <a:pt x="1379715" y="28701"/>
                  </a:lnTo>
                  <a:lnTo>
                    <a:pt x="1373873" y="28701"/>
                  </a:lnTo>
                  <a:close/>
                </a:path>
                <a:path w="1393825" h="72389">
                  <a:moveTo>
                    <a:pt x="661301" y="25476"/>
                  </a:moveTo>
                  <a:lnTo>
                    <a:pt x="646010" y="71831"/>
                  </a:lnTo>
                  <a:lnTo>
                    <a:pt x="677087" y="71831"/>
                  </a:lnTo>
                  <a:lnTo>
                    <a:pt x="661796" y="25476"/>
                  </a:lnTo>
                  <a:lnTo>
                    <a:pt x="661301" y="25476"/>
                  </a:lnTo>
                  <a:close/>
                </a:path>
                <a:path w="1393825" h="72389">
                  <a:moveTo>
                    <a:pt x="223913" y="25476"/>
                  </a:moveTo>
                  <a:lnTo>
                    <a:pt x="208622" y="71831"/>
                  </a:lnTo>
                  <a:lnTo>
                    <a:pt x="239699" y="71831"/>
                  </a:lnTo>
                  <a:lnTo>
                    <a:pt x="224408" y="25476"/>
                  </a:lnTo>
                  <a:lnTo>
                    <a:pt x="223913" y="25476"/>
                  </a:lnTo>
                  <a:close/>
                </a:path>
                <a:path w="1393825" h="72389">
                  <a:moveTo>
                    <a:pt x="0" y="0"/>
                  </a:moveTo>
                  <a:lnTo>
                    <a:pt x="0" y="41249"/>
                  </a:lnTo>
                  <a:lnTo>
                    <a:pt x="2070" y="41922"/>
                  </a:lnTo>
                  <a:lnTo>
                    <a:pt x="4394" y="42252"/>
                  </a:lnTo>
                  <a:lnTo>
                    <a:pt x="6959" y="42252"/>
                  </a:lnTo>
                  <a:lnTo>
                    <a:pt x="13258" y="42252"/>
                  </a:lnTo>
                  <a:lnTo>
                    <a:pt x="18351" y="40297"/>
                  </a:lnTo>
                  <a:lnTo>
                    <a:pt x="22250" y="36410"/>
                  </a:lnTo>
                  <a:lnTo>
                    <a:pt x="26136" y="32511"/>
                  </a:lnTo>
                  <a:lnTo>
                    <a:pt x="28092" y="27254"/>
                  </a:lnTo>
                  <a:lnTo>
                    <a:pt x="28092" y="20624"/>
                  </a:lnTo>
                  <a:lnTo>
                    <a:pt x="28092" y="14160"/>
                  </a:lnTo>
                  <a:lnTo>
                    <a:pt x="26390" y="9105"/>
                  </a:lnTo>
                  <a:lnTo>
                    <a:pt x="22999" y="5460"/>
                  </a:lnTo>
                  <a:lnTo>
                    <a:pt x="19596" y="1816"/>
                  </a:lnTo>
                  <a:lnTo>
                    <a:pt x="14922" y="0"/>
                  </a:lnTo>
                  <a:lnTo>
                    <a:pt x="8953" y="0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50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51990" y="6171285"/>
              <a:ext cx="193167" cy="2094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9389" y="6181191"/>
              <a:ext cx="864869" cy="189865"/>
            </a:xfrm>
            <a:custGeom>
              <a:avLst/>
              <a:gdLst/>
              <a:ahLst/>
              <a:cxnLst/>
              <a:rect l="l" t="t" r="r" b="b"/>
              <a:pathLst>
                <a:path w="864869" h="189864">
                  <a:moveTo>
                    <a:pt x="706869" y="0"/>
                  </a:moveTo>
                  <a:lnTo>
                    <a:pt x="790841" y="0"/>
                  </a:lnTo>
                  <a:lnTo>
                    <a:pt x="790841" y="142036"/>
                  </a:lnTo>
                  <a:lnTo>
                    <a:pt x="864501" y="142036"/>
                  </a:lnTo>
                  <a:lnTo>
                    <a:pt x="864501" y="189636"/>
                  </a:lnTo>
                  <a:lnTo>
                    <a:pt x="706869" y="189636"/>
                  </a:lnTo>
                  <a:lnTo>
                    <a:pt x="706869" y="0"/>
                  </a:lnTo>
                  <a:close/>
                </a:path>
                <a:path w="864869" h="189864">
                  <a:moveTo>
                    <a:pt x="503250" y="0"/>
                  </a:moveTo>
                  <a:lnTo>
                    <a:pt x="622922" y="0"/>
                  </a:lnTo>
                  <a:lnTo>
                    <a:pt x="688784" y="189636"/>
                  </a:lnTo>
                  <a:lnTo>
                    <a:pt x="604901" y="189636"/>
                  </a:lnTo>
                  <a:lnTo>
                    <a:pt x="593966" y="157568"/>
                  </a:lnTo>
                  <a:lnTo>
                    <a:pt x="532333" y="157568"/>
                  </a:lnTo>
                  <a:lnTo>
                    <a:pt x="521398" y="189636"/>
                  </a:lnTo>
                  <a:lnTo>
                    <a:pt x="437388" y="189636"/>
                  </a:lnTo>
                  <a:lnTo>
                    <a:pt x="503250" y="0"/>
                  </a:lnTo>
                  <a:close/>
                </a:path>
                <a:path w="864869" h="189864">
                  <a:moveTo>
                    <a:pt x="65862" y="0"/>
                  </a:moveTo>
                  <a:lnTo>
                    <a:pt x="185534" y="0"/>
                  </a:lnTo>
                  <a:lnTo>
                    <a:pt x="251396" y="189636"/>
                  </a:lnTo>
                  <a:lnTo>
                    <a:pt x="167512" y="189636"/>
                  </a:lnTo>
                  <a:lnTo>
                    <a:pt x="156578" y="157568"/>
                  </a:lnTo>
                  <a:lnTo>
                    <a:pt x="94945" y="157568"/>
                  </a:lnTo>
                  <a:lnTo>
                    <a:pt x="84010" y="189636"/>
                  </a:lnTo>
                  <a:lnTo>
                    <a:pt x="0" y="189636"/>
                  </a:lnTo>
                  <a:lnTo>
                    <a:pt x="65862" y="0"/>
                  </a:lnTo>
                  <a:close/>
                </a:path>
              </a:pathLst>
            </a:custGeom>
            <a:ln w="19812">
              <a:solidFill>
                <a:srgbClr val="50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7200" y="6171285"/>
              <a:ext cx="210197" cy="2094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18055" y="6168301"/>
              <a:ext cx="214249" cy="2155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65021" y="6178207"/>
              <a:ext cx="84455" cy="193040"/>
            </a:xfrm>
            <a:custGeom>
              <a:avLst/>
              <a:gdLst/>
              <a:ahLst/>
              <a:cxnLst/>
              <a:rect l="l" t="t" r="r" b="b"/>
              <a:pathLst>
                <a:path w="84455" h="193039">
                  <a:moveTo>
                    <a:pt x="84454" y="0"/>
                  </a:moveTo>
                  <a:lnTo>
                    <a:pt x="84454" y="192620"/>
                  </a:lnTo>
                  <a:lnTo>
                    <a:pt x="0" y="192620"/>
                  </a:lnTo>
                  <a:lnTo>
                    <a:pt x="0" y="24358"/>
                  </a:lnTo>
                  <a:lnTo>
                    <a:pt x="84454" y="0"/>
                  </a:lnTo>
                  <a:close/>
                </a:path>
              </a:pathLst>
            </a:custGeom>
            <a:ln w="19812">
              <a:solidFill>
                <a:srgbClr val="50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3800" y="6168301"/>
              <a:ext cx="197650" cy="2155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5005" y="6483007"/>
              <a:ext cx="1435100" cy="234950"/>
            </a:xfrm>
            <a:custGeom>
              <a:avLst/>
              <a:gdLst/>
              <a:ahLst/>
              <a:cxnLst/>
              <a:rect l="l" t="t" r="r" b="b"/>
              <a:pathLst>
                <a:path w="1435100" h="234950">
                  <a:moveTo>
                    <a:pt x="185534" y="2984"/>
                  </a:moveTo>
                  <a:lnTo>
                    <a:pt x="65862" y="2984"/>
                  </a:lnTo>
                  <a:lnTo>
                    <a:pt x="0" y="192620"/>
                  </a:lnTo>
                  <a:lnTo>
                    <a:pt x="84010" y="192620"/>
                  </a:lnTo>
                  <a:lnTo>
                    <a:pt x="94945" y="160553"/>
                  </a:lnTo>
                  <a:lnTo>
                    <a:pt x="240259" y="160553"/>
                  </a:lnTo>
                  <a:lnTo>
                    <a:pt x="224724" y="115823"/>
                  </a:lnTo>
                  <a:lnTo>
                    <a:pt x="110223" y="115823"/>
                  </a:lnTo>
                  <a:lnTo>
                    <a:pt x="125514" y="69468"/>
                  </a:lnTo>
                  <a:lnTo>
                    <a:pt x="208624" y="69468"/>
                  </a:lnTo>
                  <a:lnTo>
                    <a:pt x="185534" y="2984"/>
                  </a:lnTo>
                  <a:close/>
                </a:path>
                <a:path w="1435100" h="234950">
                  <a:moveTo>
                    <a:pt x="240259" y="160553"/>
                  </a:moveTo>
                  <a:lnTo>
                    <a:pt x="156578" y="160553"/>
                  </a:lnTo>
                  <a:lnTo>
                    <a:pt x="167513" y="192620"/>
                  </a:lnTo>
                  <a:lnTo>
                    <a:pt x="251396" y="192620"/>
                  </a:lnTo>
                  <a:lnTo>
                    <a:pt x="240259" y="160553"/>
                  </a:lnTo>
                  <a:close/>
                </a:path>
                <a:path w="1435100" h="234950">
                  <a:moveTo>
                    <a:pt x="318922" y="2984"/>
                  </a:moveTo>
                  <a:lnTo>
                    <a:pt x="233921" y="2984"/>
                  </a:lnTo>
                  <a:lnTo>
                    <a:pt x="306247" y="109854"/>
                  </a:lnTo>
                  <a:lnTo>
                    <a:pt x="306247" y="192620"/>
                  </a:lnTo>
                  <a:lnTo>
                    <a:pt x="390245" y="192620"/>
                  </a:lnTo>
                  <a:lnTo>
                    <a:pt x="390245" y="109854"/>
                  </a:lnTo>
                  <a:lnTo>
                    <a:pt x="433409" y="45973"/>
                  </a:lnTo>
                  <a:lnTo>
                    <a:pt x="348246" y="45973"/>
                  </a:lnTo>
                  <a:lnTo>
                    <a:pt x="318922" y="2984"/>
                  </a:lnTo>
                  <a:close/>
                </a:path>
                <a:path w="1435100" h="234950">
                  <a:moveTo>
                    <a:pt x="630542" y="2984"/>
                  </a:moveTo>
                  <a:lnTo>
                    <a:pt x="510870" y="2984"/>
                  </a:lnTo>
                  <a:lnTo>
                    <a:pt x="445008" y="192620"/>
                  </a:lnTo>
                  <a:lnTo>
                    <a:pt x="529018" y="192620"/>
                  </a:lnTo>
                  <a:lnTo>
                    <a:pt x="539953" y="160553"/>
                  </a:lnTo>
                  <a:lnTo>
                    <a:pt x="685267" y="160553"/>
                  </a:lnTo>
                  <a:lnTo>
                    <a:pt x="669732" y="115823"/>
                  </a:lnTo>
                  <a:lnTo>
                    <a:pt x="555231" y="115823"/>
                  </a:lnTo>
                  <a:lnTo>
                    <a:pt x="570522" y="69468"/>
                  </a:lnTo>
                  <a:lnTo>
                    <a:pt x="653632" y="69468"/>
                  </a:lnTo>
                  <a:lnTo>
                    <a:pt x="630542" y="2984"/>
                  </a:lnTo>
                  <a:close/>
                </a:path>
                <a:path w="1435100" h="234950">
                  <a:moveTo>
                    <a:pt x="685267" y="160553"/>
                  </a:moveTo>
                  <a:lnTo>
                    <a:pt x="601586" y="160553"/>
                  </a:lnTo>
                  <a:lnTo>
                    <a:pt x="612521" y="192620"/>
                  </a:lnTo>
                  <a:lnTo>
                    <a:pt x="696404" y="192620"/>
                  </a:lnTo>
                  <a:lnTo>
                    <a:pt x="685267" y="160553"/>
                  </a:lnTo>
                  <a:close/>
                </a:path>
                <a:path w="1435100" h="234950">
                  <a:moveTo>
                    <a:pt x="817892" y="86982"/>
                  </a:moveTo>
                  <a:lnTo>
                    <a:pt x="733920" y="86982"/>
                  </a:lnTo>
                  <a:lnTo>
                    <a:pt x="733920" y="192620"/>
                  </a:lnTo>
                  <a:lnTo>
                    <a:pt x="817892" y="192620"/>
                  </a:lnTo>
                  <a:lnTo>
                    <a:pt x="817892" y="86982"/>
                  </a:lnTo>
                  <a:close/>
                </a:path>
                <a:path w="1435100" h="234950">
                  <a:moveTo>
                    <a:pt x="208624" y="69468"/>
                  </a:moveTo>
                  <a:lnTo>
                    <a:pt x="126009" y="69468"/>
                  </a:lnTo>
                  <a:lnTo>
                    <a:pt x="141300" y="115823"/>
                  </a:lnTo>
                  <a:lnTo>
                    <a:pt x="224724" y="115823"/>
                  </a:lnTo>
                  <a:lnTo>
                    <a:pt x="208624" y="69468"/>
                  </a:lnTo>
                  <a:close/>
                </a:path>
                <a:path w="1435100" h="234950">
                  <a:moveTo>
                    <a:pt x="653632" y="69468"/>
                  </a:moveTo>
                  <a:lnTo>
                    <a:pt x="571017" y="69468"/>
                  </a:lnTo>
                  <a:lnTo>
                    <a:pt x="586308" y="115823"/>
                  </a:lnTo>
                  <a:lnTo>
                    <a:pt x="669732" y="115823"/>
                  </a:lnTo>
                  <a:lnTo>
                    <a:pt x="653632" y="69468"/>
                  </a:lnTo>
                  <a:close/>
                </a:path>
                <a:path w="1435100" h="234950">
                  <a:moveTo>
                    <a:pt x="860183" y="2984"/>
                  </a:moveTo>
                  <a:lnTo>
                    <a:pt x="691680" y="2984"/>
                  </a:lnTo>
                  <a:lnTo>
                    <a:pt x="691680" y="86982"/>
                  </a:lnTo>
                  <a:lnTo>
                    <a:pt x="860183" y="86982"/>
                  </a:lnTo>
                  <a:lnTo>
                    <a:pt x="860183" y="2984"/>
                  </a:lnTo>
                  <a:close/>
                </a:path>
                <a:path w="1435100" h="234950">
                  <a:moveTo>
                    <a:pt x="462457" y="2984"/>
                  </a:moveTo>
                  <a:lnTo>
                    <a:pt x="377456" y="2984"/>
                  </a:lnTo>
                  <a:lnTo>
                    <a:pt x="348246" y="45973"/>
                  </a:lnTo>
                  <a:lnTo>
                    <a:pt x="433409" y="45973"/>
                  </a:lnTo>
                  <a:lnTo>
                    <a:pt x="462457" y="2984"/>
                  </a:lnTo>
                  <a:close/>
                </a:path>
                <a:path w="1435100" h="234950">
                  <a:moveTo>
                    <a:pt x="1362087" y="0"/>
                  </a:moveTo>
                  <a:lnTo>
                    <a:pt x="1311160" y="0"/>
                  </a:lnTo>
                  <a:lnTo>
                    <a:pt x="1325378" y="14218"/>
                  </a:lnTo>
                  <a:lnTo>
                    <a:pt x="1337560" y="28413"/>
                  </a:lnTo>
                  <a:lnTo>
                    <a:pt x="1362032" y="71118"/>
                  </a:lnTo>
                  <a:lnTo>
                    <a:pt x="1369961" y="117309"/>
                  </a:lnTo>
                  <a:lnTo>
                    <a:pt x="1369505" y="129459"/>
                  </a:lnTo>
                  <a:lnTo>
                    <a:pt x="1358446" y="172481"/>
                  </a:lnTo>
                  <a:lnTo>
                    <a:pt x="1336207" y="207521"/>
                  </a:lnTo>
                  <a:lnTo>
                    <a:pt x="1311668" y="234619"/>
                  </a:lnTo>
                  <a:lnTo>
                    <a:pt x="1362087" y="234619"/>
                  </a:lnTo>
                  <a:lnTo>
                    <a:pt x="1394663" y="206956"/>
                  </a:lnTo>
                  <a:lnTo>
                    <a:pt x="1425000" y="164435"/>
                  </a:lnTo>
                  <a:lnTo>
                    <a:pt x="1434858" y="117309"/>
                  </a:lnTo>
                  <a:lnTo>
                    <a:pt x="1433646" y="99331"/>
                  </a:lnTo>
                  <a:lnTo>
                    <a:pt x="1415554" y="52628"/>
                  </a:lnTo>
                  <a:lnTo>
                    <a:pt x="1378157" y="12704"/>
                  </a:lnTo>
                  <a:lnTo>
                    <a:pt x="1362087" y="0"/>
                  </a:lnTo>
                  <a:close/>
                </a:path>
                <a:path w="1435100" h="234950">
                  <a:moveTo>
                    <a:pt x="1268504" y="75552"/>
                  </a:moveTo>
                  <a:lnTo>
                    <a:pt x="1169428" y="75552"/>
                  </a:lnTo>
                  <a:lnTo>
                    <a:pt x="1173873" y="77381"/>
                  </a:lnTo>
                  <a:lnTo>
                    <a:pt x="1180985" y="84670"/>
                  </a:lnTo>
                  <a:lnTo>
                    <a:pt x="1182763" y="89306"/>
                  </a:lnTo>
                  <a:lnTo>
                    <a:pt x="1182763" y="100329"/>
                  </a:lnTo>
                  <a:lnTo>
                    <a:pt x="1165491" y="134581"/>
                  </a:lnTo>
                  <a:lnTo>
                    <a:pt x="1131455" y="179692"/>
                  </a:lnTo>
                  <a:lnTo>
                    <a:pt x="1121295" y="192620"/>
                  </a:lnTo>
                  <a:lnTo>
                    <a:pt x="1273568" y="192620"/>
                  </a:lnTo>
                  <a:lnTo>
                    <a:pt x="1273568" y="158813"/>
                  </a:lnTo>
                  <a:lnTo>
                    <a:pt x="1237627" y="158813"/>
                  </a:lnTo>
                  <a:lnTo>
                    <a:pt x="1245102" y="148235"/>
                  </a:lnTo>
                  <a:lnTo>
                    <a:pt x="1264383" y="107924"/>
                  </a:lnTo>
                  <a:lnTo>
                    <a:pt x="1268582" y="78270"/>
                  </a:lnTo>
                  <a:lnTo>
                    <a:pt x="1268504" y="75552"/>
                  </a:lnTo>
                  <a:close/>
                </a:path>
                <a:path w="1435100" h="234950">
                  <a:moveTo>
                    <a:pt x="1189494" y="0"/>
                  </a:moveTo>
                  <a:lnTo>
                    <a:pt x="1147765" y="9302"/>
                  </a:lnTo>
                  <a:lnTo>
                    <a:pt x="1122311" y="109600"/>
                  </a:lnTo>
                  <a:lnTo>
                    <a:pt x="1128407" y="101316"/>
                  </a:lnTo>
                  <a:lnTo>
                    <a:pt x="1134122" y="94237"/>
                  </a:lnTo>
                  <a:lnTo>
                    <a:pt x="1139456" y="88362"/>
                  </a:lnTo>
                  <a:lnTo>
                    <a:pt x="1144409" y="83692"/>
                  </a:lnTo>
                  <a:lnTo>
                    <a:pt x="1150632" y="78270"/>
                  </a:lnTo>
                  <a:lnTo>
                    <a:pt x="1157236" y="75552"/>
                  </a:lnTo>
                  <a:lnTo>
                    <a:pt x="1268504" y="75552"/>
                  </a:lnTo>
                  <a:lnTo>
                    <a:pt x="1267948" y="65570"/>
                  </a:lnTo>
                  <a:lnTo>
                    <a:pt x="1252087" y="26863"/>
                  </a:lnTo>
                  <a:lnTo>
                    <a:pt x="1220052" y="4929"/>
                  </a:lnTo>
                  <a:lnTo>
                    <a:pt x="1200188" y="547"/>
                  </a:lnTo>
                  <a:lnTo>
                    <a:pt x="1189494" y="0"/>
                  </a:lnTo>
                  <a:close/>
                </a:path>
                <a:path w="1435100" h="234950">
                  <a:moveTo>
                    <a:pt x="1088148" y="0"/>
                  </a:moveTo>
                  <a:lnTo>
                    <a:pt x="1037729" y="0"/>
                  </a:lnTo>
                  <a:lnTo>
                    <a:pt x="1020203" y="13777"/>
                  </a:lnTo>
                  <a:lnTo>
                    <a:pt x="992581" y="41642"/>
                  </a:lnTo>
                  <a:lnTo>
                    <a:pt x="969340" y="85266"/>
                  </a:lnTo>
                  <a:lnTo>
                    <a:pt x="964958" y="117309"/>
                  </a:lnTo>
                  <a:lnTo>
                    <a:pt x="966173" y="135280"/>
                  </a:lnTo>
                  <a:lnTo>
                    <a:pt x="984389" y="181927"/>
                  </a:lnTo>
                  <a:lnTo>
                    <a:pt x="1021662" y="221868"/>
                  </a:lnTo>
                  <a:lnTo>
                    <a:pt x="1037729" y="234619"/>
                  </a:lnTo>
                  <a:lnTo>
                    <a:pt x="1088783" y="234619"/>
                  </a:lnTo>
                  <a:lnTo>
                    <a:pt x="1074494" y="220401"/>
                  </a:lnTo>
                  <a:lnTo>
                    <a:pt x="1062288" y="206206"/>
                  </a:lnTo>
                  <a:lnTo>
                    <a:pt x="1037912" y="163501"/>
                  </a:lnTo>
                  <a:lnTo>
                    <a:pt x="1029982" y="117309"/>
                  </a:lnTo>
                  <a:lnTo>
                    <a:pt x="1030437" y="105108"/>
                  </a:lnTo>
                  <a:lnTo>
                    <a:pt x="1041426" y="62016"/>
                  </a:lnTo>
                  <a:lnTo>
                    <a:pt x="1063663" y="26980"/>
                  </a:lnTo>
                  <a:lnTo>
                    <a:pt x="1079145" y="9334"/>
                  </a:lnTo>
                  <a:lnTo>
                    <a:pt x="108814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5228" y="6485991"/>
              <a:ext cx="750570" cy="189865"/>
            </a:xfrm>
            <a:custGeom>
              <a:avLst/>
              <a:gdLst/>
              <a:ahLst/>
              <a:cxnLst/>
              <a:rect l="l" t="t" r="r" b="b"/>
              <a:pathLst>
                <a:path w="750569" h="189865">
                  <a:moveTo>
                    <a:pt x="460298" y="66484"/>
                  </a:moveTo>
                  <a:lnTo>
                    <a:pt x="445008" y="112839"/>
                  </a:lnTo>
                  <a:lnTo>
                    <a:pt x="476084" y="112839"/>
                  </a:lnTo>
                  <a:lnTo>
                    <a:pt x="460794" y="66484"/>
                  </a:lnTo>
                  <a:lnTo>
                    <a:pt x="460298" y="66484"/>
                  </a:lnTo>
                  <a:close/>
                </a:path>
                <a:path w="750569" h="189865">
                  <a:moveTo>
                    <a:pt x="15290" y="66484"/>
                  </a:moveTo>
                  <a:lnTo>
                    <a:pt x="0" y="112839"/>
                  </a:lnTo>
                  <a:lnTo>
                    <a:pt x="31076" y="112839"/>
                  </a:lnTo>
                  <a:lnTo>
                    <a:pt x="15786" y="66484"/>
                  </a:lnTo>
                  <a:lnTo>
                    <a:pt x="15290" y="66484"/>
                  </a:lnTo>
                  <a:close/>
                </a:path>
                <a:path w="750569" h="189865">
                  <a:moveTo>
                    <a:pt x="581456" y="0"/>
                  </a:moveTo>
                  <a:lnTo>
                    <a:pt x="749960" y="0"/>
                  </a:lnTo>
                  <a:lnTo>
                    <a:pt x="749960" y="83997"/>
                  </a:lnTo>
                  <a:lnTo>
                    <a:pt x="707669" y="83997"/>
                  </a:lnTo>
                  <a:lnTo>
                    <a:pt x="707669" y="189636"/>
                  </a:lnTo>
                  <a:lnTo>
                    <a:pt x="623697" y="189636"/>
                  </a:lnTo>
                  <a:lnTo>
                    <a:pt x="623697" y="83997"/>
                  </a:lnTo>
                  <a:lnTo>
                    <a:pt x="581456" y="83997"/>
                  </a:lnTo>
                  <a:lnTo>
                    <a:pt x="581456" y="0"/>
                  </a:lnTo>
                  <a:close/>
                </a:path>
                <a:path w="750569" h="189865">
                  <a:moveTo>
                    <a:pt x="400646" y="0"/>
                  </a:moveTo>
                  <a:lnTo>
                    <a:pt x="520319" y="0"/>
                  </a:lnTo>
                  <a:lnTo>
                    <a:pt x="586181" y="189636"/>
                  </a:lnTo>
                  <a:lnTo>
                    <a:pt x="502297" y="189636"/>
                  </a:lnTo>
                  <a:lnTo>
                    <a:pt x="491363" y="157568"/>
                  </a:lnTo>
                  <a:lnTo>
                    <a:pt x="429729" y="157568"/>
                  </a:lnTo>
                  <a:lnTo>
                    <a:pt x="418795" y="189636"/>
                  </a:lnTo>
                  <a:lnTo>
                    <a:pt x="334784" y="189636"/>
                  </a:lnTo>
                  <a:lnTo>
                    <a:pt x="400646" y="0"/>
                  </a:lnTo>
                  <a:close/>
                </a:path>
              </a:pathLst>
            </a:custGeom>
            <a:ln w="19812">
              <a:solidFill>
                <a:srgbClr val="50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49020" y="6476085"/>
              <a:ext cx="248348" cy="2094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5005" y="6483007"/>
              <a:ext cx="1435100" cy="234950"/>
            </a:xfrm>
            <a:custGeom>
              <a:avLst/>
              <a:gdLst/>
              <a:ahLst/>
              <a:cxnLst/>
              <a:rect l="l" t="t" r="r" b="b"/>
              <a:pathLst>
                <a:path w="1435100" h="234950">
                  <a:moveTo>
                    <a:pt x="65862" y="2984"/>
                  </a:moveTo>
                  <a:lnTo>
                    <a:pt x="185534" y="2984"/>
                  </a:lnTo>
                  <a:lnTo>
                    <a:pt x="251396" y="192620"/>
                  </a:lnTo>
                  <a:lnTo>
                    <a:pt x="167513" y="192620"/>
                  </a:lnTo>
                  <a:lnTo>
                    <a:pt x="156578" y="160553"/>
                  </a:lnTo>
                  <a:lnTo>
                    <a:pt x="94945" y="160553"/>
                  </a:lnTo>
                  <a:lnTo>
                    <a:pt x="84010" y="192620"/>
                  </a:lnTo>
                  <a:lnTo>
                    <a:pt x="0" y="192620"/>
                  </a:lnTo>
                  <a:lnTo>
                    <a:pt x="65862" y="2984"/>
                  </a:lnTo>
                  <a:close/>
                </a:path>
                <a:path w="1435100" h="234950">
                  <a:moveTo>
                    <a:pt x="1311160" y="0"/>
                  </a:moveTo>
                  <a:lnTo>
                    <a:pt x="1362087" y="0"/>
                  </a:lnTo>
                  <a:lnTo>
                    <a:pt x="1378157" y="12704"/>
                  </a:lnTo>
                  <a:lnTo>
                    <a:pt x="1415554" y="52628"/>
                  </a:lnTo>
                  <a:lnTo>
                    <a:pt x="1433646" y="99331"/>
                  </a:lnTo>
                  <a:lnTo>
                    <a:pt x="1434858" y="117309"/>
                  </a:lnTo>
                  <a:lnTo>
                    <a:pt x="1433763" y="133645"/>
                  </a:lnTo>
                  <a:lnTo>
                    <a:pt x="1417332" y="178892"/>
                  </a:lnTo>
                  <a:lnTo>
                    <a:pt x="1379613" y="220836"/>
                  </a:lnTo>
                  <a:lnTo>
                    <a:pt x="1362087" y="234619"/>
                  </a:lnTo>
                  <a:lnTo>
                    <a:pt x="1311668" y="234619"/>
                  </a:lnTo>
                  <a:lnTo>
                    <a:pt x="1320673" y="225233"/>
                  </a:lnTo>
                  <a:lnTo>
                    <a:pt x="1328845" y="216200"/>
                  </a:lnTo>
                  <a:lnTo>
                    <a:pt x="1353816" y="181902"/>
                  </a:lnTo>
                  <a:lnTo>
                    <a:pt x="1368120" y="141047"/>
                  </a:lnTo>
                  <a:lnTo>
                    <a:pt x="1369961" y="117309"/>
                  </a:lnTo>
                  <a:lnTo>
                    <a:pt x="1369080" y="101407"/>
                  </a:lnTo>
                  <a:lnTo>
                    <a:pt x="1355864" y="56730"/>
                  </a:lnTo>
                  <a:lnTo>
                    <a:pt x="1325378" y="14218"/>
                  </a:lnTo>
                  <a:lnTo>
                    <a:pt x="1311160" y="0"/>
                  </a:lnTo>
                  <a:close/>
                </a:path>
              </a:pathLst>
            </a:custGeom>
            <a:ln w="19812">
              <a:solidFill>
                <a:srgbClr val="50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36394" y="6473101"/>
              <a:ext cx="172085" cy="2124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89963" y="6483007"/>
              <a:ext cx="123825" cy="234950"/>
            </a:xfrm>
            <a:custGeom>
              <a:avLst/>
              <a:gdLst/>
              <a:ahLst/>
              <a:cxnLst/>
              <a:rect l="l" t="t" r="r" b="b"/>
              <a:pathLst>
                <a:path w="123825" h="234950">
                  <a:moveTo>
                    <a:pt x="72771" y="0"/>
                  </a:moveTo>
                  <a:lnTo>
                    <a:pt x="123190" y="0"/>
                  </a:lnTo>
                  <a:lnTo>
                    <a:pt x="114186" y="9334"/>
                  </a:lnTo>
                  <a:lnTo>
                    <a:pt x="106029" y="18327"/>
                  </a:lnTo>
                  <a:lnTo>
                    <a:pt x="81105" y="52595"/>
                  </a:lnTo>
                  <a:lnTo>
                    <a:pt x="66849" y="93479"/>
                  </a:lnTo>
                  <a:lnTo>
                    <a:pt x="65024" y="117309"/>
                  </a:lnTo>
                  <a:lnTo>
                    <a:pt x="65905" y="133211"/>
                  </a:lnTo>
                  <a:lnTo>
                    <a:pt x="79121" y="177888"/>
                  </a:lnTo>
                  <a:lnTo>
                    <a:pt x="109535" y="220401"/>
                  </a:lnTo>
                  <a:lnTo>
                    <a:pt x="123825" y="234619"/>
                  </a:lnTo>
                  <a:lnTo>
                    <a:pt x="72771" y="234619"/>
                  </a:lnTo>
                  <a:lnTo>
                    <a:pt x="42433" y="208835"/>
                  </a:lnTo>
                  <a:lnTo>
                    <a:pt x="10929" y="167592"/>
                  </a:lnTo>
                  <a:lnTo>
                    <a:pt x="0" y="117309"/>
                  </a:lnTo>
                  <a:lnTo>
                    <a:pt x="1095" y="100974"/>
                  </a:lnTo>
                  <a:lnTo>
                    <a:pt x="17526" y="55727"/>
                  </a:lnTo>
                  <a:lnTo>
                    <a:pt x="55245" y="13777"/>
                  </a:lnTo>
                  <a:lnTo>
                    <a:pt x="72771" y="0"/>
                  </a:lnTo>
                  <a:close/>
                </a:path>
              </a:pathLst>
            </a:custGeom>
            <a:ln w="19812">
              <a:solidFill>
                <a:srgbClr val="50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516867" y="6129527"/>
              <a:ext cx="675131" cy="71932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278111" y="5604459"/>
            <a:ext cx="2715260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Gill Sans Ultra Bold"/>
                <a:cs typeface="Gill Sans Ultra Bold"/>
              </a:rPr>
              <a:t>(Pasal</a:t>
            </a:r>
            <a:r>
              <a:rPr sz="2400" b="1" spc="-40" dirty="0">
                <a:latin typeface="Gill Sans Ultra Bold"/>
                <a:cs typeface="Gill Sans Ultra Bold"/>
              </a:rPr>
              <a:t> </a:t>
            </a:r>
            <a:r>
              <a:rPr sz="2400" b="1" spc="-5" dirty="0">
                <a:latin typeface="Gill Sans Ultra Bold"/>
                <a:cs typeface="Gill Sans Ultra Bold"/>
              </a:rPr>
              <a:t>107)</a:t>
            </a:r>
            <a:endParaRPr sz="2400" dirty="0">
              <a:latin typeface="Gill Sans Ultra Bold"/>
              <a:cs typeface="Gill Sans Ultra Bold"/>
            </a:endParaRPr>
          </a:p>
          <a:p>
            <a:pPr marR="5080" algn="r">
              <a:lnSpc>
                <a:spcPct val="100000"/>
              </a:lnSpc>
              <a:spcBef>
                <a:spcPts val="2400"/>
              </a:spcBef>
            </a:pPr>
            <a:r>
              <a:rPr sz="2400" dirty="0" smtClean="0">
                <a:latin typeface="Arial Black"/>
                <a:cs typeface="Arial Black"/>
              </a:rPr>
              <a:t>11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37447" y="0"/>
              <a:ext cx="3655060" cy="1141730"/>
            </a:xfrm>
            <a:custGeom>
              <a:avLst/>
              <a:gdLst/>
              <a:ahLst/>
              <a:cxnLst/>
              <a:rect l="l" t="t" r="r" b="b"/>
              <a:pathLst>
                <a:path w="3655059" h="1141730">
                  <a:moveTo>
                    <a:pt x="0" y="1141476"/>
                  </a:moveTo>
                  <a:lnTo>
                    <a:pt x="3654551" y="1141476"/>
                  </a:lnTo>
                  <a:lnTo>
                    <a:pt x="3654551" y="0"/>
                  </a:lnTo>
                  <a:lnTo>
                    <a:pt x="0" y="0"/>
                  </a:lnTo>
                  <a:lnTo>
                    <a:pt x="0" y="1141476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38616" y="1139952"/>
              <a:ext cx="3453765" cy="1144905"/>
            </a:xfrm>
            <a:custGeom>
              <a:avLst/>
              <a:gdLst/>
              <a:ahLst/>
              <a:cxnLst/>
              <a:rect l="l" t="t" r="r" b="b"/>
              <a:pathLst>
                <a:path w="3453765" h="1144905">
                  <a:moveTo>
                    <a:pt x="0" y="1144524"/>
                  </a:moveTo>
                  <a:lnTo>
                    <a:pt x="3453383" y="1144524"/>
                  </a:lnTo>
                  <a:lnTo>
                    <a:pt x="3453383" y="0"/>
                  </a:lnTo>
                  <a:lnTo>
                    <a:pt x="0" y="0"/>
                  </a:lnTo>
                  <a:lnTo>
                    <a:pt x="0" y="1144524"/>
                  </a:lnTo>
                  <a:close/>
                </a:path>
              </a:pathLst>
            </a:custGeom>
            <a:solidFill>
              <a:srgbClr val="8BB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38616" y="2282951"/>
              <a:ext cx="3453765" cy="1146175"/>
            </a:xfrm>
            <a:custGeom>
              <a:avLst/>
              <a:gdLst/>
              <a:ahLst/>
              <a:cxnLst/>
              <a:rect l="l" t="t" r="r" b="b"/>
              <a:pathLst>
                <a:path w="3453765" h="1146175">
                  <a:moveTo>
                    <a:pt x="0" y="1146048"/>
                  </a:moveTo>
                  <a:lnTo>
                    <a:pt x="3453383" y="1146048"/>
                  </a:lnTo>
                  <a:lnTo>
                    <a:pt x="3453383" y="0"/>
                  </a:lnTo>
                  <a:lnTo>
                    <a:pt x="0" y="0"/>
                  </a:lnTo>
                  <a:lnTo>
                    <a:pt x="0" y="1146048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38616" y="3427476"/>
              <a:ext cx="3453765" cy="1138555"/>
            </a:xfrm>
            <a:custGeom>
              <a:avLst/>
              <a:gdLst/>
              <a:ahLst/>
              <a:cxnLst/>
              <a:rect l="l" t="t" r="r" b="b"/>
              <a:pathLst>
                <a:path w="3453765" h="1138554">
                  <a:moveTo>
                    <a:pt x="0" y="1138428"/>
                  </a:moveTo>
                  <a:lnTo>
                    <a:pt x="3453383" y="1138428"/>
                  </a:lnTo>
                  <a:lnTo>
                    <a:pt x="3453383" y="0"/>
                  </a:lnTo>
                  <a:lnTo>
                    <a:pt x="0" y="0"/>
                  </a:lnTo>
                  <a:lnTo>
                    <a:pt x="0" y="1138428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65692" y="4565903"/>
              <a:ext cx="3226435" cy="1155700"/>
            </a:xfrm>
            <a:custGeom>
              <a:avLst/>
              <a:gdLst/>
              <a:ahLst/>
              <a:cxnLst/>
              <a:rect l="l" t="t" r="r" b="b"/>
              <a:pathLst>
                <a:path w="3226434" h="1155700">
                  <a:moveTo>
                    <a:pt x="0" y="1155192"/>
                  </a:moveTo>
                  <a:lnTo>
                    <a:pt x="3226307" y="1155192"/>
                  </a:lnTo>
                  <a:lnTo>
                    <a:pt x="3226307" y="0"/>
                  </a:lnTo>
                  <a:lnTo>
                    <a:pt x="0" y="0"/>
                  </a:lnTo>
                  <a:lnTo>
                    <a:pt x="0" y="1155192"/>
                  </a:lnTo>
                  <a:close/>
                </a:path>
              </a:pathLst>
            </a:custGeom>
            <a:solidFill>
              <a:srgbClr val="8BB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65692" y="5719571"/>
              <a:ext cx="3226435" cy="1138555"/>
            </a:xfrm>
            <a:custGeom>
              <a:avLst/>
              <a:gdLst/>
              <a:ahLst/>
              <a:cxnLst/>
              <a:rect l="l" t="t" r="r" b="b"/>
              <a:pathLst>
                <a:path w="3226434" h="1138554">
                  <a:moveTo>
                    <a:pt x="3226307" y="1138426"/>
                  </a:moveTo>
                  <a:lnTo>
                    <a:pt x="3226307" y="0"/>
                  </a:lnTo>
                  <a:lnTo>
                    <a:pt x="0" y="0"/>
                  </a:lnTo>
                  <a:lnTo>
                    <a:pt x="0" y="1138426"/>
                  </a:lnTo>
                  <a:lnTo>
                    <a:pt x="3226307" y="1138426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0181" y="0"/>
              <a:ext cx="8972020" cy="68564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5525" y="716660"/>
            <a:ext cx="65322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ndara"/>
                <a:cs typeface="Candara"/>
              </a:rPr>
              <a:t>berkewarganegaraan</a:t>
            </a:r>
            <a:r>
              <a:rPr sz="1800" spc="2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Indonesia;</a:t>
            </a:r>
            <a:endParaRPr sz="18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ndara"/>
                <a:cs typeface="Candara"/>
              </a:rPr>
              <a:t>memiliki kualifikasi pendidikan </a:t>
            </a:r>
            <a:r>
              <a:rPr sz="1800" dirty="0">
                <a:latin typeface="Candara"/>
                <a:cs typeface="Candara"/>
              </a:rPr>
              <a:t>pasca</a:t>
            </a:r>
            <a:r>
              <a:rPr sz="1800" spc="-7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sarjana;</a:t>
            </a:r>
            <a:endParaRPr sz="1800">
              <a:latin typeface="Candara"/>
              <a:cs typeface="Candara"/>
            </a:endParaRPr>
          </a:p>
          <a:p>
            <a:pPr marL="355600" marR="508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ndara"/>
                <a:cs typeface="Candara"/>
              </a:rPr>
              <a:t>memiliki kompetensi teknis, manajerial, </a:t>
            </a:r>
            <a:r>
              <a:rPr sz="1800" dirty="0">
                <a:latin typeface="Candara"/>
                <a:cs typeface="Candara"/>
              </a:rPr>
              <a:t>dan </a:t>
            </a:r>
            <a:r>
              <a:rPr sz="1800" spc="-5" dirty="0">
                <a:latin typeface="Candara"/>
                <a:cs typeface="Candara"/>
              </a:rPr>
              <a:t>sosio kultural sesuai  </a:t>
            </a:r>
            <a:r>
              <a:rPr sz="1800" dirty="0">
                <a:latin typeface="Candara"/>
                <a:cs typeface="Candara"/>
              </a:rPr>
              <a:t>standar </a:t>
            </a:r>
            <a:r>
              <a:rPr sz="1800" spc="-5" dirty="0">
                <a:latin typeface="Candara"/>
                <a:cs typeface="Candara"/>
              </a:rPr>
              <a:t>kompetensi Jabatan </a:t>
            </a:r>
            <a:r>
              <a:rPr sz="1800" dirty="0">
                <a:latin typeface="Candara"/>
                <a:cs typeface="Candara"/>
              </a:rPr>
              <a:t>yang</a:t>
            </a:r>
            <a:r>
              <a:rPr sz="1800" spc="-5" dirty="0">
                <a:latin typeface="Candara"/>
                <a:cs typeface="Candara"/>
              </a:rPr>
              <a:t> ditetapkan;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5525" y="1814321"/>
            <a:ext cx="34563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323340" algn="l"/>
                <a:tab pos="2676525" algn="l"/>
              </a:tabLst>
            </a:pPr>
            <a:r>
              <a:rPr sz="1800" dirty="0">
                <a:latin typeface="Candara"/>
                <a:cs typeface="Candara"/>
              </a:rPr>
              <a:t>4.	m</a:t>
            </a:r>
            <a:r>
              <a:rPr sz="1800" spc="-5" dirty="0">
                <a:latin typeface="Candara"/>
                <a:cs typeface="Candara"/>
              </a:rPr>
              <a:t>em</a:t>
            </a:r>
            <a:r>
              <a:rPr sz="1800" dirty="0">
                <a:latin typeface="Candara"/>
                <a:cs typeface="Candara"/>
              </a:rPr>
              <a:t>ili</a:t>
            </a:r>
            <a:r>
              <a:rPr sz="1800" spc="-15" dirty="0">
                <a:latin typeface="Candara"/>
                <a:cs typeface="Candara"/>
              </a:rPr>
              <a:t>k</a:t>
            </a:r>
            <a:r>
              <a:rPr sz="1800" dirty="0">
                <a:latin typeface="Candara"/>
                <a:cs typeface="Candara"/>
              </a:rPr>
              <a:t>i	pe</a:t>
            </a:r>
            <a:r>
              <a:rPr sz="1800" spc="-10" dirty="0">
                <a:latin typeface="Candara"/>
                <a:cs typeface="Candara"/>
              </a:rPr>
              <a:t>n</a:t>
            </a:r>
            <a:r>
              <a:rPr sz="1800" spc="-15" dirty="0">
                <a:latin typeface="Candara"/>
                <a:cs typeface="Candara"/>
              </a:rPr>
              <a:t>g</a:t>
            </a:r>
            <a:r>
              <a:rPr sz="1800" dirty="0">
                <a:latin typeface="Candara"/>
                <a:cs typeface="Candara"/>
              </a:rPr>
              <a:t>alaman	Ja</a:t>
            </a:r>
            <a:r>
              <a:rPr sz="1800" spc="-5" dirty="0">
                <a:latin typeface="Candara"/>
                <a:cs typeface="Candara"/>
              </a:rPr>
              <a:t>b</a:t>
            </a:r>
            <a:r>
              <a:rPr sz="1800" dirty="0">
                <a:latin typeface="Candara"/>
                <a:cs typeface="Candara"/>
              </a:rPr>
              <a:t>at</a:t>
            </a:r>
            <a:r>
              <a:rPr sz="1800" spc="10" dirty="0">
                <a:latin typeface="Candara"/>
                <a:cs typeface="Candara"/>
              </a:rPr>
              <a:t>a</a:t>
            </a:r>
            <a:r>
              <a:rPr sz="1800" dirty="0">
                <a:latin typeface="Candara"/>
                <a:cs typeface="Candara"/>
              </a:rPr>
              <a:t>n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19778" y="1814321"/>
            <a:ext cx="2937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6445" algn="l"/>
                <a:tab pos="1588135" algn="l"/>
                <a:tab pos="2287905" algn="l"/>
              </a:tabLst>
            </a:pPr>
            <a:r>
              <a:rPr sz="1800" dirty="0">
                <a:latin typeface="Candara"/>
                <a:cs typeface="Candara"/>
              </a:rPr>
              <a:t>dalam	</a:t>
            </a:r>
            <a:r>
              <a:rPr sz="1800" spc="-20" dirty="0">
                <a:latin typeface="Candara"/>
                <a:cs typeface="Candara"/>
              </a:rPr>
              <a:t>b</a:t>
            </a:r>
            <a:r>
              <a:rPr sz="1800" spc="-10" dirty="0">
                <a:latin typeface="Candara"/>
                <a:cs typeface="Candara"/>
              </a:rPr>
              <a:t>i</a:t>
            </a:r>
            <a:r>
              <a:rPr sz="1800" dirty="0">
                <a:latin typeface="Candara"/>
                <a:cs typeface="Candara"/>
              </a:rPr>
              <a:t>d</a:t>
            </a:r>
            <a:r>
              <a:rPr sz="1800" spc="-10" dirty="0">
                <a:latin typeface="Candara"/>
                <a:cs typeface="Candara"/>
              </a:rPr>
              <a:t>a</a:t>
            </a:r>
            <a:r>
              <a:rPr sz="1800" dirty="0">
                <a:latin typeface="Candara"/>
                <a:cs typeface="Candara"/>
              </a:rPr>
              <a:t>ng	tugas	terkait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8425" y="2088641"/>
            <a:ext cx="61899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1225" algn="l"/>
                <a:tab pos="1804670" algn="l"/>
                <a:tab pos="2443480" algn="l"/>
                <a:tab pos="3075940" algn="l"/>
                <a:tab pos="4079240" algn="l"/>
                <a:tab pos="4841240" algn="l"/>
                <a:tab pos="5572760" algn="l"/>
              </a:tabLst>
            </a:pPr>
            <a:r>
              <a:rPr sz="1800" dirty="0">
                <a:latin typeface="Candara"/>
                <a:cs typeface="Candara"/>
              </a:rPr>
              <a:t>d</a:t>
            </a:r>
            <a:r>
              <a:rPr sz="1800" spc="-5" dirty="0">
                <a:latin typeface="Candara"/>
                <a:cs typeface="Candara"/>
              </a:rPr>
              <a:t>enga</a:t>
            </a:r>
            <a:r>
              <a:rPr sz="1800" dirty="0">
                <a:latin typeface="Candara"/>
                <a:cs typeface="Candara"/>
              </a:rPr>
              <a:t>n	j</a:t>
            </a:r>
            <a:r>
              <a:rPr sz="1800" spc="5" dirty="0">
                <a:latin typeface="Candara"/>
                <a:cs typeface="Candara"/>
              </a:rPr>
              <a:t>a</a:t>
            </a:r>
            <a:r>
              <a:rPr sz="1800" dirty="0">
                <a:latin typeface="Candara"/>
                <a:cs typeface="Candara"/>
              </a:rPr>
              <a:t>ba</a:t>
            </a:r>
            <a:r>
              <a:rPr sz="1800" spc="5" dirty="0">
                <a:latin typeface="Candara"/>
                <a:cs typeface="Candara"/>
              </a:rPr>
              <a:t>ta</a:t>
            </a:r>
            <a:r>
              <a:rPr sz="1800" dirty="0">
                <a:latin typeface="Candara"/>
                <a:cs typeface="Candara"/>
              </a:rPr>
              <a:t>n	y</a:t>
            </a:r>
            <a:r>
              <a:rPr sz="1800" spc="5" dirty="0">
                <a:latin typeface="Candara"/>
                <a:cs typeface="Candara"/>
              </a:rPr>
              <a:t>a</a:t>
            </a:r>
            <a:r>
              <a:rPr sz="1800" dirty="0">
                <a:latin typeface="Candara"/>
                <a:cs typeface="Candara"/>
              </a:rPr>
              <a:t>ng	akan	</a:t>
            </a:r>
            <a:r>
              <a:rPr sz="1800" spc="-5" dirty="0">
                <a:latin typeface="Candara"/>
                <a:cs typeface="Candara"/>
              </a:rPr>
              <a:t>di</a:t>
            </a:r>
            <a:r>
              <a:rPr sz="1800" spc="5" dirty="0">
                <a:latin typeface="Candara"/>
                <a:cs typeface="Candara"/>
              </a:rPr>
              <a:t>d</a:t>
            </a:r>
            <a:r>
              <a:rPr sz="1800" spc="-15" dirty="0">
                <a:latin typeface="Candara"/>
                <a:cs typeface="Candara"/>
              </a:rPr>
              <a:t>u</a:t>
            </a:r>
            <a:r>
              <a:rPr sz="1800" spc="5" dirty="0">
                <a:latin typeface="Candara"/>
                <a:cs typeface="Candara"/>
              </a:rPr>
              <a:t>d</a:t>
            </a:r>
            <a:r>
              <a:rPr sz="1800" dirty="0">
                <a:latin typeface="Candara"/>
                <a:cs typeface="Candara"/>
              </a:rPr>
              <a:t>uki	da</a:t>
            </a:r>
            <a:r>
              <a:rPr sz="1800" spc="-15" dirty="0">
                <a:latin typeface="Candara"/>
                <a:cs typeface="Candara"/>
              </a:rPr>
              <a:t>l</a:t>
            </a:r>
            <a:r>
              <a:rPr sz="1800" dirty="0">
                <a:latin typeface="Candara"/>
                <a:cs typeface="Candara"/>
              </a:rPr>
              <a:t>am	</a:t>
            </a:r>
            <a:r>
              <a:rPr sz="1800" spc="-5" dirty="0">
                <a:latin typeface="Candara"/>
                <a:cs typeface="Candara"/>
              </a:rPr>
              <a:t>k</a:t>
            </a:r>
            <a:r>
              <a:rPr sz="1800" spc="-10" dirty="0">
                <a:latin typeface="Candara"/>
                <a:cs typeface="Candara"/>
              </a:rPr>
              <a:t>u</a:t>
            </a:r>
            <a:r>
              <a:rPr sz="1800" dirty="0">
                <a:latin typeface="Candara"/>
                <a:cs typeface="Candara"/>
              </a:rPr>
              <a:t>r</a:t>
            </a:r>
            <a:r>
              <a:rPr sz="1800" spc="-10" dirty="0">
                <a:latin typeface="Candara"/>
                <a:cs typeface="Candara"/>
              </a:rPr>
              <a:t>u</a:t>
            </a:r>
            <a:r>
              <a:rPr sz="1800" dirty="0">
                <a:latin typeface="Candara"/>
                <a:cs typeface="Candara"/>
              </a:rPr>
              <a:t>n	</a:t>
            </a:r>
            <a:r>
              <a:rPr sz="1800" spc="-5" dirty="0">
                <a:latin typeface="Candara"/>
                <a:cs typeface="Candara"/>
              </a:rPr>
              <a:t>w</a:t>
            </a:r>
            <a:r>
              <a:rPr sz="1800" dirty="0">
                <a:latin typeface="Candara"/>
                <a:cs typeface="Candara"/>
              </a:rPr>
              <a:t>a</a:t>
            </a:r>
            <a:r>
              <a:rPr sz="1800" spc="-5" dirty="0">
                <a:latin typeface="Candara"/>
                <a:cs typeface="Candara"/>
              </a:rPr>
              <a:t>ktu</a:t>
            </a:r>
            <a:endParaRPr sz="180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ndara"/>
                <a:cs typeface="Candara"/>
              </a:rPr>
              <a:t>tertentu;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5525" y="2637535"/>
            <a:ext cx="653097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800" dirty="0">
                <a:latin typeface="Candara"/>
                <a:cs typeface="Candara"/>
              </a:rPr>
              <a:t>tidak </a:t>
            </a:r>
            <a:r>
              <a:rPr sz="1800" spc="-5" dirty="0">
                <a:latin typeface="Candara"/>
                <a:cs typeface="Candara"/>
              </a:rPr>
              <a:t>menjadi anggota </a:t>
            </a:r>
            <a:r>
              <a:rPr sz="1800" dirty="0">
                <a:latin typeface="Candara"/>
                <a:cs typeface="Candara"/>
              </a:rPr>
              <a:t>atau </a:t>
            </a:r>
            <a:r>
              <a:rPr sz="1800" spc="-5" dirty="0">
                <a:latin typeface="Candara"/>
                <a:cs typeface="Candara"/>
              </a:rPr>
              <a:t>pengurus parpol </a:t>
            </a:r>
            <a:r>
              <a:rPr sz="1800" dirty="0">
                <a:latin typeface="Candara"/>
                <a:cs typeface="Candara"/>
              </a:rPr>
              <a:t>paling singkat 5  </a:t>
            </a:r>
            <a:r>
              <a:rPr sz="1800" spc="-5" dirty="0">
                <a:latin typeface="Candara"/>
                <a:cs typeface="Candara"/>
              </a:rPr>
              <a:t>tahun sebelum</a:t>
            </a:r>
            <a:r>
              <a:rPr sz="1800" spc="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pendaftaran;</a:t>
            </a:r>
            <a:endParaRPr sz="18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buAutoNum type="arabicPeriod" startAt="5"/>
              <a:tabLst>
                <a:tab pos="354965" algn="l"/>
                <a:tab pos="355600" algn="l"/>
              </a:tabLst>
            </a:pPr>
            <a:r>
              <a:rPr sz="1800" dirty="0">
                <a:latin typeface="Candara"/>
                <a:cs typeface="Candara"/>
              </a:rPr>
              <a:t>tidak </a:t>
            </a:r>
            <a:r>
              <a:rPr sz="1800" spc="-5" dirty="0">
                <a:latin typeface="Candara"/>
                <a:cs typeface="Candara"/>
              </a:rPr>
              <a:t>pernah </a:t>
            </a:r>
            <a:r>
              <a:rPr sz="1800" dirty="0">
                <a:latin typeface="Candara"/>
                <a:cs typeface="Candara"/>
              </a:rPr>
              <a:t>dipidana </a:t>
            </a:r>
            <a:r>
              <a:rPr sz="1800" spc="-5" dirty="0">
                <a:latin typeface="Candara"/>
                <a:cs typeface="Candara"/>
              </a:rPr>
              <a:t>dengan </a:t>
            </a:r>
            <a:r>
              <a:rPr sz="1800" dirty="0">
                <a:latin typeface="Candara"/>
                <a:cs typeface="Candara"/>
              </a:rPr>
              <a:t>pidana</a:t>
            </a:r>
            <a:r>
              <a:rPr sz="1800" spc="-5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penjara;</a:t>
            </a:r>
            <a:endParaRPr sz="18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buAutoNum type="arabicPeriod" startAt="5"/>
              <a:tabLst>
                <a:tab pos="354965" algn="l"/>
                <a:tab pos="355600" algn="l"/>
              </a:tabLst>
            </a:pPr>
            <a:r>
              <a:rPr sz="1800" spc="-5" dirty="0">
                <a:latin typeface="Candara"/>
                <a:cs typeface="Candara"/>
              </a:rPr>
              <a:t>memiliki </a:t>
            </a:r>
            <a:r>
              <a:rPr sz="1800" spc="10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rekam </a:t>
            </a:r>
            <a:r>
              <a:rPr sz="1800" spc="9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jejak </a:t>
            </a:r>
            <a:r>
              <a:rPr sz="1800" spc="10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Jabatan, </a:t>
            </a:r>
            <a:r>
              <a:rPr sz="1800" spc="12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integritas, </a:t>
            </a:r>
            <a:r>
              <a:rPr sz="1800" spc="9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dan </a:t>
            </a:r>
            <a:r>
              <a:rPr sz="1800" spc="114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moralitas </a:t>
            </a:r>
            <a:r>
              <a:rPr sz="1800" spc="11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yang</a:t>
            </a:r>
            <a:endParaRPr sz="1800">
              <a:latin typeface="Candara"/>
              <a:cs typeface="Candara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latin typeface="Candara"/>
                <a:cs typeface="Candara"/>
              </a:rPr>
              <a:t>baik;</a:t>
            </a:r>
            <a:endParaRPr sz="18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buAutoNum type="arabicPeriod" startAt="8"/>
              <a:tabLst>
                <a:tab pos="354965" algn="l"/>
                <a:tab pos="355600" algn="l"/>
              </a:tabLst>
            </a:pPr>
            <a:r>
              <a:rPr sz="1800" spc="-5" dirty="0">
                <a:latin typeface="Candara"/>
                <a:cs typeface="Candara"/>
              </a:rPr>
              <a:t>berusia </a:t>
            </a:r>
            <a:r>
              <a:rPr sz="1800" dirty="0">
                <a:latin typeface="Candara"/>
                <a:cs typeface="Candara"/>
              </a:rPr>
              <a:t>sebagaimana batas yang</a:t>
            </a:r>
            <a:r>
              <a:rPr sz="1800" spc="-5" dirty="0">
                <a:latin typeface="Candara"/>
                <a:cs typeface="Candara"/>
              </a:rPr>
              <a:t> dipersyaratkan;</a:t>
            </a:r>
            <a:endParaRPr sz="18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buAutoNum type="arabicPeriod" startAt="8"/>
              <a:tabLst>
                <a:tab pos="354965" algn="l"/>
                <a:tab pos="355600" algn="l"/>
              </a:tabLst>
            </a:pPr>
            <a:r>
              <a:rPr sz="1800" dirty="0">
                <a:latin typeface="Candara"/>
                <a:cs typeface="Candara"/>
              </a:rPr>
              <a:t>sehat jasmani dan </a:t>
            </a:r>
            <a:r>
              <a:rPr sz="1800" spc="-5" dirty="0">
                <a:latin typeface="Candara"/>
                <a:cs typeface="Candara"/>
              </a:rPr>
              <a:t>rohani;</a:t>
            </a:r>
            <a:r>
              <a:rPr sz="1800" spc="-5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dan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5525" y="4558029"/>
            <a:ext cx="6530975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080" indent="-342900">
              <a:lnSpc>
                <a:spcPct val="101099"/>
              </a:lnSpc>
              <a:spcBef>
                <a:spcPts val="75"/>
              </a:spcBef>
            </a:pPr>
            <a:r>
              <a:rPr sz="1800" spc="-5" dirty="0">
                <a:latin typeface="Candara"/>
                <a:cs typeface="Candara"/>
              </a:rPr>
              <a:t>10. </a:t>
            </a:r>
            <a:r>
              <a:rPr sz="1800" dirty="0">
                <a:latin typeface="Candara"/>
                <a:cs typeface="Candara"/>
              </a:rPr>
              <a:t>tidak </a:t>
            </a:r>
            <a:r>
              <a:rPr sz="1800" spc="-5" dirty="0">
                <a:latin typeface="Candara"/>
                <a:cs typeface="Candara"/>
              </a:rPr>
              <a:t>pernah diberhentikan TDH dari </a:t>
            </a:r>
            <a:r>
              <a:rPr sz="1800" dirty="0">
                <a:latin typeface="Candara"/>
                <a:cs typeface="Candara"/>
              </a:rPr>
              <a:t>PNS, PPPK, </a:t>
            </a:r>
            <a:r>
              <a:rPr sz="1800" spc="-5" dirty="0">
                <a:latin typeface="Candara"/>
                <a:cs typeface="Candara"/>
              </a:rPr>
              <a:t>TNI, POLRI  </a:t>
            </a:r>
            <a:r>
              <a:rPr sz="1800" dirty="0">
                <a:latin typeface="Candara"/>
                <a:cs typeface="Candara"/>
              </a:rPr>
              <a:t>atau </a:t>
            </a:r>
            <a:r>
              <a:rPr sz="1800" spc="-5" dirty="0">
                <a:latin typeface="Candara"/>
                <a:cs typeface="Candara"/>
              </a:rPr>
              <a:t>Pegawai</a:t>
            </a:r>
            <a:r>
              <a:rPr sz="1800" spc="-1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Swasta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38616" y="1139952"/>
            <a:ext cx="345376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9115">
              <a:lnSpc>
                <a:spcPts val="2125"/>
              </a:lnSpc>
            </a:pPr>
            <a:r>
              <a:rPr sz="2400" b="1" spc="-70" dirty="0">
                <a:latin typeface="Gill Sans Ultra Bold"/>
                <a:cs typeface="Gill Sans Ultra Bold"/>
              </a:rPr>
              <a:t>PERSYARATAN</a:t>
            </a:r>
            <a:endParaRPr sz="2400">
              <a:latin typeface="Gill Sans Ultra Bold"/>
              <a:cs typeface="Gill Sans Ultra Bold"/>
            </a:endParaRPr>
          </a:p>
          <a:p>
            <a:pPr marL="539115" marR="227965">
              <a:lnSpc>
                <a:spcPct val="120000"/>
              </a:lnSpc>
            </a:pPr>
            <a:r>
              <a:rPr sz="2400" b="1" spc="-10" dirty="0">
                <a:latin typeface="Gill Sans Ultra Bold"/>
                <a:cs typeface="Gill Sans Ultra Bold"/>
              </a:rPr>
              <a:t>UNTUK</a:t>
            </a:r>
            <a:r>
              <a:rPr sz="2400" b="1" spc="-55" dirty="0">
                <a:latin typeface="Gill Sans Ultra Bold"/>
                <a:cs typeface="Gill Sans Ultra Bold"/>
              </a:rPr>
              <a:t> </a:t>
            </a:r>
            <a:r>
              <a:rPr sz="2400" b="1" spc="-105" dirty="0">
                <a:latin typeface="Gill Sans Ultra Bold"/>
                <a:cs typeface="Gill Sans Ultra Bold"/>
              </a:rPr>
              <a:t>DAPAT  </a:t>
            </a:r>
            <a:r>
              <a:rPr sz="2400" b="1" spc="-25" dirty="0">
                <a:latin typeface="Gill Sans Ultra Bold"/>
                <a:cs typeface="Gill Sans Ultra Bold"/>
              </a:rPr>
              <a:t>DIANGKAT</a:t>
            </a:r>
            <a:endParaRPr sz="2400">
              <a:latin typeface="Gill Sans Ultra Bold"/>
              <a:cs typeface="Gill Sans Ultra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65411" y="2274379"/>
            <a:ext cx="2264410" cy="134366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b="1" spc="-25" dirty="0">
                <a:latin typeface="Gill Sans Ultra Bold"/>
                <a:cs typeface="Gill Sans Ultra Bold"/>
              </a:rPr>
              <a:t>DALAM</a:t>
            </a:r>
            <a:endParaRPr sz="2400">
              <a:latin typeface="Gill Sans Ultra Bold"/>
              <a:cs typeface="Gill Sans Ultra Bold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</a:pPr>
            <a:r>
              <a:rPr sz="2400" b="1" dirty="0">
                <a:latin typeface="Gill Sans Ultra Bold"/>
                <a:cs typeface="Gill Sans Ultra Bold"/>
              </a:rPr>
              <a:t>JPT</a:t>
            </a:r>
            <a:r>
              <a:rPr sz="2400" b="1" spc="-100" dirty="0">
                <a:latin typeface="Gill Sans Ultra Bold"/>
                <a:cs typeface="Gill Sans Ultra Bold"/>
              </a:rPr>
              <a:t> </a:t>
            </a:r>
            <a:r>
              <a:rPr sz="2400" b="1" spc="-40" dirty="0">
                <a:latin typeface="Gill Sans Ultra Bold"/>
                <a:cs typeface="Gill Sans Ultra Bold"/>
              </a:rPr>
              <a:t>UTAMA,  </a:t>
            </a:r>
            <a:r>
              <a:rPr sz="2400" b="1" spc="-140" dirty="0">
                <a:latin typeface="Gill Sans Ultra Bold"/>
                <a:cs typeface="Gill Sans Ultra Bold"/>
              </a:rPr>
              <a:t>ATAU</a:t>
            </a:r>
            <a:endParaRPr sz="2400">
              <a:latin typeface="Gill Sans Ultra Bold"/>
              <a:cs typeface="Gill Sans Ultra 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65411" y="3591623"/>
            <a:ext cx="2281555" cy="9042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b="1" dirty="0">
                <a:latin typeface="Gill Sans Ultra Bold"/>
                <a:cs typeface="Gill Sans Ultra Bold"/>
              </a:rPr>
              <a:t>JPT</a:t>
            </a:r>
            <a:r>
              <a:rPr sz="2400" b="1" spc="-80" dirty="0">
                <a:latin typeface="Gill Sans Ultra Bold"/>
                <a:cs typeface="Gill Sans Ultra Bold"/>
              </a:rPr>
              <a:t> </a:t>
            </a:r>
            <a:r>
              <a:rPr sz="2400" b="1" spc="-110" dirty="0">
                <a:latin typeface="Gill Sans Ultra Bold"/>
                <a:cs typeface="Gill Sans Ultra Bold"/>
              </a:rPr>
              <a:t>MADYA,</a:t>
            </a:r>
            <a:endParaRPr sz="2400">
              <a:latin typeface="Gill Sans Ultra Bold"/>
              <a:cs typeface="Gill Sans Ultra Bold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30" dirty="0">
                <a:latin typeface="Gill Sans Ultra Bold"/>
                <a:cs typeface="Gill Sans Ultra Bold"/>
              </a:rPr>
              <a:t>DARI</a:t>
            </a:r>
            <a:endParaRPr sz="2400">
              <a:latin typeface="Gill Sans Ultra Bold"/>
              <a:cs typeface="Gill Sans Ultra 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65692" y="4565903"/>
            <a:ext cx="3226435" cy="115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785">
              <a:lnSpc>
                <a:spcPts val="2805"/>
              </a:lnSpc>
            </a:pPr>
            <a:r>
              <a:rPr sz="2400" b="1" spc="-5" dirty="0">
                <a:latin typeface="Gill Sans Ultra Bold"/>
                <a:cs typeface="Gill Sans Ultra Bold"/>
              </a:rPr>
              <a:t>KALANGAN</a:t>
            </a:r>
            <a:endParaRPr sz="2400">
              <a:latin typeface="Gill Sans Ultra Bold"/>
              <a:cs typeface="Gill Sans Ultra Bold"/>
            </a:endParaRPr>
          </a:p>
          <a:p>
            <a:pPr marL="311785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Gill Sans Ultra Bold"/>
                <a:cs typeface="Gill Sans Ultra Bold"/>
              </a:rPr>
              <a:t>NON-PNS</a:t>
            </a:r>
            <a:endParaRPr sz="2400">
              <a:latin typeface="Gill Sans Ultra Bold"/>
              <a:cs typeface="Gill Sans Ultra Bold"/>
            </a:endParaRPr>
          </a:p>
          <a:p>
            <a:pPr marL="311785">
              <a:lnSpc>
                <a:spcPts val="2245"/>
              </a:lnSpc>
              <a:spcBef>
                <a:spcPts val="580"/>
              </a:spcBef>
            </a:pPr>
            <a:r>
              <a:rPr sz="2400" b="1" spc="-10" dirty="0">
                <a:latin typeface="Gill Sans Ultra Bold"/>
                <a:cs typeface="Gill Sans Ultra Bold"/>
              </a:rPr>
              <a:t>(Pasal</a:t>
            </a:r>
            <a:r>
              <a:rPr sz="2400" b="1" spc="-35" dirty="0">
                <a:latin typeface="Gill Sans Ultra Bold"/>
                <a:cs typeface="Gill Sans Ultra Bold"/>
              </a:rPr>
              <a:t> </a:t>
            </a:r>
            <a:r>
              <a:rPr sz="2400" b="1" spc="-5" dirty="0">
                <a:latin typeface="Gill Sans Ultra Bold"/>
                <a:cs typeface="Gill Sans Ultra Bold"/>
              </a:rPr>
              <a:t>108)</a:t>
            </a:r>
            <a:endParaRPr sz="2400">
              <a:latin typeface="Gill Sans Ultra Bold"/>
              <a:cs typeface="Gill Sans Ultra Bold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9728" y="5964935"/>
            <a:ext cx="12082780" cy="875030"/>
            <a:chOff x="109728" y="5964935"/>
            <a:chExt cx="12082780" cy="875030"/>
          </a:xfrm>
        </p:grpSpPr>
        <p:sp>
          <p:nvSpPr>
            <p:cNvPr id="22" name="object 22"/>
            <p:cNvSpPr/>
            <p:nvPr/>
          </p:nvSpPr>
          <p:spPr>
            <a:xfrm>
              <a:off x="111252" y="5966459"/>
              <a:ext cx="2302764" cy="7071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1252" y="5966459"/>
              <a:ext cx="2303145" cy="707390"/>
            </a:xfrm>
            <a:custGeom>
              <a:avLst/>
              <a:gdLst/>
              <a:ahLst/>
              <a:cxnLst/>
              <a:rect l="l" t="t" r="r" b="b"/>
              <a:pathLst>
                <a:path w="2303145" h="707390">
                  <a:moveTo>
                    <a:pt x="0" y="707135"/>
                  </a:moveTo>
                  <a:lnTo>
                    <a:pt x="2302764" y="707135"/>
                  </a:lnTo>
                  <a:lnTo>
                    <a:pt x="2302764" y="0"/>
                  </a:lnTo>
                  <a:lnTo>
                    <a:pt x="0" y="0"/>
                  </a:lnTo>
                  <a:lnTo>
                    <a:pt x="0" y="707135"/>
                  </a:lnTo>
                  <a:close/>
                </a:path>
              </a:pathLst>
            </a:custGeom>
            <a:ln w="3175">
              <a:solidFill>
                <a:srgbClr val="50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8973" y="6043879"/>
              <a:ext cx="1790407" cy="2155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6765" y="6358585"/>
              <a:ext cx="1435100" cy="234950"/>
            </a:xfrm>
            <a:custGeom>
              <a:avLst/>
              <a:gdLst/>
              <a:ahLst/>
              <a:cxnLst/>
              <a:rect l="l" t="t" r="r" b="b"/>
              <a:pathLst>
                <a:path w="1435100" h="234950">
                  <a:moveTo>
                    <a:pt x="185534" y="2984"/>
                  </a:moveTo>
                  <a:lnTo>
                    <a:pt x="65862" y="2984"/>
                  </a:lnTo>
                  <a:lnTo>
                    <a:pt x="0" y="192620"/>
                  </a:lnTo>
                  <a:lnTo>
                    <a:pt x="84010" y="192620"/>
                  </a:lnTo>
                  <a:lnTo>
                    <a:pt x="94945" y="160553"/>
                  </a:lnTo>
                  <a:lnTo>
                    <a:pt x="240269" y="160553"/>
                  </a:lnTo>
                  <a:lnTo>
                    <a:pt x="224727" y="115811"/>
                  </a:lnTo>
                  <a:lnTo>
                    <a:pt x="110236" y="115811"/>
                  </a:lnTo>
                  <a:lnTo>
                    <a:pt x="125514" y="69469"/>
                  </a:lnTo>
                  <a:lnTo>
                    <a:pt x="208629" y="69469"/>
                  </a:lnTo>
                  <a:lnTo>
                    <a:pt x="185534" y="2984"/>
                  </a:lnTo>
                  <a:close/>
                </a:path>
                <a:path w="1435100" h="234950">
                  <a:moveTo>
                    <a:pt x="240269" y="160553"/>
                  </a:moveTo>
                  <a:lnTo>
                    <a:pt x="156590" y="160553"/>
                  </a:lnTo>
                  <a:lnTo>
                    <a:pt x="167525" y="192620"/>
                  </a:lnTo>
                  <a:lnTo>
                    <a:pt x="251409" y="192620"/>
                  </a:lnTo>
                  <a:lnTo>
                    <a:pt x="240269" y="160553"/>
                  </a:lnTo>
                  <a:close/>
                </a:path>
                <a:path w="1435100" h="234950">
                  <a:moveTo>
                    <a:pt x="318922" y="2984"/>
                  </a:moveTo>
                  <a:lnTo>
                    <a:pt x="233921" y="2984"/>
                  </a:lnTo>
                  <a:lnTo>
                    <a:pt x="306247" y="109855"/>
                  </a:lnTo>
                  <a:lnTo>
                    <a:pt x="306247" y="192620"/>
                  </a:lnTo>
                  <a:lnTo>
                    <a:pt x="390258" y="192620"/>
                  </a:lnTo>
                  <a:lnTo>
                    <a:pt x="390258" y="109855"/>
                  </a:lnTo>
                  <a:lnTo>
                    <a:pt x="433414" y="45974"/>
                  </a:lnTo>
                  <a:lnTo>
                    <a:pt x="348246" y="45974"/>
                  </a:lnTo>
                  <a:lnTo>
                    <a:pt x="318922" y="2984"/>
                  </a:lnTo>
                  <a:close/>
                </a:path>
                <a:path w="1435100" h="234950">
                  <a:moveTo>
                    <a:pt x="630542" y="2984"/>
                  </a:moveTo>
                  <a:lnTo>
                    <a:pt x="510870" y="2984"/>
                  </a:lnTo>
                  <a:lnTo>
                    <a:pt x="445008" y="192620"/>
                  </a:lnTo>
                  <a:lnTo>
                    <a:pt x="529018" y="192620"/>
                  </a:lnTo>
                  <a:lnTo>
                    <a:pt x="539953" y="160553"/>
                  </a:lnTo>
                  <a:lnTo>
                    <a:pt x="685277" y="160553"/>
                  </a:lnTo>
                  <a:lnTo>
                    <a:pt x="669735" y="115811"/>
                  </a:lnTo>
                  <a:lnTo>
                    <a:pt x="555244" y="115811"/>
                  </a:lnTo>
                  <a:lnTo>
                    <a:pt x="570522" y="69469"/>
                  </a:lnTo>
                  <a:lnTo>
                    <a:pt x="653637" y="69469"/>
                  </a:lnTo>
                  <a:lnTo>
                    <a:pt x="630542" y="2984"/>
                  </a:lnTo>
                  <a:close/>
                </a:path>
                <a:path w="1435100" h="234950">
                  <a:moveTo>
                    <a:pt x="685277" y="160553"/>
                  </a:moveTo>
                  <a:lnTo>
                    <a:pt x="601599" y="160553"/>
                  </a:lnTo>
                  <a:lnTo>
                    <a:pt x="612533" y="192620"/>
                  </a:lnTo>
                  <a:lnTo>
                    <a:pt x="696417" y="192620"/>
                  </a:lnTo>
                  <a:lnTo>
                    <a:pt x="685277" y="160553"/>
                  </a:lnTo>
                  <a:close/>
                </a:path>
                <a:path w="1435100" h="234950">
                  <a:moveTo>
                    <a:pt x="817943" y="86982"/>
                  </a:moveTo>
                  <a:lnTo>
                    <a:pt x="733869" y="86982"/>
                  </a:lnTo>
                  <a:lnTo>
                    <a:pt x="733869" y="192620"/>
                  </a:lnTo>
                  <a:lnTo>
                    <a:pt x="817943" y="192620"/>
                  </a:lnTo>
                  <a:lnTo>
                    <a:pt x="817943" y="86982"/>
                  </a:lnTo>
                  <a:close/>
                </a:path>
                <a:path w="1435100" h="234950">
                  <a:moveTo>
                    <a:pt x="208629" y="69469"/>
                  </a:moveTo>
                  <a:lnTo>
                    <a:pt x="126009" y="69469"/>
                  </a:lnTo>
                  <a:lnTo>
                    <a:pt x="141300" y="115811"/>
                  </a:lnTo>
                  <a:lnTo>
                    <a:pt x="224727" y="115811"/>
                  </a:lnTo>
                  <a:lnTo>
                    <a:pt x="208629" y="69469"/>
                  </a:lnTo>
                  <a:close/>
                </a:path>
                <a:path w="1435100" h="234950">
                  <a:moveTo>
                    <a:pt x="653637" y="69469"/>
                  </a:moveTo>
                  <a:lnTo>
                    <a:pt x="571017" y="69469"/>
                  </a:lnTo>
                  <a:lnTo>
                    <a:pt x="586308" y="115811"/>
                  </a:lnTo>
                  <a:lnTo>
                    <a:pt x="669735" y="115811"/>
                  </a:lnTo>
                  <a:lnTo>
                    <a:pt x="653637" y="69469"/>
                  </a:lnTo>
                  <a:close/>
                </a:path>
                <a:path w="1435100" h="234950">
                  <a:moveTo>
                    <a:pt x="860234" y="2984"/>
                  </a:moveTo>
                  <a:lnTo>
                    <a:pt x="691680" y="2984"/>
                  </a:lnTo>
                  <a:lnTo>
                    <a:pt x="691680" y="86982"/>
                  </a:lnTo>
                  <a:lnTo>
                    <a:pt x="860234" y="86982"/>
                  </a:lnTo>
                  <a:lnTo>
                    <a:pt x="860234" y="2984"/>
                  </a:lnTo>
                  <a:close/>
                </a:path>
                <a:path w="1435100" h="234950">
                  <a:moveTo>
                    <a:pt x="462457" y="2984"/>
                  </a:moveTo>
                  <a:lnTo>
                    <a:pt x="377456" y="2984"/>
                  </a:lnTo>
                  <a:lnTo>
                    <a:pt x="348246" y="45974"/>
                  </a:lnTo>
                  <a:lnTo>
                    <a:pt x="433414" y="45974"/>
                  </a:lnTo>
                  <a:lnTo>
                    <a:pt x="462457" y="2984"/>
                  </a:lnTo>
                  <a:close/>
                </a:path>
                <a:path w="1435100" h="234950">
                  <a:moveTo>
                    <a:pt x="1362011" y="0"/>
                  </a:moveTo>
                  <a:lnTo>
                    <a:pt x="1311084" y="0"/>
                  </a:lnTo>
                  <a:lnTo>
                    <a:pt x="1325373" y="14218"/>
                  </a:lnTo>
                  <a:lnTo>
                    <a:pt x="1337579" y="28413"/>
                  </a:lnTo>
                  <a:lnTo>
                    <a:pt x="1362029" y="71118"/>
                  </a:lnTo>
                  <a:lnTo>
                    <a:pt x="1370012" y="117309"/>
                  </a:lnTo>
                  <a:lnTo>
                    <a:pt x="1369538" y="129459"/>
                  </a:lnTo>
                  <a:lnTo>
                    <a:pt x="1358423" y="172481"/>
                  </a:lnTo>
                  <a:lnTo>
                    <a:pt x="1336204" y="207521"/>
                  </a:lnTo>
                  <a:lnTo>
                    <a:pt x="1311719" y="234619"/>
                  </a:lnTo>
                  <a:lnTo>
                    <a:pt x="1362011" y="234619"/>
                  </a:lnTo>
                  <a:lnTo>
                    <a:pt x="1394682" y="206954"/>
                  </a:lnTo>
                  <a:lnTo>
                    <a:pt x="1424997" y="164430"/>
                  </a:lnTo>
                  <a:lnTo>
                    <a:pt x="1434909" y="117309"/>
                  </a:lnTo>
                  <a:lnTo>
                    <a:pt x="1433695" y="99331"/>
                  </a:lnTo>
                  <a:lnTo>
                    <a:pt x="1415478" y="52628"/>
                  </a:lnTo>
                  <a:lnTo>
                    <a:pt x="1378134" y="12698"/>
                  </a:lnTo>
                  <a:lnTo>
                    <a:pt x="1362011" y="0"/>
                  </a:lnTo>
                  <a:close/>
                </a:path>
                <a:path w="1435100" h="234950">
                  <a:moveTo>
                    <a:pt x="1268555" y="75552"/>
                  </a:moveTo>
                  <a:lnTo>
                    <a:pt x="1169352" y="75552"/>
                  </a:lnTo>
                  <a:lnTo>
                    <a:pt x="1173924" y="77381"/>
                  </a:lnTo>
                  <a:lnTo>
                    <a:pt x="1181036" y="84670"/>
                  </a:lnTo>
                  <a:lnTo>
                    <a:pt x="1182814" y="89306"/>
                  </a:lnTo>
                  <a:lnTo>
                    <a:pt x="1182814" y="100330"/>
                  </a:lnTo>
                  <a:lnTo>
                    <a:pt x="1165542" y="134581"/>
                  </a:lnTo>
                  <a:lnTo>
                    <a:pt x="1131506" y="179692"/>
                  </a:lnTo>
                  <a:lnTo>
                    <a:pt x="1121219" y="192620"/>
                  </a:lnTo>
                  <a:lnTo>
                    <a:pt x="1273619" y="192620"/>
                  </a:lnTo>
                  <a:lnTo>
                    <a:pt x="1273619" y="158813"/>
                  </a:lnTo>
                  <a:lnTo>
                    <a:pt x="1237551" y="158813"/>
                  </a:lnTo>
                  <a:lnTo>
                    <a:pt x="1245028" y="148235"/>
                  </a:lnTo>
                  <a:lnTo>
                    <a:pt x="1264433" y="107924"/>
                  </a:lnTo>
                  <a:lnTo>
                    <a:pt x="1268633" y="78270"/>
                  </a:lnTo>
                  <a:lnTo>
                    <a:pt x="1268555" y="75552"/>
                  </a:lnTo>
                  <a:close/>
                </a:path>
                <a:path w="1435100" h="234950">
                  <a:moveTo>
                    <a:pt x="1189545" y="0"/>
                  </a:moveTo>
                  <a:lnTo>
                    <a:pt x="1147691" y="9302"/>
                  </a:lnTo>
                  <a:lnTo>
                    <a:pt x="1122235" y="109601"/>
                  </a:lnTo>
                  <a:lnTo>
                    <a:pt x="1128402" y="101316"/>
                  </a:lnTo>
                  <a:lnTo>
                    <a:pt x="1134141" y="94237"/>
                  </a:lnTo>
                  <a:lnTo>
                    <a:pt x="1139451" y="88362"/>
                  </a:lnTo>
                  <a:lnTo>
                    <a:pt x="1144333" y="83693"/>
                  </a:lnTo>
                  <a:lnTo>
                    <a:pt x="1150683" y="78270"/>
                  </a:lnTo>
                  <a:lnTo>
                    <a:pt x="1157160" y="75552"/>
                  </a:lnTo>
                  <a:lnTo>
                    <a:pt x="1268555" y="75552"/>
                  </a:lnTo>
                  <a:lnTo>
                    <a:pt x="1267997" y="65570"/>
                  </a:lnTo>
                  <a:lnTo>
                    <a:pt x="1252085" y="26861"/>
                  </a:lnTo>
                  <a:lnTo>
                    <a:pt x="1220085" y="4929"/>
                  </a:lnTo>
                  <a:lnTo>
                    <a:pt x="1200185" y="547"/>
                  </a:lnTo>
                  <a:lnTo>
                    <a:pt x="1189545" y="0"/>
                  </a:lnTo>
                  <a:close/>
                </a:path>
                <a:path w="1435100" h="234950">
                  <a:moveTo>
                    <a:pt x="1088072" y="0"/>
                  </a:moveTo>
                  <a:lnTo>
                    <a:pt x="1037780" y="0"/>
                  </a:lnTo>
                  <a:lnTo>
                    <a:pt x="1020183" y="13777"/>
                  </a:lnTo>
                  <a:lnTo>
                    <a:pt x="992560" y="41642"/>
                  </a:lnTo>
                  <a:lnTo>
                    <a:pt x="969390" y="85261"/>
                  </a:lnTo>
                  <a:lnTo>
                    <a:pt x="965009" y="117309"/>
                  </a:lnTo>
                  <a:lnTo>
                    <a:pt x="966204" y="135280"/>
                  </a:lnTo>
                  <a:lnTo>
                    <a:pt x="984313" y="181927"/>
                  </a:lnTo>
                  <a:lnTo>
                    <a:pt x="1021657" y="221868"/>
                  </a:lnTo>
                  <a:lnTo>
                    <a:pt x="1037780" y="234619"/>
                  </a:lnTo>
                  <a:lnTo>
                    <a:pt x="1088707" y="234619"/>
                  </a:lnTo>
                  <a:lnTo>
                    <a:pt x="1074471" y="220401"/>
                  </a:lnTo>
                  <a:lnTo>
                    <a:pt x="1062259" y="206206"/>
                  </a:lnTo>
                  <a:lnTo>
                    <a:pt x="1037836" y="163501"/>
                  </a:lnTo>
                  <a:lnTo>
                    <a:pt x="1029906" y="117309"/>
                  </a:lnTo>
                  <a:lnTo>
                    <a:pt x="1030380" y="105108"/>
                  </a:lnTo>
                  <a:lnTo>
                    <a:pt x="1041421" y="62010"/>
                  </a:lnTo>
                  <a:lnTo>
                    <a:pt x="1063605" y="26980"/>
                  </a:lnTo>
                  <a:lnTo>
                    <a:pt x="1079122" y="9334"/>
                  </a:lnTo>
                  <a:lnTo>
                    <a:pt x="108807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7001" y="6361569"/>
              <a:ext cx="750570" cy="189865"/>
            </a:xfrm>
            <a:custGeom>
              <a:avLst/>
              <a:gdLst/>
              <a:ahLst/>
              <a:cxnLst/>
              <a:rect l="l" t="t" r="r" b="b"/>
              <a:pathLst>
                <a:path w="750569" h="189865">
                  <a:moveTo>
                    <a:pt x="460286" y="66484"/>
                  </a:moveTo>
                  <a:lnTo>
                    <a:pt x="445008" y="112826"/>
                  </a:lnTo>
                  <a:lnTo>
                    <a:pt x="476072" y="112826"/>
                  </a:lnTo>
                  <a:lnTo>
                    <a:pt x="460781" y="66484"/>
                  </a:lnTo>
                  <a:lnTo>
                    <a:pt x="460286" y="66484"/>
                  </a:lnTo>
                  <a:close/>
                </a:path>
                <a:path w="750569" h="189865">
                  <a:moveTo>
                    <a:pt x="15278" y="66484"/>
                  </a:moveTo>
                  <a:lnTo>
                    <a:pt x="0" y="112826"/>
                  </a:lnTo>
                  <a:lnTo>
                    <a:pt x="31064" y="112826"/>
                  </a:lnTo>
                  <a:lnTo>
                    <a:pt x="15773" y="66484"/>
                  </a:lnTo>
                  <a:lnTo>
                    <a:pt x="15278" y="66484"/>
                  </a:lnTo>
                  <a:close/>
                </a:path>
                <a:path w="750569" h="189865">
                  <a:moveTo>
                    <a:pt x="581444" y="0"/>
                  </a:moveTo>
                  <a:lnTo>
                    <a:pt x="749998" y="0"/>
                  </a:lnTo>
                  <a:lnTo>
                    <a:pt x="749998" y="83997"/>
                  </a:lnTo>
                  <a:lnTo>
                    <a:pt x="707707" y="83997"/>
                  </a:lnTo>
                  <a:lnTo>
                    <a:pt x="707707" y="189636"/>
                  </a:lnTo>
                  <a:lnTo>
                    <a:pt x="623633" y="189636"/>
                  </a:lnTo>
                  <a:lnTo>
                    <a:pt x="623633" y="83997"/>
                  </a:lnTo>
                  <a:lnTo>
                    <a:pt x="581444" y="83997"/>
                  </a:lnTo>
                  <a:lnTo>
                    <a:pt x="581444" y="0"/>
                  </a:lnTo>
                  <a:close/>
                </a:path>
                <a:path w="750569" h="189865">
                  <a:moveTo>
                    <a:pt x="400634" y="0"/>
                  </a:moveTo>
                  <a:lnTo>
                    <a:pt x="520306" y="0"/>
                  </a:lnTo>
                  <a:lnTo>
                    <a:pt x="586181" y="189636"/>
                  </a:lnTo>
                  <a:lnTo>
                    <a:pt x="502297" y="189636"/>
                  </a:lnTo>
                  <a:lnTo>
                    <a:pt x="491363" y="157568"/>
                  </a:lnTo>
                  <a:lnTo>
                    <a:pt x="429717" y="157568"/>
                  </a:lnTo>
                  <a:lnTo>
                    <a:pt x="418782" y="189636"/>
                  </a:lnTo>
                  <a:lnTo>
                    <a:pt x="334772" y="189636"/>
                  </a:lnTo>
                  <a:lnTo>
                    <a:pt x="400634" y="0"/>
                  </a:lnTo>
                  <a:close/>
                </a:path>
              </a:pathLst>
            </a:custGeom>
            <a:ln w="19812">
              <a:solidFill>
                <a:srgbClr val="50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60780" y="6351663"/>
              <a:ext cx="248348" cy="2094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36765" y="6358585"/>
              <a:ext cx="1435100" cy="234950"/>
            </a:xfrm>
            <a:custGeom>
              <a:avLst/>
              <a:gdLst/>
              <a:ahLst/>
              <a:cxnLst/>
              <a:rect l="l" t="t" r="r" b="b"/>
              <a:pathLst>
                <a:path w="1435100" h="234950">
                  <a:moveTo>
                    <a:pt x="65862" y="2984"/>
                  </a:moveTo>
                  <a:lnTo>
                    <a:pt x="185534" y="2984"/>
                  </a:lnTo>
                  <a:lnTo>
                    <a:pt x="251409" y="192620"/>
                  </a:lnTo>
                  <a:lnTo>
                    <a:pt x="167525" y="192620"/>
                  </a:lnTo>
                  <a:lnTo>
                    <a:pt x="156590" y="160553"/>
                  </a:lnTo>
                  <a:lnTo>
                    <a:pt x="94945" y="160553"/>
                  </a:lnTo>
                  <a:lnTo>
                    <a:pt x="84010" y="192620"/>
                  </a:lnTo>
                  <a:lnTo>
                    <a:pt x="0" y="192620"/>
                  </a:lnTo>
                  <a:lnTo>
                    <a:pt x="65862" y="2984"/>
                  </a:lnTo>
                  <a:close/>
                </a:path>
                <a:path w="1435100" h="234950">
                  <a:moveTo>
                    <a:pt x="1311084" y="0"/>
                  </a:moveTo>
                  <a:lnTo>
                    <a:pt x="1362011" y="0"/>
                  </a:lnTo>
                  <a:lnTo>
                    <a:pt x="1378134" y="12698"/>
                  </a:lnTo>
                  <a:lnTo>
                    <a:pt x="1415478" y="52628"/>
                  </a:lnTo>
                  <a:lnTo>
                    <a:pt x="1433695" y="99331"/>
                  </a:lnTo>
                  <a:lnTo>
                    <a:pt x="1434909" y="117309"/>
                  </a:lnTo>
                  <a:lnTo>
                    <a:pt x="1433812" y="133645"/>
                  </a:lnTo>
                  <a:lnTo>
                    <a:pt x="1417256" y="178879"/>
                  </a:lnTo>
                  <a:lnTo>
                    <a:pt x="1379608" y="220836"/>
                  </a:lnTo>
                  <a:lnTo>
                    <a:pt x="1362011" y="234619"/>
                  </a:lnTo>
                  <a:lnTo>
                    <a:pt x="1311719" y="234619"/>
                  </a:lnTo>
                  <a:lnTo>
                    <a:pt x="1320722" y="225233"/>
                  </a:lnTo>
                  <a:lnTo>
                    <a:pt x="1328880" y="216200"/>
                  </a:lnTo>
                  <a:lnTo>
                    <a:pt x="1353756" y="181902"/>
                  </a:lnTo>
                  <a:lnTo>
                    <a:pt x="1368123" y="141047"/>
                  </a:lnTo>
                  <a:lnTo>
                    <a:pt x="1370012" y="117309"/>
                  </a:lnTo>
                  <a:lnTo>
                    <a:pt x="1369129" y="101407"/>
                  </a:lnTo>
                  <a:lnTo>
                    <a:pt x="1355788" y="56730"/>
                  </a:lnTo>
                  <a:lnTo>
                    <a:pt x="1325373" y="14218"/>
                  </a:lnTo>
                  <a:lnTo>
                    <a:pt x="1311084" y="0"/>
                  </a:lnTo>
                  <a:close/>
                </a:path>
              </a:pathLst>
            </a:custGeom>
            <a:ln w="19812">
              <a:solidFill>
                <a:srgbClr val="50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48078" y="6348679"/>
              <a:ext cx="172212" cy="2124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1775" y="6358585"/>
              <a:ext cx="123825" cy="234950"/>
            </a:xfrm>
            <a:custGeom>
              <a:avLst/>
              <a:gdLst/>
              <a:ahLst/>
              <a:cxnLst/>
              <a:rect l="l" t="t" r="r" b="b"/>
              <a:pathLst>
                <a:path w="123825" h="234950">
                  <a:moveTo>
                    <a:pt x="72771" y="0"/>
                  </a:moveTo>
                  <a:lnTo>
                    <a:pt x="123062" y="0"/>
                  </a:lnTo>
                  <a:lnTo>
                    <a:pt x="114113" y="9334"/>
                  </a:lnTo>
                  <a:lnTo>
                    <a:pt x="105949" y="18327"/>
                  </a:lnTo>
                  <a:lnTo>
                    <a:pt x="81041" y="52590"/>
                  </a:lnTo>
                  <a:lnTo>
                    <a:pt x="66786" y="93479"/>
                  </a:lnTo>
                  <a:lnTo>
                    <a:pt x="64896" y="117309"/>
                  </a:lnTo>
                  <a:lnTo>
                    <a:pt x="65778" y="133211"/>
                  </a:lnTo>
                  <a:lnTo>
                    <a:pt x="78993" y="177888"/>
                  </a:lnTo>
                  <a:lnTo>
                    <a:pt x="109462" y="220401"/>
                  </a:lnTo>
                  <a:lnTo>
                    <a:pt x="123697" y="234619"/>
                  </a:lnTo>
                  <a:lnTo>
                    <a:pt x="72771" y="234619"/>
                  </a:lnTo>
                  <a:lnTo>
                    <a:pt x="42370" y="208835"/>
                  </a:lnTo>
                  <a:lnTo>
                    <a:pt x="10822" y="167592"/>
                  </a:lnTo>
                  <a:lnTo>
                    <a:pt x="0" y="117309"/>
                  </a:lnTo>
                  <a:lnTo>
                    <a:pt x="1095" y="100972"/>
                  </a:lnTo>
                  <a:lnTo>
                    <a:pt x="17525" y="55727"/>
                  </a:lnTo>
                  <a:lnTo>
                    <a:pt x="55173" y="13777"/>
                  </a:lnTo>
                  <a:lnTo>
                    <a:pt x="72771" y="0"/>
                  </a:lnTo>
                  <a:close/>
                </a:path>
              </a:pathLst>
            </a:custGeom>
            <a:ln w="19812">
              <a:solidFill>
                <a:srgbClr val="50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516868" y="6118859"/>
              <a:ext cx="675131" cy="72085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1675998" y="6265875"/>
            <a:ext cx="418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 smtClean="0">
                <a:latin typeface="Arial Black"/>
                <a:cs typeface="Arial Black"/>
              </a:rPr>
              <a:t>12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276" y="0"/>
            <a:ext cx="11508105" cy="6858000"/>
            <a:chOff x="684276" y="0"/>
            <a:chExt cx="11508105" cy="6858000"/>
          </a:xfrm>
        </p:grpSpPr>
        <p:sp>
          <p:nvSpPr>
            <p:cNvPr id="3" name="object 3"/>
            <p:cNvSpPr/>
            <p:nvPr/>
          </p:nvSpPr>
          <p:spPr>
            <a:xfrm>
              <a:off x="4876799" y="0"/>
              <a:ext cx="73152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4276" y="1798320"/>
              <a:ext cx="5364480" cy="1332230"/>
            </a:xfrm>
            <a:custGeom>
              <a:avLst/>
              <a:gdLst/>
              <a:ahLst/>
              <a:cxnLst/>
              <a:rect l="l" t="t" r="r" b="b"/>
              <a:pathLst>
                <a:path w="5364480" h="1332230">
                  <a:moveTo>
                    <a:pt x="5364480" y="0"/>
                  </a:moveTo>
                  <a:lnTo>
                    <a:pt x="0" y="0"/>
                  </a:lnTo>
                  <a:lnTo>
                    <a:pt x="0" y="1331976"/>
                  </a:lnTo>
                  <a:lnTo>
                    <a:pt x="5364480" y="1331976"/>
                  </a:lnTo>
                  <a:lnTo>
                    <a:pt x="5364480" y="0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25540" y="944880"/>
              <a:ext cx="2519680" cy="2161540"/>
            </a:xfrm>
            <a:custGeom>
              <a:avLst/>
              <a:gdLst/>
              <a:ahLst/>
              <a:cxnLst/>
              <a:rect l="l" t="t" r="r" b="b"/>
              <a:pathLst>
                <a:path w="2519679" h="2161540">
                  <a:moveTo>
                    <a:pt x="2519171" y="0"/>
                  </a:moveTo>
                  <a:lnTo>
                    <a:pt x="0" y="0"/>
                  </a:lnTo>
                  <a:lnTo>
                    <a:pt x="0" y="2161032"/>
                  </a:lnTo>
                  <a:lnTo>
                    <a:pt x="2519171" y="2161032"/>
                  </a:lnTo>
                  <a:lnTo>
                    <a:pt x="2519171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25540" y="944880"/>
              <a:ext cx="2519680" cy="2161540"/>
            </a:xfrm>
            <a:custGeom>
              <a:avLst/>
              <a:gdLst/>
              <a:ahLst/>
              <a:cxnLst/>
              <a:rect l="l" t="t" r="r" b="b"/>
              <a:pathLst>
                <a:path w="2519679" h="2161540">
                  <a:moveTo>
                    <a:pt x="0" y="2161032"/>
                  </a:moveTo>
                  <a:lnTo>
                    <a:pt x="2519171" y="2161032"/>
                  </a:lnTo>
                  <a:lnTo>
                    <a:pt x="2519171" y="0"/>
                  </a:lnTo>
                  <a:lnTo>
                    <a:pt x="0" y="0"/>
                  </a:lnTo>
                  <a:lnTo>
                    <a:pt x="0" y="2161032"/>
                  </a:lnTo>
                  <a:close/>
                </a:path>
              </a:pathLst>
            </a:custGeom>
            <a:ln w="12191">
              <a:solidFill>
                <a:srgbClr val="3858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370065" y="998600"/>
            <a:ext cx="22796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Franklin Gothic Heavy"/>
                <a:cs typeface="Franklin Gothic Heavy"/>
              </a:rPr>
              <a:t>Pengisian </a:t>
            </a:r>
            <a:r>
              <a:rPr sz="1600" b="1" spc="-5" dirty="0">
                <a:latin typeface="Franklin Gothic Heavy"/>
                <a:cs typeface="Franklin Gothic Heavy"/>
              </a:rPr>
              <a:t>JPT </a:t>
            </a:r>
            <a:r>
              <a:rPr sz="1600" b="1" spc="-10" dirty="0">
                <a:latin typeface="Franklin Gothic Heavy"/>
                <a:cs typeface="Franklin Gothic Heavy"/>
              </a:rPr>
              <a:t>melalui  </a:t>
            </a:r>
            <a:r>
              <a:rPr sz="1600" b="1" spc="-5" dirty="0">
                <a:latin typeface="Franklin Gothic Heavy"/>
                <a:cs typeface="Franklin Gothic Heavy"/>
              </a:rPr>
              <a:t>mutasi </a:t>
            </a:r>
            <a:r>
              <a:rPr sz="1600" b="1" spc="-10" dirty="0">
                <a:latin typeface="Franklin Gothic Heavy"/>
                <a:cs typeface="Franklin Gothic Heavy"/>
              </a:rPr>
              <a:t>dari </a:t>
            </a:r>
            <a:r>
              <a:rPr sz="1600" b="1" spc="-5" dirty="0">
                <a:latin typeface="Franklin Gothic Heavy"/>
                <a:cs typeface="Franklin Gothic Heavy"/>
              </a:rPr>
              <a:t>satu JPT </a:t>
            </a:r>
            <a:r>
              <a:rPr sz="1600" b="1" spc="-35" dirty="0">
                <a:latin typeface="Franklin Gothic Heavy"/>
                <a:cs typeface="Franklin Gothic Heavy"/>
              </a:rPr>
              <a:t>ke  </a:t>
            </a:r>
            <a:r>
              <a:rPr sz="1600" b="1" spc="-5" dirty="0">
                <a:latin typeface="Franklin Gothic Heavy"/>
                <a:cs typeface="Franklin Gothic Heavy"/>
              </a:rPr>
              <a:t>JPT </a:t>
            </a:r>
            <a:r>
              <a:rPr sz="1600" b="1" spc="-15" dirty="0">
                <a:latin typeface="Franklin Gothic Heavy"/>
                <a:cs typeface="Franklin Gothic Heavy"/>
              </a:rPr>
              <a:t>yang </a:t>
            </a:r>
            <a:r>
              <a:rPr sz="1600" b="1" spc="-5" dirty="0">
                <a:latin typeface="Franklin Gothic Heavy"/>
                <a:cs typeface="Franklin Gothic Heavy"/>
              </a:rPr>
              <a:t>lain</a:t>
            </a:r>
            <a:r>
              <a:rPr sz="1600" b="1" spc="260" dirty="0">
                <a:latin typeface="Franklin Gothic Heavy"/>
                <a:cs typeface="Franklin Gothic Heavy"/>
              </a:rPr>
              <a:t> </a:t>
            </a:r>
            <a:r>
              <a:rPr sz="1600" b="1" spc="-5" dirty="0">
                <a:latin typeface="Franklin Gothic Heavy"/>
                <a:cs typeface="Franklin Gothic Heavy"/>
              </a:rPr>
              <a:t>dapat</a:t>
            </a:r>
            <a:endParaRPr sz="1600">
              <a:latin typeface="Franklin Gothic Heavy"/>
              <a:cs typeface="Franklin Gothic Heav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0065" y="1730501"/>
            <a:ext cx="114046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Franklin Gothic Heavy"/>
                <a:cs typeface="Franklin Gothic Heavy"/>
              </a:rPr>
              <a:t>dilakukan  </a:t>
            </a:r>
            <a:r>
              <a:rPr sz="1600" b="1" spc="-35" dirty="0">
                <a:latin typeface="Franklin Gothic Heavy"/>
                <a:cs typeface="Franklin Gothic Heavy"/>
              </a:rPr>
              <a:t>k</a:t>
            </a:r>
            <a:r>
              <a:rPr sz="1600" b="1" spc="-10" dirty="0">
                <a:latin typeface="Franklin Gothic Heavy"/>
                <a:cs typeface="Franklin Gothic Heavy"/>
              </a:rPr>
              <a:t>o</a:t>
            </a:r>
            <a:r>
              <a:rPr sz="1600" b="1" spc="5" dirty="0">
                <a:latin typeface="Franklin Gothic Heavy"/>
                <a:cs typeface="Franklin Gothic Heavy"/>
              </a:rPr>
              <a:t>m</a:t>
            </a:r>
            <a:r>
              <a:rPr sz="1600" b="1" spc="-10" dirty="0">
                <a:latin typeface="Franklin Gothic Heavy"/>
                <a:cs typeface="Franklin Gothic Heavy"/>
              </a:rPr>
              <a:t>p</a:t>
            </a:r>
            <a:r>
              <a:rPr sz="1600" b="1" spc="5" dirty="0">
                <a:latin typeface="Franklin Gothic Heavy"/>
                <a:cs typeface="Franklin Gothic Heavy"/>
              </a:rPr>
              <a:t>e</a:t>
            </a:r>
            <a:r>
              <a:rPr sz="1600" b="1" spc="-15" dirty="0">
                <a:latin typeface="Franklin Gothic Heavy"/>
                <a:cs typeface="Franklin Gothic Heavy"/>
              </a:rPr>
              <a:t>t</a:t>
            </a:r>
            <a:r>
              <a:rPr sz="1600" b="1" spc="-10" dirty="0">
                <a:latin typeface="Franklin Gothic Heavy"/>
                <a:cs typeface="Franklin Gothic Heavy"/>
              </a:rPr>
              <a:t>e</a:t>
            </a:r>
            <a:r>
              <a:rPr sz="1600" b="1" dirty="0">
                <a:latin typeface="Franklin Gothic Heavy"/>
                <a:cs typeface="Franklin Gothic Heavy"/>
              </a:rPr>
              <a:t>n</a:t>
            </a:r>
            <a:r>
              <a:rPr sz="1600" b="1" spc="-15" dirty="0">
                <a:latin typeface="Franklin Gothic Heavy"/>
                <a:cs typeface="Franklin Gothic Heavy"/>
              </a:rPr>
              <a:t>s</a:t>
            </a:r>
            <a:r>
              <a:rPr sz="1600" b="1" spc="-5" dirty="0">
                <a:latin typeface="Franklin Gothic Heavy"/>
                <a:cs typeface="Franklin Gothic Heavy"/>
              </a:rPr>
              <a:t>i  </a:t>
            </a:r>
            <a:r>
              <a:rPr sz="1600" b="1" spc="-10" dirty="0">
                <a:latin typeface="Franklin Gothic Heavy"/>
                <a:cs typeface="Franklin Gothic Heavy"/>
              </a:rPr>
              <a:t>pejabat</a:t>
            </a:r>
            <a:endParaRPr sz="1600" dirty="0">
              <a:latin typeface="Franklin Gothic Heavy"/>
              <a:cs typeface="Franklin Gothic Heavy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99604" y="1730501"/>
            <a:ext cx="115062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2560" marR="5080" indent="-163195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Franklin Gothic Heavy"/>
                <a:cs typeface="Franklin Gothic Heavy"/>
              </a:rPr>
              <a:t>melalui uji  </a:t>
            </a:r>
            <a:r>
              <a:rPr sz="1600" b="1" spc="-10" dirty="0">
                <a:latin typeface="Franklin Gothic Heavy"/>
                <a:cs typeface="Franklin Gothic Heavy"/>
              </a:rPr>
              <a:t>di </a:t>
            </a:r>
            <a:r>
              <a:rPr sz="1600" b="1" spc="-5" dirty="0" err="1" smtClean="0">
                <a:latin typeface="Franklin Gothic Heavy"/>
                <a:cs typeface="Franklin Gothic Heavy"/>
              </a:rPr>
              <a:t>antara</a:t>
            </a:r>
            <a:r>
              <a:rPr sz="1600" b="1" spc="-5" dirty="0" smtClean="0">
                <a:latin typeface="Franklin Gothic Heavy"/>
                <a:cs typeface="Franklin Gothic Heavy"/>
              </a:rPr>
              <a:t>  </a:t>
            </a:r>
            <a:r>
              <a:rPr sz="1600" b="1" spc="-5" dirty="0" err="1" smtClean="0">
                <a:latin typeface="Franklin Gothic Heavy"/>
                <a:cs typeface="Franklin Gothic Heavy"/>
              </a:rPr>
              <a:t>pimpinan</a:t>
            </a:r>
            <a:endParaRPr sz="1600" dirty="0">
              <a:latin typeface="Franklin Gothic Heavy"/>
              <a:cs typeface="Franklin Gothic Heavy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69480" y="2461717"/>
            <a:ext cx="13785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944244" algn="l"/>
              </a:tabLst>
            </a:pPr>
            <a:r>
              <a:rPr sz="1600" b="1" spc="-10" dirty="0">
                <a:latin typeface="Franklin Gothic Heavy"/>
                <a:cs typeface="Franklin Gothic Heavy"/>
              </a:rPr>
              <a:t>da</a:t>
            </a:r>
            <a:r>
              <a:rPr sz="1600" b="1" spc="-5" dirty="0">
                <a:latin typeface="Franklin Gothic Heavy"/>
                <a:cs typeface="Franklin Gothic Heavy"/>
              </a:rPr>
              <a:t>l</a:t>
            </a:r>
            <a:r>
              <a:rPr sz="1600" b="1" spc="-10" dirty="0">
                <a:latin typeface="Franklin Gothic Heavy"/>
                <a:cs typeface="Franklin Gothic Heavy"/>
              </a:rPr>
              <a:t>a</a:t>
            </a:r>
            <a:r>
              <a:rPr sz="1600" b="1" spc="-5" dirty="0">
                <a:latin typeface="Franklin Gothic Heavy"/>
                <a:cs typeface="Franklin Gothic Heavy"/>
              </a:rPr>
              <a:t>m</a:t>
            </a:r>
            <a:r>
              <a:rPr sz="1600" b="1" dirty="0">
                <a:latin typeface="Franklin Gothic Heavy"/>
                <a:cs typeface="Franklin Gothic Heavy"/>
              </a:rPr>
              <a:t>	</a:t>
            </a:r>
            <a:r>
              <a:rPr sz="1600" b="1" spc="-15" dirty="0">
                <a:solidFill>
                  <a:srgbClr val="FF0000"/>
                </a:solidFill>
                <a:latin typeface="Franklin Gothic Heavy"/>
                <a:cs typeface="Franklin Gothic Heavy"/>
              </a:rPr>
              <a:t>s</a:t>
            </a:r>
            <a:r>
              <a:rPr sz="1600" b="1" dirty="0">
                <a:solidFill>
                  <a:srgbClr val="FF0000"/>
                </a:solidFill>
                <a:latin typeface="Franklin Gothic Heavy"/>
                <a:cs typeface="Franklin Gothic Heavy"/>
              </a:rPr>
              <a:t>a</a:t>
            </a:r>
            <a:r>
              <a:rPr sz="1600" b="1" spc="-15" dirty="0">
                <a:solidFill>
                  <a:srgbClr val="FF0000"/>
                </a:solidFill>
                <a:latin typeface="Franklin Gothic Heavy"/>
                <a:cs typeface="Franklin Gothic Heavy"/>
              </a:rPr>
              <a:t>t</a:t>
            </a:r>
            <a:r>
              <a:rPr sz="1600" b="1" spc="-5" dirty="0">
                <a:solidFill>
                  <a:srgbClr val="FF0000"/>
                </a:solidFill>
                <a:latin typeface="Franklin Gothic Heavy"/>
                <a:cs typeface="Franklin Gothic Heavy"/>
              </a:rPr>
              <a:t>u</a:t>
            </a:r>
            <a:endParaRPr sz="1600">
              <a:latin typeface="Franklin Gothic Heavy"/>
              <a:cs typeface="Franklin Gothic Heavy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70065" y="2461717"/>
            <a:ext cx="8388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Franklin Gothic Heavy"/>
                <a:cs typeface="Franklin Gothic Heavy"/>
              </a:rPr>
              <a:t>tinggi</a:t>
            </a:r>
            <a:endParaRPr sz="1600">
              <a:latin typeface="Franklin Gothic Heavy"/>
              <a:cs typeface="Franklin Gothic Heavy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FF0000"/>
                </a:solidFill>
                <a:latin typeface="Franklin Gothic Heavy"/>
                <a:cs typeface="Franklin Gothic Heavy"/>
              </a:rPr>
              <a:t>i</a:t>
            </a:r>
            <a:r>
              <a:rPr sz="1600" b="1" spc="-10" dirty="0">
                <a:solidFill>
                  <a:srgbClr val="FF0000"/>
                </a:solidFill>
                <a:latin typeface="Franklin Gothic Heavy"/>
                <a:cs typeface="Franklin Gothic Heavy"/>
              </a:rPr>
              <a:t>n</a:t>
            </a:r>
            <a:r>
              <a:rPr sz="1600" b="1" spc="-5" dirty="0">
                <a:solidFill>
                  <a:srgbClr val="FF0000"/>
                </a:solidFill>
                <a:latin typeface="Franklin Gothic Heavy"/>
                <a:cs typeface="Franklin Gothic Heavy"/>
              </a:rPr>
              <a:t>s</a:t>
            </a:r>
            <a:r>
              <a:rPr sz="1600" b="1" dirty="0">
                <a:solidFill>
                  <a:srgbClr val="FF0000"/>
                </a:solidFill>
                <a:latin typeface="Franklin Gothic Heavy"/>
                <a:cs typeface="Franklin Gothic Heavy"/>
              </a:rPr>
              <a:t>t</a:t>
            </a:r>
            <a:r>
              <a:rPr sz="1600" b="1" spc="-10" dirty="0">
                <a:solidFill>
                  <a:srgbClr val="FF0000"/>
                </a:solidFill>
                <a:latin typeface="Franklin Gothic Heavy"/>
                <a:cs typeface="Franklin Gothic Heavy"/>
              </a:rPr>
              <a:t>an</a:t>
            </a:r>
            <a:r>
              <a:rPr sz="1600" b="1" spc="-15" dirty="0">
                <a:solidFill>
                  <a:srgbClr val="FF0000"/>
                </a:solidFill>
                <a:latin typeface="Franklin Gothic Heavy"/>
                <a:cs typeface="Franklin Gothic Heavy"/>
              </a:rPr>
              <a:t>s</a:t>
            </a:r>
            <a:r>
              <a:rPr sz="1600" b="1" spc="5" dirty="0">
                <a:solidFill>
                  <a:srgbClr val="FF0000"/>
                </a:solidFill>
                <a:latin typeface="Franklin Gothic Heavy"/>
                <a:cs typeface="Franklin Gothic Heavy"/>
              </a:rPr>
              <a:t>i</a:t>
            </a:r>
            <a:r>
              <a:rPr sz="1600" b="1" spc="-5" dirty="0">
                <a:latin typeface="Franklin Gothic Heavy"/>
                <a:cs typeface="Franklin Gothic Heavy"/>
              </a:rPr>
              <a:t>.</a:t>
            </a:r>
            <a:endParaRPr sz="1600">
              <a:latin typeface="Franklin Gothic Heavy"/>
              <a:cs typeface="Franklin Gothic Heavy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788654" y="938530"/>
            <a:ext cx="2532380" cy="2174240"/>
            <a:chOff x="8788654" y="938530"/>
            <a:chExt cx="2532380" cy="2174240"/>
          </a:xfrm>
        </p:grpSpPr>
        <p:sp>
          <p:nvSpPr>
            <p:cNvPr id="13" name="object 13"/>
            <p:cNvSpPr/>
            <p:nvPr/>
          </p:nvSpPr>
          <p:spPr>
            <a:xfrm>
              <a:off x="8795004" y="944880"/>
              <a:ext cx="2519680" cy="2161540"/>
            </a:xfrm>
            <a:custGeom>
              <a:avLst/>
              <a:gdLst/>
              <a:ahLst/>
              <a:cxnLst/>
              <a:rect l="l" t="t" r="r" b="b"/>
              <a:pathLst>
                <a:path w="2519679" h="2161540">
                  <a:moveTo>
                    <a:pt x="2519172" y="0"/>
                  </a:moveTo>
                  <a:lnTo>
                    <a:pt x="0" y="0"/>
                  </a:lnTo>
                  <a:lnTo>
                    <a:pt x="0" y="2161032"/>
                  </a:lnTo>
                  <a:lnTo>
                    <a:pt x="2519172" y="2161032"/>
                  </a:lnTo>
                  <a:lnTo>
                    <a:pt x="2519172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95004" y="944880"/>
              <a:ext cx="2519680" cy="2161540"/>
            </a:xfrm>
            <a:custGeom>
              <a:avLst/>
              <a:gdLst/>
              <a:ahLst/>
              <a:cxnLst/>
              <a:rect l="l" t="t" r="r" b="b"/>
              <a:pathLst>
                <a:path w="2519679" h="2161540">
                  <a:moveTo>
                    <a:pt x="0" y="2161032"/>
                  </a:moveTo>
                  <a:lnTo>
                    <a:pt x="2519172" y="2161032"/>
                  </a:lnTo>
                  <a:lnTo>
                    <a:pt x="2519172" y="0"/>
                  </a:lnTo>
                  <a:lnTo>
                    <a:pt x="0" y="0"/>
                  </a:lnTo>
                  <a:lnTo>
                    <a:pt x="0" y="2161032"/>
                  </a:lnTo>
                  <a:close/>
                </a:path>
              </a:pathLst>
            </a:custGeom>
            <a:ln w="12192">
              <a:solidFill>
                <a:srgbClr val="3858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887079" y="972438"/>
            <a:ext cx="234696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Franklin Gothic Heavy"/>
                <a:cs typeface="Franklin Gothic Heavy"/>
              </a:rPr>
              <a:t>Pengisian </a:t>
            </a:r>
            <a:r>
              <a:rPr sz="1600" b="1" spc="-5" dirty="0">
                <a:latin typeface="Franklin Gothic Heavy"/>
                <a:cs typeface="Franklin Gothic Heavy"/>
              </a:rPr>
              <a:t>JPT </a:t>
            </a:r>
            <a:r>
              <a:rPr sz="1600" b="1" spc="-10" dirty="0">
                <a:latin typeface="Franklin Gothic Heavy"/>
                <a:cs typeface="Franklin Gothic Heavy"/>
              </a:rPr>
              <a:t>melalui  </a:t>
            </a:r>
            <a:r>
              <a:rPr sz="1600" b="1" spc="-5" dirty="0">
                <a:latin typeface="Franklin Gothic Heavy"/>
                <a:cs typeface="Franklin Gothic Heavy"/>
              </a:rPr>
              <a:t>mutasi </a:t>
            </a:r>
            <a:r>
              <a:rPr sz="1600" b="1" spc="-10" dirty="0">
                <a:latin typeface="Franklin Gothic Heavy"/>
                <a:cs typeface="Franklin Gothic Heavy"/>
              </a:rPr>
              <a:t>dari </a:t>
            </a:r>
            <a:r>
              <a:rPr sz="1600" b="1" spc="-5" dirty="0">
                <a:latin typeface="Franklin Gothic Heavy"/>
                <a:cs typeface="Franklin Gothic Heavy"/>
              </a:rPr>
              <a:t>satu JPT </a:t>
            </a:r>
            <a:r>
              <a:rPr sz="1600" b="1" spc="-35" dirty="0">
                <a:latin typeface="Franklin Gothic Heavy"/>
                <a:cs typeface="Franklin Gothic Heavy"/>
              </a:rPr>
              <a:t>ke  </a:t>
            </a:r>
            <a:r>
              <a:rPr sz="1600" b="1" spc="-5" dirty="0">
                <a:latin typeface="Franklin Gothic Heavy"/>
                <a:cs typeface="Franklin Gothic Heavy"/>
              </a:rPr>
              <a:t>JPT </a:t>
            </a:r>
            <a:r>
              <a:rPr sz="1600" b="1" spc="-15" dirty="0">
                <a:latin typeface="Franklin Gothic Heavy"/>
                <a:cs typeface="Franklin Gothic Heavy"/>
              </a:rPr>
              <a:t>yang</a:t>
            </a:r>
            <a:r>
              <a:rPr sz="1600" b="1" spc="95" dirty="0">
                <a:latin typeface="Franklin Gothic Heavy"/>
                <a:cs typeface="Franklin Gothic Heavy"/>
              </a:rPr>
              <a:t> </a:t>
            </a:r>
            <a:r>
              <a:rPr sz="1600" b="1" spc="-10" dirty="0">
                <a:latin typeface="Franklin Gothic Heavy"/>
                <a:cs typeface="Franklin Gothic Heavy"/>
              </a:rPr>
              <a:t>lain</a:t>
            </a:r>
            <a:endParaRPr sz="1600">
              <a:latin typeface="Franklin Gothic Heavy"/>
              <a:cs typeface="Franklin Gothic Heavy"/>
            </a:endParaRPr>
          </a:p>
          <a:p>
            <a:pPr algn="just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Franklin Gothic Heavy"/>
                <a:cs typeface="Franklin Gothic Heavy"/>
              </a:rPr>
              <a:t>satu</a:t>
            </a:r>
            <a:r>
              <a:rPr sz="1600" b="1" spc="275" dirty="0">
                <a:solidFill>
                  <a:srgbClr val="FF0000"/>
                </a:solidFill>
                <a:latin typeface="Franklin Gothic Heavy"/>
                <a:cs typeface="Franklin Gothic Heavy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Franklin Gothic Heavy"/>
                <a:cs typeface="Franklin Gothic Heavy"/>
              </a:rPr>
              <a:t>instansi</a:t>
            </a:r>
            <a:endParaRPr sz="1600">
              <a:latin typeface="Franklin Gothic Heavy"/>
              <a:cs typeface="Franklin Gothic Heavy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87079" y="1948052"/>
            <a:ext cx="15455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760095" algn="l"/>
              </a:tabLst>
            </a:pPr>
            <a:r>
              <a:rPr sz="1600" b="1" spc="-10" dirty="0">
                <a:solidFill>
                  <a:srgbClr val="FF0000"/>
                </a:solidFill>
                <a:latin typeface="Franklin Gothic Heavy"/>
                <a:cs typeface="Franklin Gothic Heavy"/>
              </a:rPr>
              <a:t>antar	</a:t>
            </a:r>
            <a:r>
              <a:rPr sz="1600" b="1" spc="-5" dirty="0">
                <a:solidFill>
                  <a:srgbClr val="FF0000"/>
                </a:solidFill>
                <a:latin typeface="Franklin Gothic Heavy"/>
                <a:cs typeface="Franklin Gothic Heavy"/>
              </a:rPr>
              <a:t>instansi</a:t>
            </a:r>
            <a:endParaRPr sz="1600">
              <a:latin typeface="Franklin Gothic Heavy"/>
              <a:cs typeface="Franklin Gothic Heavy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54005" y="1459814"/>
            <a:ext cx="7816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76530" algn="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Franklin Gothic Heavy"/>
                <a:cs typeface="Franklin Gothic Heavy"/>
              </a:rPr>
              <a:t>d</a:t>
            </a:r>
            <a:r>
              <a:rPr sz="1600" b="1" dirty="0">
                <a:latin typeface="Franklin Gothic Heavy"/>
                <a:cs typeface="Franklin Gothic Heavy"/>
              </a:rPr>
              <a:t>a</a:t>
            </a:r>
            <a:r>
              <a:rPr sz="1600" b="1" spc="-10" dirty="0">
                <a:latin typeface="Franklin Gothic Heavy"/>
                <a:cs typeface="Franklin Gothic Heavy"/>
              </a:rPr>
              <a:t>lam  ma</a:t>
            </a:r>
            <a:r>
              <a:rPr sz="1600" b="1" spc="-5" dirty="0">
                <a:latin typeface="Franklin Gothic Heavy"/>
                <a:cs typeface="Franklin Gothic Heavy"/>
              </a:rPr>
              <a:t>u</a:t>
            </a:r>
            <a:r>
              <a:rPr sz="1600" b="1" spc="-10" dirty="0">
                <a:latin typeface="Franklin Gothic Heavy"/>
                <a:cs typeface="Franklin Gothic Heavy"/>
              </a:rPr>
              <a:t>pun  dap</a:t>
            </a:r>
            <a:r>
              <a:rPr sz="1600" b="1" spc="5" dirty="0">
                <a:latin typeface="Franklin Gothic Heavy"/>
                <a:cs typeface="Franklin Gothic Heavy"/>
              </a:rPr>
              <a:t>a</a:t>
            </a:r>
            <a:r>
              <a:rPr sz="1600" b="1" spc="-5" dirty="0">
                <a:latin typeface="Franklin Gothic Heavy"/>
                <a:cs typeface="Franklin Gothic Heavy"/>
              </a:rPr>
              <a:t>t</a:t>
            </a:r>
            <a:endParaRPr sz="1600">
              <a:latin typeface="Franklin Gothic Heavy"/>
              <a:cs typeface="Franklin Gothic Heavy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87079" y="2191892"/>
            <a:ext cx="23501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  <a:tabLst>
                <a:tab pos="1163955" algn="l"/>
                <a:tab pos="1327150" algn="l"/>
                <a:tab pos="1703705" algn="l"/>
                <a:tab pos="2096770" algn="l"/>
              </a:tabLst>
            </a:pPr>
            <a:r>
              <a:rPr sz="1600" b="1" spc="-10" dirty="0">
                <a:latin typeface="Franklin Gothic Heavy"/>
                <a:cs typeface="Franklin Gothic Heavy"/>
              </a:rPr>
              <a:t>d</a:t>
            </a:r>
            <a:r>
              <a:rPr sz="1600" b="1" spc="-5" dirty="0">
                <a:latin typeface="Franklin Gothic Heavy"/>
                <a:cs typeface="Franklin Gothic Heavy"/>
              </a:rPr>
              <a:t>i</a:t>
            </a:r>
            <a:r>
              <a:rPr sz="1600" b="1" spc="-10" dirty="0">
                <a:latin typeface="Franklin Gothic Heavy"/>
                <a:cs typeface="Franklin Gothic Heavy"/>
              </a:rPr>
              <a:t>la</a:t>
            </a:r>
            <a:r>
              <a:rPr sz="1600" b="1" spc="-25" dirty="0">
                <a:latin typeface="Franklin Gothic Heavy"/>
                <a:cs typeface="Franklin Gothic Heavy"/>
              </a:rPr>
              <a:t>k</a:t>
            </a:r>
            <a:r>
              <a:rPr sz="1600" b="1" spc="-10" dirty="0">
                <a:latin typeface="Franklin Gothic Heavy"/>
                <a:cs typeface="Franklin Gothic Heavy"/>
              </a:rPr>
              <a:t>u</a:t>
            </a:r>
            <a:r>
              <a:rPr sz="1600" b="1" spc="-25" dirty="0">
                <a:latin typeface="Franklin Gothic Heavy"/>
                <a:cs typeface="Franklin Gothic Heavy"/>
              </a:rPr>
              <a:t>k</a:t>
            </a:r>
            <a:r>
              <a:rPr sz="1600" b="1" spc="-10" dirty="0">
                <a:latin typeface="Franklin Gothic Heavy"/>
                <a:cs typeface="Franklin Gothic Heavy"/>
              </a:rPr>
              <a:t>a</a:t>
            </a:r>
            <a:r>
              <a:rPr sz="1600" b="1" spc="-5" dirty="0">
                <a:latin typeface="Franklin Gothic Heavy"/>
                <a:cs typeface="Franklin Gothic Heavy"/>
              </a:rPr>
              <a:t>n</a:t>
            </a:r>
            <a:r>
              <a:rPr sz="1600" b="1" dirty="0">
                <a:latin typeface="Franklin Gothic Heavy"/>
                <a:cs typeface="Franklin Gothic Heavy"/>
              </a:rPr>
              <a:t>	</a:t>
            </a:r>
            <a:r>
              <a:rPr sz="1600" b="1" spc="-5" dirty="0">
                <a:latin typeface="Franklin Gothic Heavy"/>
                <a:cs typeface="Franklin Gothic Heavy"/>
              </a:rPr>
              <a:t>m</a:t>
            </a:r>
            <a:r>
              <a:rPr sz="1600" b="1" spc="5" dirty="0">
                <a:latin typeface="Franklin Gothic Heavy"/>
                <a:cs typeface="Franklin Gothic Heavy"/>
              </a:rPr>
              <a:t>e</a:t>
            </a:r>
            <a:r>
              <a:rPr sz="1600" b="1" dirty="0">
                <a:latin typeface="Franklin Gothic Heavy"/>
                <a:cs typeface="Franklin Gothic Heavy"/>
              </a:rPr>
              <a:t>l</a:t>
            </a:r>
            <a:r>
              <a:rPr sz="1600" b="1" spc="-10" dirty="0">
                <a:latin typeface="Franklin Gothic Heavy"/>
                <a:cs typeface="Franklin Gothic Heavy"/>
              </a:rPr>
              <a:t>al</a:t>
            </a:r>
            <a:r>
              <a:rPr sz="1600" b="1" spc="-5" dirty="0">
                <a:latin typeface="Franklin Gothic Heavy"/>
                <a:cs typeface="Franklin Gothic Heavy"/>
              </a:rPr>
              <a:t>ui</a:t>
            </a:r>
            <a:r>
              <a:rPr sz="1600" b="1" dirty="0">
                <a:latin typeface="Franklin Gothic Heavy"/>
                <a:cs typeface="Franklin Gothic Heavy"/>
              </a:rPr>
              <a:t>	</a:t>
            </a:r>
            <a:r>
              <a:rPr sz="1600" b="1" spc="-10" dirty="0">
                <a:latin typeface="Franklin Gothic Heavy"/>
                <a:cs typeface="Franklin Gothic Heavy"/>
              </a:rPr>
              <a:t>u</a:t>
            </a:r>
            <a:r>
              <a:rPr sz="1600" b="1" dirty="0">
                <a:latin typeface="Franklin Gothic Heavy"/>
                <a:cs typeface="Franklin Gothic Heavy"/>
              </a:rPr>
              <a:t>j</a:t>
            </a:r>
            <a:r>
              <a:rPr sz="1600" b="1" spc="-5" dirty="0">
                <a:latin typeface="Franklin Gothic Heavy"/>
                <a:cs typeface="Franklin Gothic Heavy"/>
              </a:rPr>
              <a:t>i  </a:t>
            </a:r>
            <a:r>
              <a:rPr sz="1600" b="1" spc="-35" dirty="0">
                <a:latin typeface="Franklin Gothic Heavy"/>
                <a:cs typeface="Franklin Gothic Heavy"/>
              </a:rPr>
              <a:t>k</a:t>
            </a:r>
            <a:r>
              <a:rPr sz="1600" b="1" spc="-10" dirty="0">
                <a:latin typeface="Franklin Gothic Heavy"/>
                <a:cs typeface="Franklin Gothic Heavy"/>
              </a:rPr>
              <a:t>o</a:t>
            </a:r>
            <a:r>
              <a:rPr sz="1600" b="1" spc="5" dirty="0">
                <a:latin typeface="Franklin Gothic Heavy"/>
                <a:cs typeface="Franklin Gothic Heavy"/>
              </a:rPr>
              <a:t>m</a:t>
            </a:r>
            <a:r>
              <a:rPr sz="1600" b="1" spc="-10" dirty="0">
                <a:latin typeface="Franklin Gothic Heavy"/>
                <a:cs typeface="Franklin Gothic Heavy"/>
              </a:rPr>
              <a:t>p</a:t>
            </a:r>
            <a:r>
              <a:rPr sz="1600" b="1" spc="5" dirty="0">
                <a:latin typeface="Franklin Gothic Heavy"/>
                <a:cs typeface="Franklin Gothic Heavy"/>
              </a:rPr>
              <a:t>e</a:t>
            </a:r>
            <a:r>
              <a:rPr sz="1600" b="1" spc="-15" dirty="0">
                <a:latin typeface="Franklin Gothic Heavy"/>
                <a:cs typeface="Franklin Gothic Heavy"/>
              </a:rPr>
              <a:t>t</a:t>
            </a:r>
            <a:r>
              <a:rPr sz="1600" b="1" spc="-10" dirty="0">
                <a:latin typeface="Franklin Gothic Heavy"/>
                <a:cs typeface="Franklin Gothic Heavy"/>
              </a:rPr>
              <a:t>e</a:t>
            </a:r>
            <a:r>
              <a:rPr sz="1600" b="1" dirty="0">
                <a:latin typeface="Franklin Gothic Heavy"/>
                <a:cs typeface="Franklin Gothic Heavy"/>
              </a:rPr>
              <a:t>n</a:t>
            </a:r>
            <a:r>
              <a:rPr sz="1600" b="1" spc="-15" dirty="0">
                <a:latin typeface="Franklin Gothic Heavy"/>
                <a:cs typeface="Franklin Gothic Heavy"/>
              </a:rPr>
              <a:t>s</a:t>
            </a:r>
            <a:r>
              <a:rPr sz="1600" b="1" spc="-5" dirty="0">
                <a:latin typeface="Franklin Gothic Heavy"/>
                <a:cs typeface="Franklin Gothic Heavy"/>
              </a:rPr>
              <a:t>i</a:t>
            </a:r>
            <a:r>
              <a:rPr sz="1600" b="1" dirty="0">
                <a:latin typeface="Franklin Gothic Heavy"/>
                <a:cs typeface="Franklin Gothic Heavy"/>
              </a:rPr>
              <a:t>		</a:t>
            </a:r>
            <a:r>
              <a:rPr sz="1600" b="1" spc="-10" dirty="0">
                <a:latin typeface="Franklin Gothic Heavy"/>
                <a:cs typeface="Franklin Gothic Heavy"/>
              </a:rPr>
              <a:t>d</a:t>
            </a:r>
            <a:r>
              <a:rPr sz="1600" b="1" spc="-5" dirty="0">
                <a:latin typeface="Franklin Gothic Heavy"/>
                <a:cs typeface="Franklin Gothic Heavy"/>
              </a:rPr>
              <a:t>i</a:t>
            </a:r>
            <a:r>
              <a:rPr sz="1600" b="1" dirty="0">
                <a:latin typeface="Franklin Gothic Heavy"/>
                <a:cs typeface="Franklin Gothic Heavy"/>
              </a:rPr>
              <a:t>	</a:t>
            </a:r>
            <a:r>
              <a:rPr sz="1600" b="1" spc="-10" dirty="0">
                <a:latin typeface="Franklin Gothic Heavy"/>
                <a:cs typeface="Franklin Gothic Heavy"/>
              </a:rPr>
              <a:t>a</a:t>
            </a:r>
            <a:r>
              <a:rPr sz="1600" b="1" dirty="0">
                <a:latin typeface="Franklin Gothic Heavy"/>
                <a:cs typeface="Franklin Gothic Heavy"/>
              </a:rPr>
              <a:t>nt</a:t>
            </a:r>
            <a:r>
              <a:rPr sz="1600" b="1" spc="-10" dirty="0">
                <a:latin typeface="Franklin Gothic Heavy"/>
                <a:cs typeface="Franklin Gothic Heavy"/>
              </a:rPr>
              <a:t>ara</a:t>
            </a:r>
            <a:endParaRPr sz="1600">
              <a:latin typeface="Franklin Gothic Heavy"/>
              <a:cs typeface="Franklin Gothic Heavy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87079" y="2679573"/>
            <a:ext cx="2341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Franklin Gothic Heavy"/>
                <a:cs typeface="Franklin Gothic Heavy"/>
              </a:rPr>
              <a:t>pejabat </a:t>
            </a:r>
            <a:r>
              <a:rPr sz="1600" b="1" spc="-5" dirty="0">
                <a:latin typeface="Franklin Gothic Heavy"/>
                <a:cs typeface="Franklin Gothic Heavy"/>
              </a:rPr>
              <a:t>pimpinan</a:t>
            </a:r>
            <a:r>
              <a:rPr sz="1600" b="1" spc="-30" dirty="0">
                <a:latin typeface="Franklin Gothic Heavy"/>
                <a:cs typeface="Franklin Gothic Heavy"/>
              </a:rPr>
              <a:t> </a:t>
            </a:r>
            <a:r>
              <a:rPr sz="1600" b="1" spc="-5" dirty="0">
                <a:latin typeface="Franklin Gothic Heavy"/>
                <a:cs typeface="Franklin Gothic Heavy"/>
              </a:rPr>
              <a:t>tinggi.</a:t>
            </a:r>
            <a:endParaRPr sz="1600">
              <a:latin typeface="Franklin Gothic Heavy"/>
              <a:cs typeface="Franklin Gothic Heavy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77926" y="3191001"/>
            <a:ext cx="5377180" cy="3357879"/>
            <a:chOff x="677926" y="3191001"/>
            <a:chExt cx="5377180" cy="3357879"/>
          </a:xfrm>
        </p:grpSpPr>
        <p:sp>
          <p:nvSpPr>
            <p:cNvPr id="21" name="object 21"/>
            <p:cNvSpPr/>
            <p:nvPr/>
          </p:nvSpPr>
          <p:spPr>
            <a:xfrm>
              <a:off x="684276" y="3197351"/>
              <a:ext cx="5364480" cy="3345179"/>
            </a:xfrm>
            <a:custGeom>
              <a:avLst/>
              <a:gdLst/>
              <a:ahLst/>
              <a:cxnLst/>
              <a:rect l="l" t="t" r="r" b="b"/>
              <a:pathLst>
                <a:path w="5364480" h="3345179">
                  <a:moveTo>
                    <a:pt x="5364480" y="0"/>
                  </a:moveTo>
                  <a:lnTo>
                    <a:pt x="0" y="0"/>
                  </a:lnTo>
                  <a:lnTo>
                    <a:pt x="0" y="3345179"/>
                  </a:lnTo>
                  <a:lnTo>
                    <a:pt x="5364480" y="3345179"/>
                  </a:lnTo>
                  <a:lnTo>
                    <a:pt x="536448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4276" y="3197351"/>
              <a:ext cx="5364480" cy="3345179"/>
            </a:xfrm>
            <a:custGeom>
              <a:avLst/>
              <a:gdLst/>
              <a:ahLst/>
              <a:cxnLst/>
              <a:rect l="l" t="t" r="r" b="b"/>
              <a:pathLst>
                <a:path w="5364480" h="3345179">
                  <a:moveTo>
                    <a:pt x="0" y="3345179"/>
                  </a:moveTo>
                  <a:lnTo>
                    <a:pt x="5364480" y="3345179"/>
                  </a:lnTo>
                  <a:lnTo>
                    <a:pt x="5364480" y="0"/>
                  </a:lnTo>
                  <a:lnTo>
                    <a:pt x="0" y="0"/>
                  </a:lnTo>
                  <a:lnTo>
                    <a:pt x="0" y="3345179"/>
                  </a:lnTo>
                  <a:close/>
                </a:path>
              </a:pathLst>
            </a:custGeom>
            <a:ln w="12192">
              <a:solidFill>
                <a:srgbClr val="3858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57123" y="3246247"/>
            <a:ext cx="5235575" cy="3196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5"/>
              </a:spcBef>
            </a:pPr>
            <a:r>
              <a:rPr sz="2600" b="1" spc="-30" dirty="0">
                <a:latin typeface="Franklin Gothic Heavy"/>
                <a:cs typeface="Franklin Gothic Heavy"/>
              </a:rPr>
              <a:t>Ayat </a:t>
            </a:r>
            <a:r>
              <a:rPr sz="2600" b="1" spc="-5" dirty="0">
                <a:latin typeface="Franklin Gothic Heavy"/>
                <a:cs typeface="Franklin Gothic Heavy"/>
              </a:rPr>
              <a:t>(2) mengatur </a:t>
            </a:r>
            <a:r>
              <a:rPr sz="2600" b="1" spc="-10" dirty="0">
                <a:latin typeface="Franklin Gothic Heavy"/>
                <a:cs typeface="Franklin Gothic Heavy"/>
              </a:rPr>
              <a:t>mengenai  </a:t>
            </a:r>
            <a:r>
              <a:rPr sz="2600" b="1" spc="-15" dirty="0">
                <a:latin typeface="Franklin Gothic Heavy"/>
                <a:cs typeface="Franklin Gothic Heavy"/>
              </a:rPr>
              <a:t>syarat yang </a:t>
            </a:r>
            <a:r>
              <a:rPr sz="2600" b="1" spc="-10" dirty="0">
                <a:latin typeface="Franklin Gothic Heavy"/>
                <a:cs typeface="Franklin Gothic Heavy"/>
              </a:rPr>
              <a:t>harus </a:t>
            </a:r>
            <a:r>
              <a:rPr sz="2600" b="1" spc="-5" dirty="0">
                <a:latin typeface="Franklin Gothic Heavy"/>
                <a:cs typeface="Franklin Gothic Heavy"/>
              </a:rPr>
              <a:t>dipenuhi untuk  </a:t>
            </a:r>
            <a:r>
              <a:rPr sz="2600" b="1" spc="-10" dirty="0">
                <a:latin typeface="Franklin Gothic Heavy"/>
                <a:cs typeface="Franklin Gothic Heavy"/>
              </a:rPr>
              <a:t>melakukan</a:t>
            </a:r>
            <a:r>
              <a:rPr sz="2600" b="1" spc="-25" dirty="0">
                <a:latin typeface="Franklin Gothic Heavy"/>
                <a:cs typeface="Franklin Gothic Heavy"/>
              </a:rPr>
              <a:t> </a:t>
            </a:r>
            <a:r>
              <a:rPr sz="2600" b="1" dirty="0">
                <a:latin typeface="Franklin Gothic Heavy"/>
                <a:cs typeface="Franklin Gothic Heavy"/>
              </a:rPr>
              <a:t>mutasi:</a:t>
            </a:r>
            <a:endParaRPr sz="2600" dirty="0">
              <a:latin typeface="Franklin Gothic Heavy"/>
              <a:cs typeface="Franklin Gothic Heavy"/>
            </a:endParaRPr>
          </a:p>
          <a:p>
            <a:pPr marL="358140" marR="5080" indent="-358140" algn="just">
              <a:lnSpc>
                <a:spcPct val="100000"/>
              </a:lnSpc>
              <a:buFont typeface="Wingdings"/>
              <a:buChar char=""/>
              <a:tabLst>
                <a:tab pos="358140" algn="l"/>
              </a:tabLst>
            </a:pPr>
            <a:r>
              <a:rPr sz="2600" b="1" dirty="0">
                <a:latin typeface="Franklin Gothic Heavy"/>
                <a:cs typeface="Franklin Gothic Heavy"/>
              </a:rPr>
              <a:t>sesuai </a:t>
            </a:r>
            <a:r>
              <a:rPr sz="2600" b="1" spc="-5" dirty="0">
                <a:latin typeface="Franklin Gothic Heavy"/>
                <a:cs typeface="Franklin Gothic Heavy"/>
              </a:rPr>
              <a:t>standar kompetensi  jabatan;</a:t>
            </a:r>
            <a:r>
              <a:rPr sz="2600" b="1" spc="-30" dirty="0">
                <a:latin typeface="Franklin Gothic Heavy"/>
                <a:cs typeface="Franklin Gothic Heavy"/>
              </a:rPr>
              <a:t> </a:t>
            </a:r>
            <a:r>
              <a:rPr sz="2600" b="1" spc="-5" dirty="0">
                <a:latin typeface="Franklin Gothic Heavy"/>
                <a:cs typeface="Franklin Gothic Heavy"/>
              </a:rPr>
              <a:t>dan</a:t>
            </a:r>
            <a:endParaRPr sz="2600" dirty="0">
              <a:latin typeface="Franklin Gothic Heavy"/>
              <a:cs typeface="Franklin Gothic Heavy"/>
            </a:endParaRPr>
          </a:p>
          <a:p>
            <a:pPr marL="358140" marR="5080" indent="-358140" algn="just">
              <a:lnSpc>
                <a:spcPct val="100000"/>
              </a:lnSpc>
              <a:buFont typeface="Wingdings"/>
              <a:buChar char=""/>
              <a:tabLst>
                <a:tab pos="358140" algn="l"/>
              </a:tabLst>
            </a:pPr>
            <a:r>
              <a:rPr sz="2600" b="1" dirty="0">
                <a:latin typeface="Franklin Gothic Heavy"/>
                <a:cs typeface="Franklin Gothic Heavy"/>
              </a:rPr>
              <a:t>telah </a:t>
            </a:r>
            <a:r>
              <a:rPr sz="2600" b="1" spc="-5" dirty="0">
                <a:latin typeface="Franklin Gothic Heavy"/>
                <a:cs typeface="Franklin Gothic Heavy"/>
              </a:rPr>
              <a:t>menduduki </a:t>
            </a:r>
            <a:r>
              <a:rPr sz="2600" b="1" dirty="0">
                <a:latin typeface="Franklin Gothic Heavy"/>
                <a:cs typeface="Franklin Gothic Heavy"/>
              </a:rPr>
              <a:t>Jabatan  </a:t>
            </a:r>
            <a:r>
              <a:rPr sz="2600" b="1" spc="-10" dirty="0">
                <a:latin typeface="Franklin Gothic Heavy"/>
                <a:cs typeface="Franklin Gothic Heavy"/>
              </a:rPr>
              <a:t>paling singkat </a:t>
            </a:r>
            <a:r>
              <a:rPr sz="2600" b="1" dirty="0">
                <a:latin typeface="Franklin Gothic Heavy"/>
                <a:cs typeface="Franklin Gothic Heavy"/>
              </a:rPr>
              <a:t>2 </a:t>
            </a:r>
            <a:r>
              <a:rPr sz="2600" b="1" spc="-5" dirty="0">
                <a:latin typeface="Franklin Gothic Heavy"/>
                <a:cs typeface="Franklin Gothic Heavy"/>
              </a:rPr>
              <a:t>(dua) tahun,  dan paling lama </a:t>
            </a:r>
            <a:r>
              <a:rPr sz="2600" b="1" dirty="0">
                <a:latin typeface="Franklin Gothic Heavy"/>
                <a:cs typeface="Franklin Gothic Heavy"/>
              </a:rPr>
              <a:t>5 </a:t>
            </a:r>
            <a:r>
              <a:rPr sz="2600" b="1" spc="-5" dirty="0">
                <a:latin typeface="Franklin Gothic Heavy"/>
                <a:cs typeface="Franklin Gothic Heavy"/>
              </a:rPr>
              <a:t>(lima)</a:t>
            </a:r>
            <a:r>
              <a:rPr sz="2600" b="1" spc="-95" dirty="0">
                <a:latin typeface="Franklin Gothic Heavy"/>
                <a:cs typeface="Franklin Gothic Heavy"/>
              </a:rPr>
              <a:t> </a:t>
            </a:r>
            <a:r>
              <a:rPr sz="2600" b="1" dirty="0">
                <a:latin typeface="Franklin Gothic Heavy"/>
                <a:cs typeface="Franklin Gothic Heavy"/>
              </a:rPr>
              <a:t>tahun.</a:t>
            </a:r>
            <a:endParaRPr sz="2600" dirty="0">
              <a:latin typeface="Franklin Gothic Heavy"/>
              <a:cs typeface="Franklin Gothic Heavy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02208" y="1023111"/>
            <a:ext cx="10526395" cy="2879090"/>
            <a:chOff x="802208" y="1023111"/>
            <a:chExt cx="10526395" cy="2879090"/>
          </a:xfrm>
        </p:grpSpPr>
        <p:sp>
          <p:nvSpPr>
            <p:cNvPr id="25" name="object 25"/>
            <p:cNvSpPr/>
            <p:nvPr/>
          </p:nvSpPr>
          <p:spPr>
            <a:xfrm>
              <a:off x="808558" y="1029461"/>
              <a:ext cx="2858135" cy="561975"/>
            </a:xfrm>
            <a:custGeom>
              <a:avLst/>
              <a:gdLst/>
              <a:ahLst/>
              <a:cxnLst/>
              <a:rect l="l" t="t" r="r" b="b"/>
              <a:pathLst>
                <a:path w="2858135" h="561975">
                  <a:moveTo>
                    <a:pt x="2278176" y="7112"/>
                  </a:moveTo>
                  <a:lnTo>
                    <a:pt x="1991537" y="7112"/>
                  </a:lnTo>
                  <a:lnTo>
                    <a:pt x="1833803" y="461390"/>
                  </a:lnTo>
                  <a:lnTo>
                    <a:pt x="2034971" y="461390"/>
                  </a:lnTo>
                  <a:lnTo>
                    <a:pt x="2061133" y="384555"/>
                  </a:lnTo>
                  <a:lnTo>
                    <a:pt x="2409232" y="384555"/>
                  </a:lnTo>
                  <a:lnTo>
                    <a:pt x="2372014" y="277367"/>
                  </a:lnTo>
                  <a:lnTo>
                    <a:pt x="2097709" y="277367"/>
                  </a:lnTo>
                  <a:lnTo>
                    <a:pt x="2134412" y="166370"/>
                  </a:lnTo>
                  <a:lnTo>
                    <a:pt x="2333474" y="166370"/>
                  </a:lnTo>
                  <a:lnTo>
                    <a:pt x="2278176" y="7112"/>
                  </a:lnTo>
                  <a:close/>
                </a:path>
                <a:path w="2858135" h="561975">
                  <a:moveTo>
                    <a:pt x="2409232" y="384555"/>
                  </a:moveTo>
                  <a:lnTo>
                    <a:pt x="2208834" y="384555"/>
                  </a:lnTo>
                  <a:lnTo>
                    <a:pt x="2234996" y="461390"/>
                  </a:lnTo>
                  <a:lnTo>
                    <a:pt x="2435910" y="461390"/>
                  </a:lnTo>
                  <a:lnTo>
                    <a:pt x="2409232" y="384555"/>
                  </a:lnTo>
                  <a:close/>
                </a:path>
                <a:path w="2858135" h="561975">
                  <a:moveTo>
                    <a:pt x="2333474" y="166370"/>
                  </a:moveTo>
                  <a:lnTo>
                    <a:pt x="2135555" y="166370"/>
                  </a:lnTo>
                  <a:lnTo>
                    <a:pt x="2172131" y="277367"/>
                  </a:lnTo>
                  <a:lnTo>
                    <a:pt x="2372014" y="277367"/>
                  </a:lnTo>
                  <a:lnTo>
                    <a:pt x="2333474" y="166370"/>
                  </a:lnTo>
                  <a:close/>
                </a:path>
                <a:path w="2858135" h="561975">
                  <a:moveTo>
                    <a:pt x="623874" y="7112"/>
                  </a:moveTo>
                  <a:lnTo>
                    <a:pt x="347370" y="7112"/>
                  </a:lnTo>
                  <a:lnTo>
                    <a:pt x="347370" y="461390"/>
                  </a:lnTo>
                  <a:lnTo>
                    <a:pt x="548309" y="461390"/>
                  </a:lnTo>
                  <a:lnTo>
                    <a:pt x="548309" y="274065"/>
                  </a:lnTo>
                  <a:lnTo>
                    <a:pt x="753393" y="274065"/>
                  </a:lnTo>
                  <a:lnTo>
                    <a:pt x="783132" y="237362"/>
                  </a:lnTo>
                  <a:lnTo>
                    <a:pt x="796317" y="206501"/>
                  </a:lnTo>
                  <a:lnTo>
                    <a:pt x="558850" y="206501"/>
                  </a:lnTo>
                  <a:lnTo>
                    <a:pt x="553262" y="205739"/>
                  </a:lnTo>
                  <a:lnTo>
                    <a:pt x="548309" y="204215"/>
                  </a:lnTo>
                  <a:lnTo>
                    <a:pt x="548309" y="105410"/>
                  </a:lnTo>
                  <a:lnTo>
                    <a:pt x="793218" y="105410"/>
                  </a:lnTo>
                  <a:lnTo>
                    <a:pt x="792931" y="104505"/>
                  </a:lnTo>
                  <a:lnTo>
                    <a:pt x="774111" y="70022"/>
                  </a:lnTo>
                  <a:lnTo>
                    <a:pt x="744671" y="41396"/>
                  </a:lnTo>
                  <a:lnTo>
                    <a:pt x="704349" y="19702"/>
                  </a:lnTo>
                  <a:lnTo>
                    <a:pt x="653382" y="8514"/>
                  </a:lnTo>
                  <a:lnTo>
                    <a:pt x="623874" y="7112"/>
                  </a:lnTo>
                  <a:close/>
                </a:path>
                <a:path w="2858135" h="561975">
                  <a:moveTo>
                    <a:pt x="1229664" y="7112"/>
                  </a:moveTo>
                  <a:lnTo>
                    <a:pt x="943025" y="7112"/>
                  </a:lnTo>
                  <a:lnTo>
                    <a:pt x="785291" y="461390"/>
                  </a:lnTo>
                  <a:lnTo>
                    <a:pt x="986459" y="461390"/>
                  </a:lnTo>
                  <a:lnTo>
                    <a:pt x="1012621" y="384555"/>
                  </a:lnTo>
                  <a:lnTo>
                    <a:pt x="1360720" y="384555"/>
                  </a:lnTo>
                  <a:lnTo>
                    <a:pt x="1323502" y="277367"/>
                  </a:lnTo>
                  <a:lnTo>
                    <a:pt x="1049197" y="277367"/>
                  </a:lnTo>
                  <a:lnTo>
                    <a:pt x="1085900" y="166370"/>
                  </a:lnTo>
                  <a:lnTo>
                    <a:pt x="1284962" y="166370"/>
                  </a:lnTo>
                  <a:lnTo>
                    <a:pt x="1229664" y="7112"/>
                  </a:lnTo>
                  <a:close/>
                </a:path>
                <a:path w="2858135" h="561975">
                  <a:moveTo>
                    <a:pt x="1360720" y="384555"/>
                  </a:moveTo>
                  <a:lnTo>
                    <a:pt x="1160322" y="384555"/>
                  </a:lnTo>
                  <a:lnTo>
                    <a:pt x="1186484" y="461390"/>
                  </a:lnTo>
                  <a:lnTo>
                    <a:pt x="1387398" y="461390"/>
                  </a:lnTo>
                  <a:lnTo>
                    <a:pt x="1360720" y="384555"/>
                  </a:lnTo>
                  <a:close/>
                </a:path>
                <a:path w="2858135" h="561975">
                  <a:moveTo>
                    <a:pt x="753393" y="274065"/>
                  </a:moveTo>
                  <a:lnTo>
                    <a:pt x="548309" y="274065"/>
                  </a:lnTo>
                  <a:lnTo>
                    <a:pt x="562404" y="284045"/>
                  </a:lnTo>
                  <a:lnTo>
                    <a:pt x="601141" y="304673"/>
                  </a:lnTo>
                  <a:lnTo>
                    <a:pt x="638860" y="313120"/>
                  </a:lnTo>
                  <a:lnTo>
                    <a:pt x="652195" y="313689"/>
                  </a:lnTo>
                  <a:lnTo>
                    <a:pt x="672458" y="312402"/>
                  </a:lnTo>
                  <a:lnTo>
                    <a:pt x="710506" y="302063"/>
                  </a:lnTo>
                  <a:lnTo>
                    <a:pt x="744699" y="281797"/>
                  </a:lnTo>
                  <a:lnTo>
                    <a:pt x="753393" y="274065"/>
                  </a:lnTo>
                  <a:close/>
                </a:path>
                <a:path w="2858135" h="561975">
                  <a:moveTo>
                    <a:pt x="1284962" y="166370"/>
                  </a:moveTo>
                  <a:lnTo>
                    <a:pt x="1087043" y="166370"/>
                  </a:lnTo>
                  <a:lnTo>
                    <a:pt x="1123619" y="277367"/>
                  </a:lnTo>
                  <a:lnTo>
                    <a:pt x="1323502" y="277367"/>
                  </a:lnTo>
                  <a:lnTo>
                    <a:pt x="1284962" y="166370"/>
                  </a:lnTo>
                  <a:close/>
                </a:path>
                <a:path w="2858135" h="561975">
                  <a:moveTo>
                    <a:pt x="793218" y="105410"/>
                  </a:moveTo>
                  <a:lnTo>
                    <a:pt x="569772" y="105410"/>
                  </a:lnTo>
                  <a:lnTo>
                    <a:pt x="579869" y="106221"/>
                  </a:lnTo>
                  <a:lnTo>
                    <a:pt x="588822" y="108664"/>
                  </a:lnTo>
                  <a:lnTo>
                    <a:pt x="614730" y="143815"/>
                  </a:lnTo>
                  <a:lnTo>
                    <a:pt x="615492" y="154812"/>
                  </a:lnTo>
                  <a:lnTo>
                    <a:pt x="614631" y="166100"/>
                  </a:lnTo>
                  <a:lnTo>
                    <a:pt x="594021" y="198679"/>
                  </a:lnTo>
                  <a:lnTo>
                    <a:pt x="564946" y="206501"/>
                  </a:lnTo>
                  <a:lnTo>
                    <a:pt x="796317" y="206501"/>
                  </a:lnTo>
                  <a:lnTo>
                    <a:pt x="798277" y="200675"/>
                  </a:lnTo>
                  <a:lnTo>
                    <a:pt x="802063" y="181088"/>
                  </a:lnTo>
                  <a:lnTo>
                    <a:pt x="803325" y="160654"/>
                  </a:lnTo>
                  <a:lnTo>
                    <a:pt x="802178" y="141462"/>
                  </a:lnTo>
                  <a:lnTo>
                    <a:pt x="798722" y="122745"/>
                  </a:lnTo>
                  <a:lnTo>
                    <a:pt x="793218" y="105410"/>
                  </a:lnTo>
                  <a:close/>
                </a:path>
                <a:path w="2858135" h="561975">
                  <a:moveTo>
                    <a:pt x="2681655" y="7112"/>
                  </a:moveTo>
                  <a:lnTo>
                    <a:pt x="2480360" y="7112"/>
                  </a:lnTo>
                  <a:lnTo>
                    <a:pt x="2480360" y="461390"/>
                  </a:lnTo>
                  <a:lnTo>
                    <a:pt x="2857804" y="461390"/>
                  </a:lnTo>
                  <a:lnTo>
                    <a:pt x="2857804" y="347345"/>
                  </a:lnTo>
                  <a:lnTo>
                    <a:pt x="2681655" y="347345"/>
                  </a:lnTo>
                  <a:lnTo>
                    <a:pt x="2681655" y="7112"/>
                  </a:lnTo>
                  <a:close/>
                </a:path>
                <a:path w="2858135" h="561975">
                  <a:moveTo>
                    <a:pt x="1444675" y="282701"/>
                  </a:moveTo>
                  <a:lnTo>
                    <a:pt x="1395526" y="434593"/>
                  </a:lnTo>
                  <a:lnTo>
                    <a:pt x="1419436" y="443021"/>
                  </a:lnTo>
                  <a:lnTo>
                    <a:pt x="1443739" y="450199"/>
                  </a:lnTo>
                  <a:lnTo>
                    <a:pt x="1493570" y="460755"/>
                  </a:lnTo>
                  <a:lnTo>
                    <a:pt x="1546244" y="466756"/>
                  </a:lnTo>
                  <a:lnTo>
                    <a:pt x="1603298" y="468757"/>
                  </a:lnTo>
                  <a:lnTo>
                    <a:pt x="1653924" y="466375"/>
                  </a:lnTo>
                  <a:lnTo>
                    <a:pt x="1697977" y="459232"/>
                  </a:lnTo>
                  <a:lnTo>
                    <a:pt x="1735458" y="447325"/>
                  </a:lnTo>
                  <a:lnTo>
                    <a:pt x="1790463" y="409416"/>
                  </a:lnTo>
                  <a:lnTo>
                    <a:pt x="1817497" y="355346"/>
                  </a:lnTo>
                  <a:lnTo>
                    <a:pt x="1558086" y="355346"/>
                  </a:lnTo>
                  <a:lnTo>
                    <a:pt x="1543348" y="354083"/>
                  </a:lnTo>
                  <a:lnTo>
                    <a:pt x="1497253" y="335152"/>
                  </a:lnTo>
                  <a:lnTo>
                    <a:pt x="1455802" y="298059"/>
                  </a:lnTo>
                  <a:lnTo>
                    <a:pt x="1444675" y="282701"/>
                  </a:lnTo>
                  <a:close/>
                </a:path>
                <a:path w="2858135" h="561975">
                  <a:moveTo>
                    <a:pt x="1631365" y="0"/>
                  </a:moveTo>
                  <a:lnTo>
                    <a:pt x="1581022" y="2409"/>
                  </a:lnTo>
                  <a:lnTo>
                    <a:pt x="1537227" y="9651"/>
                  </a:lnTo>
                  <a:lnTo>
                    <a:pt x="1499956" y="21752"/>
                  </a:lnTo>
                  <a:lnTo>
                    <a:pt x="1445183" y="60334"/>
                  </a:lnTo>
                  <a:lnTo>
                    <a:pt x="1417751" y="117155"/>
                  </a:lnTo>
                  <a:lnTo>
                    <a:pt x="1414322" y="152400"/>
                  </a:lnTo>
                  <a:lnTo>
                    <a:pt x="1415416" y="171070"/>
                  </a:lnTo>
                  <a:lnTo>
                    <a:pt x="1431721" y="216915"/>
                  </a:lnTo>
                  <a:lnTo>
                    <a:pt x="1461493" y="248687"/>
                  </a:lnTo>
                  <a:lnTo>
                    <a:pt x="1499936" y="270319"/>
                  </a:lnTo>
                  <a:lnTo>
                    <a:pt x="1547379" y="290804"/>
                  </a:lnTo>
                  <a:lnTo>
                    <a:pt x="1559642" y="296243"/>
                  </a:lnTo>
                  <a:lnTo>
                    <a:pt x="1591473" y="323076"/>
                  </a:lnTo>
                  <a:lnTo>
                    <a:pt x="1592376" y="329818"/>
                  </a:lnTo>
                  <a:lnTo>
                    <a:pt x="1592376" y="336930"/>
                  </a:lnTo>
                  <a:lnTo>
                    <a:pt x="1558086" y="355346"/>
                  </a:lnTo>
                  <a:lnTo>
                    <a:pt x="1817497" y="355346"/>
                  </a:lnTo>
                  <a:lnTo>
                    <a:pt x="1818033" y="353790"/>
                  </a:lnTo>
                  <a:lnTo>
                    <a:pt x="1821484" y="319404"/>
                  </a:lnTo>
                  <a:lnTo>
                    <a:pt x="1819673" y="295469"/>
                  </a:lnTo>
                  <a:lnTo>
                    <a:pt x="1805143" y="254218"/>
                  </a:lnTo>
                  <a:lnTo>
                    <a:pt x="1774018" y="220916"/>
                  </a:lnTo>
                  <a:lnTo>
                    <a:pt x="1736734" y="200189"/>
                  </a:lnTo>
                  <a:lnTo>
                    <a:pt x="1668886" y="171636"/>
                  </a:lnTo>
                  <a:lnTo>
                    <a:pt x="1654194" y="165353"/>
                  </a:lnTo>
                  <a:lnTo>
                    <a:pt x="1619745" y="144922"/>
                  </a:lnTo>
                  <a:lnTo>
                    <a:pt x="1615490" y="133985"/>
                  </a:lnTo>
                  <a:lnTo>
                    <a:pt x="1615490" y="125729"/>
                  </a:lnTo>
                  <a:lnTo>
                    <a:pt x="1650923" y="107187"/>
                  </a:lnTo>
                  <a:lnTo>
                    <a:pt x="1786944" y="107187"/>
                  </a:lnTo>
                  <a:lnTo>
                    <a:pt x="1813737" y="30352"/>
                  </a:lnTo>
                  <a:lnTo>
                    <a:pt x="1775018" y="18192"/>
                  </a:lnTo>
                  <a:lnTo>
                    <a:pt x="1728393" y="8509"/>
                  </a:lnTo>
                  <a:lnTo>
                    <a:pt x="1678784" y="2111"/>
                  </a:lnTo>
                  <a:lnTo>
                    <a:pt x="1654795" y="525"/>
                  </a:lnTo>
                  <a:lnTo>
                    <a:pt x="1631365" y="0"/>
                  </a:lnTo>
                  <a:close/>
                </a:path>
                <a:path w="2858135" h="561975">
                  <a:moveTo>
                    <a:pt x="1786944" y="107187"/>
                  </a:moveTo>
                  <a:lnTo>
                    <a:pt x="1650923" y="107187"/>
                  </a:lnTo>
                  <a:lnTo>
                    <a:pt x="1666332" y="108257"/>
                  </a:lnTo>
                  <a:lnTo>
                    <a:pt x="1681514" y="111458"/>
                  </a:lnTo>
                  <a:lnTo>
                    <a:pt x="1725536" y="133727"/>
                  </a:lnTo>
                  <a:lnTo>
                    <a:pt x="1763826" y="173482"/>
                  </a:lnTo>
                  <a:lnTo>
                    <a:pt x="1786944" y="107187"/>
                  </a:lnTo>
                  <a:close/>
                </a:path>
                <a:path w="2858135" h="561975">
                  <a:moveTo>
                    <a:pt x="294982" y="0"/>
                  </a:moveTo>
                  <a:lnTo>
                    <a:pt x="174421" y="0"/>
                  </a:lnTo>
                  <a:lnTo>
                    <a:pt x="132333" y="33000"/>
                  </a:lnTo>
                  <a:lnTo>
                    <a:pt x="96251" y="66262"/>
                  </a:lnTo>
                  <a:lnTo>
                    <a:pt x="66177" y="99762"/>
                  </a:lnTo>
                  <a:lnTo>
                    <a:pt x="42113" y="133476"/>
                  </a:lnTo>
                  <a:lnTo>
                    <a:pt x="23686" y="168124"/>
                  </a:lnTo>
                  <a:lnTo>
                    <a:pt x="10526" y="204247"/>
                  </a:lnTo>
                  <a:lnTo>
                    <a:pt x="2631" y="241847"/>
                  </a:lnTo>
                  <a:lnTo>
                    <a:pt x="0" y="280924"/>
                  </a:lnTo>
                  <a:lnTo>
                    <a:pt x="2902" y="324026"/>
                  </a:lnTo>
                  <a:lnTo>
                    <a:pt x="11609" y="364188"/>
                  </a:lnTo>
                  <a:lnTo>
                    <a:pt x="26119" y="401421"/>
                  </a:lnTo>
                  <a:lnTo>
                    <a:pt x="46431" y="435737"/>
                  </a:lnTo>
                  <a:lnTo>
                    <a:pt x="71846" y="468284"/>
                  </a:lnTo>
                  <a:lnTo>
                    <a:pt x="101649" y="500189"/>
                  </a:lnTo>
                  <a:lnTo>
                    <a:pt x="135840" y="531427"/>
                  </a:lnTo>
                  <a:lnTo>
                    <a:pt x="174421" y="561975"/>
                  </a:lnTo>
                  <a:lnTo>
                    <a:pt x="296468" y="561975"/>
                  </a:lnTo>
                  <a:lnTo>
                    <a:pt x="262319" y="527901"/>
                  </a:lnTo>
                  <a:lnTo>
                    <a:pt x="233100" y="493887"/>
                  </a:lnTo>
                  <a:lnTo>
                    <a:pt x="208813" y="459944"/>
                  </a:lnTo>
                  <a:lnTo>
                    <a:pt x="189458" y="426085"/>
                  </a:lnTo>
                  <a:lnTo>
                    <a:pt x="164123" y="355933"/>
                  </a:lnTo>
                  <a:lnTo>
                    <a:pt x="155676" y="280924"/>
                  </a:lnTo>
                  <a:lnTo>
                    <a:pt x="156793" y="251706"/>
                  </a:lnTo>
                  <a:lnTo>
                    <a:pt x="165722" y="197413"/>
                  </a:lnTo>
                  <a:lnTo>
                    <a:pt x="183181" y="148552"/>
                  </a:lnTo>
                  <a:lnTo>
                    <a:pt x="206770" y="104598"/>
                  </a:lnTo>
                  <a:lnTo>
                    <a:pt x="236348" y="64597"/>
                  </a:lnTo>
                  <a:lnTo>
                    <a:pt x="273482" y="22357"/>
                  </a:lnTo>
                  <a:lnTo>
                    <a:pt x="2949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57755" y="1195831"/>
              <a:ext cx="1123315" cy="111125"/>
            </a:xfrm>
            <a:custGeom>
              <a:avLst/>
              <a:gdLst/>
              <a:ahLst/>
              <a:cxnLst/>
              <a:rect l="l" t="t" r="r" b="b"/>
              <a:pathLst>
                <a:path w="1123314" h="111125">
                  <a:moveTo>
                    <a:pt x="1085214" y="0"/>
                  </a:moveTo>
                  <a:lnTo>
                    <a:pt x="1048512" y="110997"/>
                  </a:lnTo>
                  <a:lnTo>
                    <a:pt x="1122933" y="110997"/>
                  </a:lnTo>
                  <a:lnTo>
                    <a:pt x="1086358" y="0"/>
                  </a:lnTo>
                  <a:lnTo>
                    <a:pt x="1085214" y="0"/>
                  </a:lnTo>
                  <a:close/>
                </a:path>
                <a:path w="1123314" h="111125">
                  <a:moveTo>
                    <a:pt x="36702" y="0"/>
                  </a:moveTo>
                  <a:lnTo>
                    <a:pt x="0" y="110997"/>
                  </a:lnTo>
                  <a:lnTo>
                    <a:pt x="74421" y="110997"/>
                  </a:lnTo>
                  <a:lnTo>
                    <a:pt x="37845" y="0"/>
                  </a:lnTo>
                  <a:lnTo>
                    <a:pt x="36702" y="0"/>
                  </a:lnTo>
                  <a:close/>
                </a:path>
              </a:pathLst>
            </a:custGeom>
            <a:ln w="12192">
              <a:solidFill>
                <a:srgbClr val="50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50772" y="1128775"/>
              <a:ext cx="79375" cy="1132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8558" y="1029461"/>
              <a:ext cx="2858135" cy="561975"/>
            </a:xfrm>
            <a:custGeom>
              <a:avLst/>
              <a:gdLst/>
              <a:ahLst/>
              <a:cxnLst/>
              <a:rect l="l" t="t" r="r" b="b"/>
              <a:pathLst>
                <a:path w="2858135" h="561975">
                  <a:moveTo>
                    <a:pt x="2480360" y="7112"/>
                  </a:moveTo>
                  <a:lnTo>
                    <a:pt x="2681655" y="7112"/>
                  </a:lnTo>
                  <a:lnTo>
                    <a:pt x="2681655" y="347345"/>
                  </a:lnTo>
                  <a:lnTo>
                    <a:pt x="2857804" y="347345"/>
                  </a:lnTo>
                  <a:lnTo>
                    <a:pt x="2857804" y="461390"/>
                  </a:lnTo>
                  <a:lnTo>
                    <a:pt x="2480360" y="461390"/>
                  </a:lnTo>
                  <a:lnTo>
                    <a:pt x="2480360" y="7112"/>
                  </a:lnTo>
                  <a:close/>
                </a:path>
                <a:path w="2858135" h="561975">
                  <a:moveTo>
                    <a:pt x="1991537" y="7112"/>
                  </a:moveTo>
                  <a:lnTo>
                    <a:pt x="2278176" y="7112"/>
                  </a:lnTo>
                  <a:lnTo>
                    <a:pt x="2435910" y="461390"/>
                  </a:lnTo>
                  <a:lnTo>
                    <a:pt x="2234996" y="461390"/>
                  </a:lnTo>
                  <a:lnTo>
                    <a:pt x="2208834" y="384555"/>
                  </a:lnTo>
                  <a:lnTo>
                    <a:pt x="2061133" y="384555"/>
                  </a:lnTo>
                  <a:lnTo>
                    <a:pt x="2034971" y="461390"/>
                  </a:lnTo>
                  <a:lnTo>
                    <a:pt x="1833803" y="461390"/>
                  </a:lnTo>
                  <a:lnTo>
                    <a:pt x="1991537" y="7112"/>
                  </a:lnTo>
                  <a:close/>
                </a:path>
                <a:path w="2858135" h="561975">
                  <a:moveTo>
                    <a:pt x="943025" y="7112"/>
                  </a:moveTo>
                  <a:lnTo>
                    <a:pt x="1229664" y="7112"/>
                  </a:lnTo>
                  <a:lnTo>
                    <a:pt x="1387398" y="461390"/>
                  </a:lnTo>
                  <a:lnTo>
                    <a:pt x="1186484" y="461390"/>
                  </a:lnTo>
                  <a:lnTo>
                    <a:pt x="1160322" y="384555"/>
                  </a:lnTo>
                  <a:lnTo>
                    <a:pt x="1012621" y="384555"/>
                  </a:lnTo>
                  <a:lnTo>
                    <a:pt x="986459" y="461390"/>
                  </a:lnTo>
                  <a:lnTo>
                    <a:pt x="785291" y="461390"/>
                  </a:lnTo>
                  <a:lnTo>
                    <a:pt x="943025" y="7112"/>
                  </a:lnTo>
                  <a:close/>
                </a:path>
                <a:path w="2858135" h="561975">
                  <a:moveTo>
                    <a:pt x="347370" y="7112"/>
                  </a:moveTo>
                  <a:lnTo>
                    <a:pt x="623874" y="7112"/>
                  </a:lnTo>
                  <a:lnTo>
                    <a:pt x="653382" y="8514"/>
                  </a:lnTo>
                  <a:lnTo>
                    <a:pt x="704349" y="19702"/>
                  </a:lnTo>
                  <a:lnTo>
                    <a:pt x="744671" y="41396"/>
                  </a:lnTo>
                  <a:lnTo>
                    <a:pt x="774111" y="70022"/>
                  </a:lnTo>
                  <a:lnTo>
                    <a:pt x="792931" y="104505"/>
                  </a:lnTo>
                  <a:lnTo>
                    <a:pt x="803325" y="160654"/>
                  </a:lnTo>
                  <a:lnTo>
                    <a:pt x="802063" y="181088"/>
                  </a:lnTo>
                  <a:lnTo>
                    <a:pt x="791967" y="219430"/>
                  </a:lnTo>
                  <a:lnTo>
                    <a:pt x="772131" y="253984"/>
                  </a:lnTo>
                  <a:lnTo>
                    <a:pt x="744699" y="281797"/>
                  </a:lnTo>
                  <a:lnTo>
                    <a:pt x="710506" y="302063"/>
                  </a:lnTo>
                  <a:lnTo>
                    <a:pt x="672458" y="312402"/>
                  </a:lnTo>
                  <a:lnTo>
                    <a:pt x="652195" y="313689"/>
                  </a:lnTo>
                  <a:lnTo>
                    <a:pt x="638860" y="313120"/>
                  </a:lnTo>
                  <a:lnTo>
                    <a:pt x="601141" y="304673"/>
                  </a:lnTo>
                  <a:lnTo>
                    <a:pt x="562404" y="284045"/>
                  </a:lnTo>
                  <a:lnTo>
                    <a:pt x="548309" y="274065"/>
                  </a:lnTo>
                  <a:lnTo>
                    <a:pt x="548309" y="461390"/>
                  </a:lnTo>
                  <a:lnTo>
                    <a:pt x="347370" y="461390"/>
                  </a:lnTo>
                  <a:lnTo>
                    <a:pt x="347370" y="7112"/>
                  </a:lnTo>
                  <a:close/>
                </a:path>
                <a:path w="2858135" h="561975">
                  <a:moveTo>
                    <a:pt x="1631365" y="0"/>
                  </a:moveTo>
                  <a:lnTo>
                    <a:pt x="1678784" y="2111"/>
                  </a:lnTo>
                  <a:lnTo>
                    <a:pt x="1728393" y="8509"/>
                  </a:lnTo>
                  <a:lnTo>
                    <a:pt x="1775018" y="18192"/>
                  </a:lnTo>
                  <a:lnTo>
                    <a:pt x="1813737" y="30352"/>
                  </a:lnTo>
                  <a:lnTo>
                    <a:pt x="1763826" y="173482"/>
                  </a:lnTo>
                  <a:lnTo>
                    <a:pt x="1751825" y="158388"/>
                  </a:lnTo>
                  <a:lnTo>
                    <a:pt x="1739061" y="145129"/>
                  </a:lnTo>
                  <a:lnTo>
                    <a:pt x="1696483" y="116778"/>
                  </a:lnTo>
                  <a:lnTo>
                    <a:pt x="1650923" y="107187"/>
                  </a:lnTo>
                  <a:lnTo>
                    <a:pt x="1642615" y="107640"/>
                  </a:lnTo>
                  <a:lnTo>
                    <a:pt x="1615490" y="125729"/>
                  </a:lnTo>
                  <a:lnTo>
                    <a:pt x="1615490" y="133985"/>
                  </a:lnTo>
                  <a:lnTo>
                    <a:pt x="1654194" y="165353"/>
                  </a:lnTo>
                  <a:lnTo>
                    <a:pt x="1686102" y="178562"/>
                  </a:lnTo>
                  <a:lnTo>
                    <a:pt x="1704503" y="186041"/>
                  </a:lnTo>
                  <a:lnTo>
                    <a:pt x="1750491" y="206883"/>
                  </a:lnTo>
                  <a:lnTo>
                    <a:pt x="1783853" y="228635"/>
                  </a:lnTo>
                  <a:lnTo>
                    <a:pt x="1814229" y="273748"/>
                  </a:lnTo>
                  <a:lnTo>
                    <a:pt x="1821484" y="319404"/>
                  </a:lnTo>
                  <a:lnTo>
                    <a:pt x="1818033" y="353790"/>
                  </a:lnTo>
                  <a:lnTo>
                    <a:pt x="1790463" y="409416"/>
                  </a:lnTo>
                  <a:lnTo>
                    <a:pt x="1735458" y="447325"/>
                  </a:lnTo>
                  <a:lnTo>
                    <a:pt x="1697977" y="459232"/>
                  </a:lnTo>
                  <a:lnTo>
                    <a:pt x="1653924" y="466375"/>
                  </a:lnTo>
                  <a:lnTo>
                    <a:pt x="1603298" y="468757"/>
                  </a:lnTo>
                  <a:lnTo>
                    <a:pt x="1574223" y="468256"/>
                  </a:lnTo>
                  <a:lnTo>
                    <a:pt x="1519359" y="464256"/>
                  </a:lnTo>
                  <a:lnTo>
                    <a:pt x="1468446" y="456114"/>
                  </a:lnTo>
                  <a:lnTo>
                    <a:pt x="1419436" y="443021"/>
                  </a:lnTo>
                  <a:lnTo>
                    <a:pt x="1395526" y="434593"/>
                  </a:lnTo>
                  <a:lnTo>
                    <a:pt x="1444675" y="282701"/>
                  </a:lnTo>
                  <a:lnTo>
                    <a:pt x="1455802" y="298059"/>
                  </a:lnTo>
                  <a:lnTo>
                    <a:pt x="1468250" y="311927"/>
                  </a:lnTo>
                  <a:lnTo>
                    <a:pt x="1512920" y="343987"/>
                  </a:lnTo>
                  <a:lnTo>
                    <a:pt x="1558086" y="355346"/>
                  </a:lnTo>
                  <a:lnTo>
                    <a:pt x="1565202" y="354891"/>
                  </a:lnTo>
                  <a:lnTo>
                    <a:pt x="1592376" y="336930"/>
                  </a:lnTo>
                  <a:lnTo>
                    <a:pt x="1592376" y="329818"/>
                  </a:lnTo>
                  <a:lnTo>
                    <a:pt x="1559642" y="296243"/>
                  </a:lnTo>
                  <a:lnTo>
                    <a:pt x="1533067" y="285114"/>
                  </a:lnTo>
                  <a:lnTo>
                    <a:pt x="1515734" y="277610"/>
                  </a:lnTo>
                  <a:lnTo>
                    <a:pt x="1472996" y="256286"/>
                  </a:lnTo>
                  <a:lnTo>
                    <a:pt x="1440867" y="229014"/>
                  </a:lnTo>
                  <a:lnTo>
                    <a:pt x="1418688" y="188039"/>
                  </a:lnTo>
                  <a:lnTo>
                    <a:pt x="1414322" y="152400"/>
                  </a:lnTo>
                  <a:lnTo>
                    <a:pt x="1417751" y="117155"/>
                  </a:lnTo>
                  <a:lnTo>
                    <a:pt x="1445183" y="60334"/>
                  </a:lnTo>
                  <a:lnTo>
                    <a:pt x="1499956" y="21752"/>
                  </a:lnTo>
                  <a:lnTo>
                    <a:pt x="1537227" y="9651"/>
                  </a:lnTo>
                  <a:lnTo>
                    <a:pt x="1581022" y="2409"/>
                  </a:lnTo>
                  <a:lnTo>
                    <a:pt x="1631365" y="0"/>
                  </a:lnTo>
                  <a:close/>
                </a:path>
                <a:path w="2858135" h="561975">
                  <a:moveTo>
                    <a:pt x="174421" y="0"/>
                  </a:moveTo>
                  <a:lnTo>
                    <a:pt x="294982" y="0"/>
                  </a:lnTo>
                  <a:lnTo>
                    <a:pt x="273482" y="22357"/>
                  </a:lnTo>
                  <a:lnTo>
                    <a:pt x="253938" y="43894"/>
                  </a:lnTo>
                  <a:lnTo>
                    <a:pt x="220713" y="84454"/>
                  </a:lnTo>
                  <a:lnTo>
                    <a:pt x="194260" y="125968"/>
                  </a:lnTo>
                  <a:lnTo>
                    <a:pt x="173532" y="172338"/>
                  </a:lnTo>
                  <a:lnTo>
                    <a:pt x="160142" y="223869"/>
                  </a:lnTo>
                  <a:lnTo>
                    <a:pt x="155676" y="280924"/>
                  </a:lnTo>
                  <a:lnTo>
                    <a:pt x="157788" y="319053"/>
                  </a:lnTo>
                  <a:lnTo>
                    <a:pt x="174680" y="391598"/>
                  </a:lnTo>
                  <a:lnTo>
                    <a:pt x="208813" y="459944"/>
                  </a:lnTo>
                  <a:lnTo>
                    <a:pt x="233100" y="493887"/>
                  </a:lnTo>
                  <a:lnTo>
                    <a:pt x="262319" y="527901"/>
                  </a:lnTo>
                  <a:lnTo>
                    <a:pt x="296468" y="561975"/>
                  </a:lnTo>
                  <a:lnTo>
                    <a:pt x="174421" y="561975"/>
                  </a:lnTo>
                  <a:lnTo>
                    <a:pt x="135840" y="531427"/>
                  </a:lnTo>
                  <a:lnTo>
                    <a:pt x="101649" y="500189"/>
                  </a:lnTo>
                  <a:lnTo>
                    <a:pt x="71846" y="468284"/>
                  </a:lnTo>
                  <a:lnTo>
                    <a:pt x="46431" y="435737"/>
                  </a:lnTo>
                  <a:lnTo>
                    <a:pt x="26119" y="401421"/>
                  </a:lnTo>
                  <a:lnTo>
                    <a:pt x="11609" y="364188"/>
                  </a:lnTo>
                  <a:lnTo>
                    <a:pt x="2902" y="324026"/>
                  </a:lnTo>
                  <a:lnTo>
                    <a:pt x="0" y="280924"/>
                  </a:lnTo>
                  <a:lnTo>
                    <a:pt x="2631" y="241847"/>
                  </a:lnTo>
                  <a:lnTo>
                    <a:pt x="10526" y="204247"/>
                  </a:lnTo>
                  <a:lnTo>
                    <a:pt x="23686" y="168124"/>
                  </a:lnTo>
                  <a:lnTo>
                    <a:pt x="42113" y="133476"/>
                  </a:lnTo>
                  <a:lnTo>
                    <a:pt x="66177" y="99762"/>
                  </a:lnTo>
                  <a:lnTo>
                    <a:pt x="96251" y="66262"/>
                  </a:lnTo>
                  <a:lnTo>
                    <a:pt x="132333" y="33000"/>
                  </a:lnTo>
                  <a:lnTo>
                    <a:pt x="174421" y="0"/>
                  </a:lnTo>
                  <a:close/>
                </a:path>
              </a:pathLst>
            </a:custGeom>
            <a:ln w="12192">
              <a:solidFill>
                <a:srgbClr val="50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32376" y="1029461"/>
              <a:ext cx="1320800" cy="461645"/>
            </a:xfrm>
            <a:custGeom>
              <a:avLst/>
              <a:gdLst/>
              <a:ahLst/>
              <a:cxnLst/>
              <a:rect l="l" t="t" r="r" b="b"/>
              <a:pathLst>
                <a:path w="1320800" h="461644">
                  <a:moveTo>
                    <a:pt x="463676" y="303529"/>
                  </a:moveTo>
                  <a:lnTo>
                    <a:pt x="463676" y="461390"/>
                  </a:lnTo>
                  <a:lnTo>
                    <a:pt x="643509" y="461390"/>
                  </a:lnTo>
                  <a:lnTo>
                    <a:pt x="714835" y="453596"/>
                  </a:lnTo>
                  <a:lnTo>
                    <a:pt x="767588" y="430275"/>
                  </a:lnTo>
                  <a:lnTo>
                    <a:pt x="800227" y="391493"/>
                  </a:lnTo>
                  <a:lnTo>
                    <a:pt x="809945" y="350265"/>
                  </a:lnTo>
                  <a:lnTo>
                    <a:pt x="556260" y="350265"/>
                  </a:lnTo>
                  <a:lnTo>
                    <a:pt x="529756" y="347356"/>
                  </a:lnTo>
                  <a:lnTo>
                    <a:pt x="505491" y="338613"/>
                  </a:lnTo>
                  <a:lnTo>
                    <a:pt x="483465" y="324012"/>
                  </a:lnTo>
                  <a:lnTo>
                    <a:pt x="463676" y="303529"/>
                  </a:lnTo>
                  <a:close/>
                </a:path>
                <a:path w="1320800" h="461644">
                  <a:moveTo>
                    <a:pt x="774357" y="253618"/>
                  </a:moveTo>
                  <a:lnTo>
                    <a:pt x="540512" y="253618"/>
                  </a:lnTo>
                  <a:lnTo>
                    <a:pt x="555847" y="254547"/>
                  </a:lnTo>
                  <a:lnTo>
                    <a:pt x="569467" y="257333"/>
                  </a:lnTo>
                  <a:lnTo>
                    <a:pt x="605567" y="285718"/>
                  </a:lnTo>
                  <a:lnTo>
                    <a:pt x="610235" y="307721"/>
                  </a:lnTo>
                  <a:lnTo>
                    <a:pt x="609330" y="316938"/>
                  </a:lnTo>
                  <a:lnTo>
                    <a:pt x="578675" y="347392"/>
                  </a:lnTo>
                  <a:lnTo>
                    <a:pt x="556260" y="350265"/>
                  </a:lnTo>
                  <a:lnTo>
                    <a:pt x="809945" y="350265"/>
                  </a:lnTo>
                  <a:lnTo>
                    <a:pt x="805941" y="301275"/>
                  </a:lnTo>
                  <a:lnTo>
                    <a:pt x="778863" y="257333"/>
                  </a:lnTo>
                  <a:lnTo>
                    <a:pt x="774357" y="253618"/>
                  </a:lnTo>
                  <a:close/>
                </a:path>
                <a:path w="1320800" h="461644">
                  <a:moveTo>
                    <a:pt x="463676" y="189611"/>
                  </a:moveTo>
                  <a:lnTo>
                    <a:pt x="463676" y="270001"/>
                  </a:lnTo>
                  <a:lnTo>
                    <a:pt x="485701" y="262834"/>
                  </a:lnTo>
                  <a:lnTo>
                    <a:pt x="505856" y="257714"/>
                  </a:lnTo>
                  <a:lnTo>
                    <a:pt x="524130" y="254642"/>
                  </a:lnTo>
                  <a:lnTo>
                    <a:pt x="540512" y="253618"/>
                  </a:lnTo>
                  <a:lnTo>
                    <a:pt x="774357" y="253618"/>
                  </a:lnTo>
                  <a:lnTo>
                    <a:pt x="765000" y="245903"/>
                  </a:lnTo>
                  <a:lnTo>
                    <a:pt x="748746" y="236112"/>
                  </a:lnTo>
                  <a:lnTo>
                    <a:pt x="730123" y="227964"/>
                  </a:lnTo>
                  <a:lnTo>
                    <a:pt x="748843" y="218416"/>
                  </a:lnTo>
                  <a:lnTo>
                    <a:pt x="764825" y="208248"/>
                  </a:lnTo>
                  <a:lnTo>
                    <a:pt x="777595" y="197865"/>
                  </a:lnTo>
                  <a:lnTo>
                    <a:pt x="530733" y="197865"/>
                  </a:lnTo>
                  <a:lnTo>
                    <a:pt x="512111" y="197361"/>
                  </a:lnTo>
                  <a:lnTo>
                    <a:pt x="494728" y="195834"/>
                  </a:lnTo>
                  <a:lnTo>
                    <a:pt x="478583" y="193258"/>
                  </a:lnTo>
                  <a:lnTo>
                    <a:pt x="463676" y="189611"/>
                  </a:lnTo>
                  <a:close/>
                </a:path>
                <a:path w="1320800" h="461644">
                  <a:moveTo>
                    <a:pt x="804687" y="102997"/>
                  </a:moveTo>
                  <a:lnTo>
                    <a:pt x="550926" y="102997"/>
                  </a:lnTo>
                  <a:lnTo>
                    <a:pt x="563020" y="103758"/>
                  </a:lnTo>
                  <a:lnTo>
                    <a:pt x="573770" y="106044"/>
                  </a:lnTo>
                  <a:lnTo>
                    <a:pt x="604758" y="137816"/>
                  </a:lnTo>
                  <a:lnTo>
                    <a:pt x="605663" y="147320"/>
                  </a:lnTo>
                  <a:lnTo>
                    <a:pt x="604420" y="158345"/>
                  </a:lnTo>
                  <a:lnTo>
                    <a:pt x="574667" y="190257"/>
                  </a:lnTo>
                  <a:lnTo>
                    <a:pt x="530733" y="197865"/>
                  </a:lnTo>
                  <a:lnTo>
                    <a:pt x="777595" y="197865"/>
                  </a:lnTo>
                  <a:lnTo>
                    <a:pt x="802386" y="159289"/>
                  </a:lnTo>
                  <a:lnTo>
                    <a:pt x="806958" y="126237"/>
                  </a:lnTo>
                  <a:lnTo>
                    <a:pt x="804687" y="102997"/>
                  </a:lnTo>
                  <a:close/>
                </a:path>
                <a:path w="1320800" h="461644">
                  <a:moveTo>
                    <a:pt x="640588" y="7112"/>
                  </a:moveTo>
                  <a:lnTo>
                    <a:pt x="463676" y="7112"/>
                  </a:lnTo>
                  <a:lnTo>
                    <a:pt x="463676" y="151764"/>
                  </a:lnTo>
                  <a:lnTo>
                    <a:pt x="471300" y="140809"/>
                  </a:lnTo>
                  <a:lnTo>
                    <a:pt x="480091" y="131175"/>
                  </a:lnTo>
                  <a:lnTo>
                    <a:pt x="513171" y="110176"/>
                  </a:lnTo>
                  <a:lnTo>
                    <a:pt x="550926" y="102997"/>
                  </a:lnTo>
                  <a:lnTo>
                    <a:pt x="804687" y="102997"/>
                  </a:lnTo>
                  <a:lnTo>
                    <a:pt x="804289" y="98921"/>
                  </a:lnTo>
                  <a:lnTo>
                    <a:pt x="782901" y="54621"/>
                  </a:lnTo>
                  <a:lnTo>
                    <a:pt x="740439" y="24256"/>
                  </a:lnTo>
                  <a:lnTo>
                    <a:pt x="678666" y="9016"/>
                  </a:lnTo>
                  <a:lnTo>
                    <a:pt x="640588" y="7112"/>
                  </a:lnTo>
                  <a:close/>
                </a:path>
                <a:path w="1320800" h="461644">
                  <a:moveTo>
                    <a:pt x="1308472" y="180975"/>
                  </a:moveTo>
                  <a:lnTo>
                    <a:pt x="1058164" y="180975"/>
                  </a:lnTo>
                  <a:lnTo>
                    <a:pt x="1067452" y="181786"/>
                  </a:lnTo>
                  <a:lnTo>
                    <a:pt x="1075896" y="184229"/>
                  </a:lnTo>
                  <a:lnTo>
                    <a:pt x="1102314" y="217683"/>
                  </a:lnTo>
                  <a:lnTo>
                    <a:pt x="1103122" y="227329"/>
                  </a:lnTo>
                  <a:lnTo>
                    <a:pt x="1102457" y="237259"/>
                  </a:lnTo>
                  <a:lnTo>
                    <a:pt x="1086651" y="281553"/>
                  </a:lnTo>
                  <a:lnTo>
                    <a:pt x="1061720" y="322325"/>
                  </a:lnTo>
                  <a:lnTo>
                    <a:pt x="1031240" y="363934"/>
                  </a:lnTo>
                  <a:lnTo>
                    <a:pt x="980186" y="430402"/>
                  </a:lnTo>
                  <a:lnTo>
                    <a:pt x="955801" y="461390"/>
                  </a:lnTo>
                  <a:lnTo>
                    <a:pt x="1320673" y="461390"/>
                  </a:lnTo>
                  <a:lnTo>
                    <a:pt x="1320673" y="380364"/>
                  </a:lnTo>
                  <a:lnTo>
                    <a:pt x="1234313" y="380364"/>
                  </a:lnTo>
                  <a:lnTo>
                    <a:pt x="1252269" y="355024"/>
                  </a:lnTo>
                  <a:lnTo>
                    <a:pt x="1280515" y="305962"/>
                  </a:lnTo>
                  <a:lnTo>
                    <a:pt x="1298689" y="258405"/>
                  </a:lnTo>
                  <a:lnTo>
                    <a:pt x="1307615" y="210274"/>
                  </a:lnTo>
                  <a:lnTo>
                    <a:pt x="1308614" y="188315"/>
                  </a:lnTo>
                  <a:lnTo>
                    <a:pt x="1308518" y="181786"/>
                  </a:lnTo>
                  <a:lnTo>
                    <a:pt x="1308472" y="180975"/>
                  </a:lnTo>
                  <a:close/>
                </a:path>
                <a:path w="1320800" h="461644">
                  <a:moveTo>
                    <a:pt x="1119124" y="0"/>
                  </a:moveTo>
                  <a:lnTo>
                    <a:pt x="1074435" y="3540"/>
                  </a:lnTo>
                  <a:lnTo>
                    <a:pt x="1036701" y="14224"/>
                  </a:lnTo>
                  <a:lnTo>
                    <a:pt x="1000902" y="31940"/>
                  </a:lnTo>
                  <a:lnTo>
                    <a:pt x="961771" y="56514"/>
                  </a:lnTo>
                  <a:lnTo>
                    <a:pt x="958088" y="262509"/>
                  </a:lnTo>
                  <a:lnTo>
                    <a:pt x="972829" y="242696"/>
                  </a:lnTo>
                  <a:lnTo>
                    <a:pt x="986583" y="225742"/>
                  </a:lnTo>
                  <a:lnTo>
                    <a:pt x="1022552" y="191904"/>
                  </a:lnTo>
                  <a:lnTo>
                    <a:pt x="1058164" y="180975"/>
                  </a:lnTo>
                  <a:lnTo>
                    <a:pt x="1308472" y="180975"/>
                  </a:lnTo>
                  <a:lnTo>
                    <a:pt x="1307137" y="157029"/>
                  </a:lnTo>
                  <a:lnTo>
                    <a:pt x="1294322" y="106217"/>
                  </a:lnTo>
                  <a:lnTo>
                    <a:pt x="1269077" y="64335"/>
                  </a:lnTo>
                  <a:lnTo>
                    <a:pt x="1234735" y="32764"/>
                  </a:lnTo>
                  <a:lnTo>
                    <a:pt x="1192347" y="11787"/>
                  </a:lnTo>
                  <a:lnTo>
                    <a:pt x="1144722" y="1309"/>
                  </a:lnTo>
                  <a:lnTo>
                    <a:pt x="1119124" y="0"/>
                  </a:lnTo>
                  <a:close/>
                </a:path>
                <a:path w="1320800" h="461644">
                  <a:moveTo>
                    <a:pt x="202057" y="0"/>
                  </a:moveTo>
                  <a:lnTo>
                    <a:pt x="0" y="58292"/>
                  </a:lnTo>
                  <a:lnTo>
                    <a:pt x="0" y="461390"/>
                  </a:lnTo>
                  <a:lnTo>
                    <a:pt x="202057" y="461390"/>
                  </a:lnTo>
                  <a:lnTo>
                    <a:pt x="2020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32376" y="1029461"/>
              <a:ext cx="1320800" cy="461645"/>
            </a:xfrm>
            <a:custGeom>
              <a:avLst/>
              <a:gdLst/>
              <a:ahLst/>
              <a:cxnLst/>
              <a:rect l="l" t="t" r="r" b="b"/>
              <a:pathLst>
                <a:path w="1320800" h="461644">
                  <a:moveTo>
                    <a:pt x="463676" y="7112"/>
                  </a:moveTo>
                  <a:lnTo>
                    <a:pt x="640588" y="7112"/>
                  </a:lnTo>
                  <a:lnTo>
                    <a:pt x="678666" y="9016"/>
                  </a:lnTo>
                  <a:lnTo>
                    <a:pt x="740439" y="24256"/>
                  </a:lnTo>
                  <a:lnTo>
                    <a:pt x="782901" y="54621"/>
                  </a:lnTo>
                  <a:lnTo>
                    <a:pt x="804289" y="98921"/>
                  </a:lnTo>
                  <a:lnTo>
                    <a:pt x="806958" y="126237"/>
                  </a:lnTo>
                  <a:lnTo>
                    <a:pt x="805815" y="143549"/>
                  </a:lnTo>
                  <a:lnTo>
                    <a:pt x="788670" y="186054"/>
                  </a:lnTo>
                  <a:lnTo>
                    <a:pt x="748843" y="218416"/>
                  </a:lnTo>
                  <a:lnTo>
                    <a:pt x="730123" y="227964"/>
                  </a:lnTo>
                  <a:lnTo>
                    <a:pt x="748746" y="236112"/>
                  </a:lnTo>
                  <a:lnTo>
                    <a:pt x="790448" y="270510"/>
                  </a:lnTo>
                  <a:lnTo>
                    <a:pt x="809843" y="318730"/>
                  </a:lnTo>
                  <a:lnTo>
                    <a:pt x="811149" y="337565"/>
                  </a:lnTo>
                  <a:lnTo>
                    <a:pt x="808414" y="366428"/>
                  </a:lnTo>
                  <a:lnTo>
                    <a:pt x="786610" y="412771"/>
                  </a:lnTo>
                  <a:lnTo>
                    <a:pt x="743539" y="443870"/>
                  </a:lnTo>
                  <a:lnTo>
                    <a:pt x="681487" y="459440"/>
                  </a:lnTo>
                  <a:lnTo>
                    <a:pt x="643509" y="461390"/>
                  </a:lnTo>
                  <a:lnTo>
                    <a:pt x="463676" y="461390"/>
                  </a:lnTo>
                  <a:lnTo>
                    <a:pt x="463676" y="303529"/>
                  </a:lnTo>
                  <a:lnTo>
                    <a:pt x="483465" y="324012"/>
                  </a:lnTo>
                  <a:lnTo>
                    <a:pt x="505491" y="338613"/>
                  </a:lnTo>
                  <a:lnTo>
                    <a:pt x="529756" y="347356"/>
                  </a:lnTo>
                  <a:lnTo>
                    <a:pt x="556260" y="350265"/>
                  </a:lnTo>
                  <a:lnTo>
                    <a:pt x="568146" y="349549"/>
                  </a:lnTo>
                  <a:lnTo>
                    <a:pt x="606615" y="325167"/>
                  </a:lnTo>
                  <a:lnTo>
                    <a:pt x="610235" y="307721"/>
                  </a:lnTo>
                  <a:lnTo>
                    <a:pt x="609068" y="296124"/>
                  </a:lnTo>
                  <a:lnTo>
                    <a:pt x="581374" y="261977"/>
                  </a:lnTo>
                  <a:lnTo>
                    <a:pt x="540512" y="253618"/>
                  </a:lnTo>
                  <a:lnTo>
                    <a:pt x="524130" y="254642"/>
                  </a:lnTo>
                  <a:lnTo>
                    <a:pt x="505856" y="257714"/>
                  </a:lnTo>
                  <a:lnTo>
                    <a:pt x="485701" y="262834"/>
                  </a:lnTo>
                  <a:lnTo>
                    <a:pt x="463676" y="270001"/>
                  </a:lnTo>
                  <a:lnTo>
                    <a:pt x="463676" y="189611"/>
                  </a:lnTo>
                  <a:lnTo>
                    <a:pt x="478583" y="193258"/>
                  </a:lnTo>
                  <a:lnTo>
                    <a:pt x="494728" y="195834"/>
                  </a:lnTo>
                  <a:lnTo>
                    <a:pt x="512111" y="197361"/>
                  </a:lnTo>
                  <a:lnTo>
                    <a:pt x="530733" y="197865"/>
                  </a:lnTo>
                  <a:lnTo>
                    <a:pt x="547235" y="197028"/>
                  </a:lnTo>
                  <a:lnTo>
                    <a:pt x="585597" y="184276"/>
                  </a:lnTo>
                  <a:lnTo>
                    <a:pt x="605663" y="147320"/>
                  </a:lnTo>
                  <a:lnTo>
                    <a:pt x="604758" y="137816"/>
                  </a:lnTo>
                  <a:lnTo>
                    <a:pt x="573770" y="106044"/>
                  </a:lnTo>
                  <a:lnTo>
                    <a:pt x="550926" y="102997"/>
                  </a:lnTo>
                  <a:lnTo>
                    <a:pt x="538023" y="103786"/>
                  </a:lnTo>
                  <a:lnTo>
                    <a:pt x="501269" y="115824"/>
                  </a:lnTo>
                  <a:lnTo>
                    <a:pt x="471300" y="140809"/>
                  </a:lnTo>
                  <a:lnTo>
                    <a:pt x="463676" y="151764"/>
                  </a:lnTo>
                  <a:lnTo>
                    <a:pt x="463676" y="7112"/>
                  </a:lnTo>
                  <a:close/>
                </a:path>
                <a:path w="1320800" h="461644">
                  <a:moveTo>
                    <a:pt x="1119124" y="0"/>
                  </a:moveTo>
                  <a:lnTo>
                    <a:pt x="1169130" y="5238"/>
                  </a:lnTo>
                  <a:lnTo>
                    <a:pt x="1214374" y="20954"/>
                  </a:lnTo>
                  <a:lnTo>
                    <a:pt x="1252966" y="47228"/>
                  </a:lnTo>
                  <a:lnTo>
                    <a:pt x="1283081" y="84074"/>
                  </a:lnTo>
                  <a:lnTo>
                    <a:pt x="1302337" y="130540"/>
                  </a:lnTo>
                  <a:lnTo>
                    <a:pt x="1308735" y="185674"/>
                  </a:lnTo>
                  <a:lnTo>
                    <a:pt x="1307615" y="210274"/>
                  </a:lnTo>
                  <a:lnTo>
                    <a:pt x="1298662" y="258522"/>
                  </a:lnTo>
                  <a:lnTo>
                    <a:pt x="1280515" y="305962"/>
                  </a:lnTo>
                  <a:lnTo>
                    <a:pt x="1252269" y="355024"/>
                  </a:lnTo>
                  <a:lnTo>
                    <a:pt x="1234313" y="380364"/>
                  </a:lnTo>
                  <a:lnTo>
                    <a:pt x="1320673" y="380364"/>
                  </a:lnTo>
                  <a:lnTo>
                    <a:pt x="1320673" y="461390"/>
                  </a:lnTo>
                  <a:lnTo>
                    <a:pt x="955801" y="461390"/>
                  </a:lnTo>
                  <a:lnTo>
                    <a:pt x="980186" y="430402"/>
                  </a:lnTo>
                  <a:lnTo>
                    <a:pt x="1008284" y="394067"/>
                  </a:lnTo>
                  <a:lnTo>
                    <a:pt x="1049051" y="340016"/>
                  </a:lnTo>
                  <a:lnTo>
                    <a:pt x="1071221" y="307893"/>
                  </a:lnTo>
                  <a:lnTo>
                    <a:pt x="1092581" y="269621"/>
                  </a:lnTo>
                  <a:lnTo>
                    <a:pt x="1103122" y="227329"/>
                  </a:lnTo>
                  <a:lnTo>
                    <a:pt x="1102314" y="217683"/>
                  </a:lnTo>
                  <a:lnTo>
                    <a:pt x="1075896" y="184229"/>
                  </a:lnTo>
                  <a:lnTo>
                    <a:pt x="1058164" y="180975"/>
                  </a:lnTo>
                  <a:lnTo>
                    <a:pt x="1046071" y="182189"/>
                  </a:lnTo>
                  <a:lnTo>
                    <a:pt x="1011174" y="200405"/>
                  </a:lnTo>
                  <a:lnTo>
                    <a:pt x="972829" y="242696"/>
                  </a:lnTo>
                  <a:lnTo>
                    <a:pt x="958088" y="262509"/>
                  </a:lnTo>
                  <a:lnTo>
                    <a:pt x="961771" y="56514"/>
                  </a:lnTo>
                  <a:lnTo>
                    <a:pt x="1000902" y="31940"/>
                  </a:lnTo>
                  <a:lnTo>
                    <a:pt x="1036701" y="14224"/>
                  </a:lnTo>
                  <a:lnTo>
                    <a:pt x="1074435" y="3540"/>
                  </a:lnTo>
                  <a:lnTo>
                    <a:pt x="1095904" y="883"/>
                  </a:lnTo>
                  <a:lnTo>
                    <a:pt x="1119124" y="0"/>
                  </a:lnTo>
                  <a:close/>
                </a:path>
                <a:path w="1320800" h="461644">
                  <a:moveTo>
                    <a:pt x="202057" y="0"/>
                  </a:moveTo>
                  <a:lnTo>
                    <a:pt x="202057" y="461390"/>
                  </a:lnTo>
                  <a:lnTo>
                    <a:pt x="0" y="461390"/>
                  </a:lnTo>
                  <a:lnTo>
                    <a:pt x="0" y="58292"/>
                  </a:lnTo>
                  <a:lnTo>
                    <a:pt x="202057" y="0"/>
                  </a:lnTo>
                  <a:close/>
                </a:path>
              </a:pathLst>
            </a:custGeom>
            <a:ln w="12192">
              <a:solidFill>
                <a:srgbClr val="50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42076" y="1029461"/>
              <a:ext cx="296545" cy="561975"/>
            </a:xfrm>
            <a:custGeom>
              <a:avLst/>
              <a:gdLst/>
              <a:ahLst/>
              <a:cxnLst/>
              <a:rect l="l" t="t" r="r" b="b"/>
              <a:pathLst>
                <a:path w="296545" h="561975">
                  <a:moveTo>
                    <a:pt x="122047" y="0"/>
                  </a:moveTo>
                  <a:lnTo>
                    <a:pt x="0" y="0"/>
                  </a:lnTo>
                  <a:lnTo>
                    <a:pt x="34143" y="34055"/>
                  </a:lnTo>
                  <a:lnTo>
                    <a:pt x="63404" y="68040"/>
                  </a:lnTo>
                  <a:lnTo>
                    <a:pt x="87760" y="101977"/>
                  </a:lnTo>
                  <a:lnTo>
                    <a:pt x="107187" y="135889"/>
                  </a:lnTo>
                  <a:lnTo>
                    <a:pt x="132619" y="205978"/>
                  </a:lnTo>
                  <a:lnTo>
                    <a:pt x="141097" y="280924"/>
                  </a:lnTo>
                  <a:lnTo>
                    <a:pt x="139975" y="310048"/>
                  </a:lnTo>
                  <a:lnTo>
                    <a:pt x="130970" y="364202"/>
                  </a:lnTo>
                  <a:lnTo>
                    <a:pt x="113375" y="413095"/>
                  </a:lnTo>
                  <a:lnTo>
                    <a:pt x="89665" y="457013"/>
                  </a:lnTo>
                  <a:lnTo>
                    <a:pt x="60120" y="497074"/>
                  </a:lnTo>
                  <a:lnTo>
                    <a:pt x="23024" y="539468"/>
                  </a:lnTo>
                  <a:lnTo>
                    <a:pt x="1524" y="561975"/>
                  </a:lnTo>
                  <a:lnTo>
                    <a:pt x="122047" y="561975"/>
                  </a:lnTo>
                  <a:lnTo>
                    <a:pt x="164119" y="528974"/>
                  </a:lnTo>
                  <a:lnTo>
                    <a:pt x="200215" y="495712"/>
                  </a:lnTo>
                  <a:lnTo>
                    <a:pt x="230310" y="462212"/>
                  </a:lnTo>
                  <a:lnTo>
                    <a:pt x="254381" y="428498"/>
                  </a:lnTo>
                  <a:lnTo>
                    <a:pt x="272790" y="393848"/>
                  </a:lnTo>
                  <a:lnTo>
                    <a:pt x="285924" y="357711"/>
                  </a:lnTo>
                  <a:lnTo>
                    <a:pt x="293796" y="320073"/>
                  </a:lnTo>
                  <a:lnTo>
                    <a:pt x="296418" y="280924"/>
                  </a:lnTo>
                  <a:lnTo>
                    <a:pt x="293532" y="237890"/>
                  </a:lnTo>
                  <a:lnTo>
                    <a:pt x="284861" y="197738"/>
                  </a:lnTo>
                  <a:lnTo>
                    <a:pt x="270379" y="160444"/>
                  </a:lnTo>
                  <a:lnTo>
                    <a:pt x="250062" y="125984"/>
                  </a:lnTo>
                  <a:lnTo>
                    <a:pt x="224631" y="93386"/>
                  </a:lnTo>
                  <a:lnTo>
                    <a:pt x="194817" y="61515"/>
                  </a:lnTo>
                  <a:lnTo>
                    <a:pt x="160623" y="30382"/>
                  </a:lnTo>
                  <a:lnTo>
                    <a:pt x="1220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42076" y="1029461"/>
              <a:ext cx="296545" cy="561975"/>
            </a:xfrm>
            <a:custGeom>
              <a:avLst/>
              <a:gdLst/>
              <a:ahLst/>
              <a:cxnLst/>
              <a:rect l="l" t="t" r="r" b="b"/>
              <a:pathLst>
                <a:path w="296545" h="561975">
                  <a:moveTo>
                    <a:pt x="0" y="0"/>
                  </a:moveTo>
                  <a:lnTo>
                    <a:pt x="122047" y="0"/>
                  </a:lnTo>
                  <a:lnTo>
                    <a:pt x="160623" y="30382"/>
                  </a:lnTo>
                  <a:lnTo>
                    <a:pt x="194817" y="61515"/>
                  </a:lnTo>
                  <a:lnTo>
                    <a:pt x="224631" y="93386"/>
                  </a:lnTo>
                  <a:lnTo>
                    <a:pt x="250062" y="125984"/>
                  </a:lnTo>
                  <a:lnTo>
                    <a:pt x="270379" y="160444"/>
                  </a:lnTo>
                  <a:lnTo>
                    <a:pt x="284861" y="197738"/>
                  </a:lnTo>
                  <a:lnTo>
                    <a:pt x="293532" y="237890"/>
                  </a:lnTo>
                  <a:lnTo>
                    <a:pt x="296418" y="280924"/>
                  </a:lnTo>
                  <a:lnTo>
                    <a:pt x="293796" y="320073"/>
                  </a:lnTo>
                  <a:lnTo>
                    <a:pt x="285924" y="357711"/>
                  </a:lnTo>
                  <a:lnTo>
                    <a:pt x="272790" y="393848"/>
                  </a:lnTo>
                  <a:lnTo>
                    <a:pt x="254381" y="428498"/>
                  </a:lnTo>
                  <a:lnTo>
                    <a:pt x="230310" y="462212"/>
                  </a:lnTo>
                  <a:lnTo>
                    <a:pt x="200215" y="495712"/>
                  </a:lnTo>
                  <a:lnTo>
                    <a:pt x="164119" y="528974"/>
                  </a:lnTo>
                  <a:lnTo>
                    <a:pt x="122047" y="561975"/>
                  </a:lnTo>
                  <a:lnTo>
                    <a:pt x="1524" y="561975"/>
                  </a:lnTo>
                  <a:lnTo>
                    <a:pt x="23024" y="539468"/>
                  </a:lnTo>
                  <a:lnTo>
                    <a:pt x="42560" y="517842"/>
                  </a:lnTo>
                  <a:lnTo>
                    <a:pt x="75692" y="477138"/>
                  </a:lnTo>
                  <a:lnTo>
                    <a:pt x="102235" y="435673"/>
                  </a:lnTo>
                  <a:lnTo>
                    <a:pt x="123062" y="389254"/>
                  </a:lnTo>
                  <a:lnTo>
                    <a:pt x="136604" y="337804"/>
                  </a:lnTo>
                  <a:lnTo>
                    <a:pt x="141097" y="280924"/>
                  </a:lnTo>
                  <a:lnTo>
                    <a:pt x="138977" y="242849"/>
                  </a:lnTo>
                  <a:lnTo>
                    <a:pt x="122023" y="170320"/>
                  </a:lnTo>
                  <a:lnTo>
                    <a:pt x="87760" y="101977"/>
                  </a:lnTo>
                  <a:lnTo>
                    <a:pt x="63404" y="68040"/>
                  </a:lnTo>
                  <a:lnTo>
                    <a:pt x="34143" y="34055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50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49448" y="1967483"/>
              <a:ext cx="3513201" cy="3609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77949" y="2583179"/>
              <a:ext cx="4049395" cy="349250"/>
            </a:xfrm>
            <a:custGeom>
              <a:avLst/>
              <a:gdLst/>
              <a:ahLst/>
              <a:cxnLst/>
              <a:rect l="l" t="t" r="r" b="b"/>
              <a:pathLst>
                <a:path w="4049395" h="349250">
                  <a:moveTo>
                    <a:pt x="3699255" y="228219"/>
                  </a:moveTo>
                  <a:lnTo>
                    <a:pt x="3602863" y="245618"/>
                  </a:lnTo>
                  <a:lnTo>
                    <a:pt x="3623268" y="290716"/>
                  </a:lnTo>
                  <a:lnTo>
                    <a:pt x="3655520" y="322945"/>
                  </a:lnTo>
                  <a:lnTo>
                    <a:pt x="3699607" y="342290"/>
                  </a:lnTo>
                  <a:lnTo>
                    <a:pt x="3755516" y="348742"/>
                  </a:lnTo>
                  <a:lnTo>
                    <a:pt x="3787709" y="346743"/>
                  </a:lnTo>
                  <a:lnTo>
                    <a:pt x="3842331" y="330793"/>
                  </a:lnTo>
                  <a:lnTo>
                    <a:pt x="3882979" y="299670"/>
                  </a:lnTo>
                  <a:lnTo>
                    <a:pt x="3899885" y="269113"/>
                  </a:lnTo>
                  <a:lnTo>
                    <a:pt x="3761613" y="269113"/>
                  </a:lnTo>
                  <a:lnTo>
                    <a:pt x="3738850" y="266563"/>
                  </a:lnTo>
                  <a:lnTo>
                    <a:pt x="3720861" y="258905"/>
                  </a:lnTo>
                  <a:lnTo>
                    <a:pt x="3707659" y="246127"/>
                  </a:lnTo>
                  <a:lnTo>
                    <a:pt x="3699255" y="228219"/>
                  </a:lnTo>
                  <a:close/>
                </a:path>
                <a:path w="4049395" h="349250">
                  <a:moveTo>
                    <a:pt x="3232658" y="86233"/>
                  </a:moveTo>
                  <a:lnTo>
                    <a:pt x="3134360" y="86233"/>
                  </a:lnTo>
                  <a:lnTo>
                    <a:pt x="3134360" y="343535"/>
                  </a:lnTo>
                  <a:lnTo>
                    <a:pt x="3232658" y="343535"/>
                  </a:lnTo>
                  <a:lnTo>
                    <a:pt x="3232658" y="86233"/>
                  </a:lnTo>
                  <a:close/>
                </a:path>
                <a:path w="4049395" h="349250">
                  <a:moveTo>
                    <a:pt x="3501009" y="5207"/>
                  </a:moveTo>
                  <a:lnTo>
                    <a:pt x="3391280" y="5207"/>
                  </a:lnTo>
                  <a:lnTo>
                    <a:pt x="3286887" y="343535"/>
                  </a:lnTo>
                  <a:lnTo>
                    <a:pt x="3371088" y="343535"/>
                  </a:lnTo>
                  <a:lnTo>
                    <a:pt x="3391408" y="276860"/>
                  </a:lnTo>
                  <a:lnTo>
                    <a:pt x="3586257" y="276860"/>
                  </a:lnTo>
                  <a:lnTo>
                    <a:pt x="3563062" y="202946"/>
                  </a:lnTo>
                  <a:lnTo>
                    <a:pt x="3409061" y="202946"/>
                  </a:lnTo>
                  <a:lnTo>
                    <a:pt x="3436492" y="104902"/>
                  </a:lnTo>
                  <a:lnTo>
                    <a:pt x="3532294" y="104902"/>
                  </a:lnTo>
                  <a:lnTo>
                    <a:pt x="3501009" y="5207"/>
                  </a:lnTo>
                  <a:close/>
                </a:path>
                <a:path w="4049395" h="349250">
                  <a:moveTo>
                    <a:pt x="3586257" y="276860"/>
                  </a:moveTo>
                  <a:lnTo>
                    <a:pt x="3482086" y="276860"/>
                  </a:lnTo>
                  <a:lnTo>
                    <a:pt x="3501136" y="343535"/>
                  </a:lnTo>
                  <a:lnTo>
                    <a:pt x="3607180" y="343535"/>
                  </a:lnTo>
                  <a:lnTo>
                    <a:pt x="3586257" y="276860"/>
                  </a:lnTo>
                  <a:close/>
                </a:path>
                <a:path w="4049395" h="349250">
                  <a:moveTo>
                    <a:pt x="3760724" y="0"/>
                  </a:moveTo>
                  <a:lnTo>
                    <a:pt x="3700510" y="7969"/>
                  </a:lnTo>
                  <a:lnTo>
                    <a:pt x="3656203" y="31750"/>
                  </a:lnTo>
                  <a:lnTo>
                    <a:pt x="3628993" y="67516"/>
                  </a:lnTo>
                  <a:lnTo>
                    <a:pt x="3619880" y="111379"/>
                  </a:lnTo>
                  <a:lnTo>
                    <a:pt x="3621472" y="129355"/>
                  </a:lnTo>
                  <a:lnTo>
                    <a:pt x="3645154" y="176022"/>
                  </a:lnTo>
                  <a:lnTo>
                    <a:pt x="3686397" y="200882"/>
                  </a:lnTo>
                  <a:lnTo>
                    <a:pt x="3770191" y="223053"/>
                  </a:lnTo>
                  <a:lnTo>
                    <a:pt x="3779154" y="225663"/>
                  </a:lnTo>
                  <a:lnTo>
                    <a:pt x="3786332" y="228439"/>
                  </a:lnTo>
                  <a:lnTo>
                    <a:pt x="3791712" y="231394"/>
                  </a:lnTo>
                  <a:lnTo>
                    <a:pt x="3797808" y="235458"/>
                  </a:lnTo>
                  <a:lnTo>
                    <a:pt x="3800855" y="241046"/>
                  </a:lnTo>
                  <a:lnTo>
                    <a:pt x="3800855" y="248285"/>
                  </a:lnTo>
                  <a:lnTo>
                    <a:pt x="3798403" y="257432"/>
                  </a:lnTo>
                  <a:lnTo>
                    <a:pt x="3791045" y="263937"/>
                  </a:lnTo>
                  <a:lnTo>
                    <a:pt x="3778781" y="267823"/>
                  </a:lnTo>
                  <a:lnTo>
                    <a:pt x="3761613" y="269113"/>
                  </a:lnTo>
                  <a:lnTo>
                    <a:pt x="3899885" y="269113"/>
                  </a:lnTo>
                  <a:lnTo>
                    <a:pt x="3903795" y="258089"/>
                  </a:lnTo>
                  <a:lnTo>
                    <a:pt x="3906392" y="233680"/>
                  </a:lnTo>
                  <a:lnTo>
                    <a:pt x="3905321" y="217937"/>
                  </a:lnTo>
                  <a:lnTo>
                    <a:pt x="3889248" y="177165"/>
                  </a:lnTo>
                  <a:lnTo>
                    <a:pt x="3858940" y="149215"/>
                  </a:lnTo>
                  <a:lnTo>
                    <a:pt x="3812349" y="132778"/>
                  </a:lnTo>
                  <a:lnTo>
                    <a:pt x="3750323" y="118316"/>
                  </a:lnTo>
                  <a:lnTo>
                    <a:pt x="3741975" y="115887"/>
                  </a:lnTo>
                  <a:lnTo>
                    <a:pt x="3735413" y="113363"/>
                  </a:lnTo>
                  <a:lnTo>
                    <a:pt x="3730625" y="110744"/>
                  </a:lnTo>
                  <a:lnTo>
                    <a:pt x="3725545" y="107315"/>
                  </a:lnTo>
                  <a:lnTo>
                    <a:pt x="3723004" y="102489"/>
                  </a:lnTo>
                  <a:lnTo>
                    <a:pt x="3723004" y="96139"/>
                  </a:lnTo>
                  <a:lnTo>
                    <a:pt x="3725124" y="86951"/>
                  </a:lnTo>
                  <a:lnTo>
                    <a:pt x="3731482" y="80359"/>
                  </a:lnTo>
                  <a:lnTo>
                    <a:pt x="3742078" y="76386"/>
                  </a:lnTo>
                  <a:lnTo>
                    <a:pt x="3756914" y="75057"/>
                  </a:lnTo>
                  <a:lnTo>
                    <a:pt x="3892618" y="75057"/>
                  </a:lnTo>
                  <a:lnTo>
                    <a:pt x="3876220" y="46720"/>
                  </a:lnTo>
                  <a:lnTo>
                    <a:pt x="3846464" y="20764"/>
                  </a:lnTo>
                  <a:lnTo>
                    <a:pt x="3807969" y="5191"/>
                  </a:lnTo>
                  <a:lnTo>
                    <a:pt x="3760724" y="0"/>
                  </a:lnTo>
                  <a:close/>
                </a:path>
                <a:path w="4049395" h="349250">
                  <a:moveTo>
                    <a:pt x="3532294" y="104902"/>
                  </a:moveTo>
                  <a:lnTo>
                    <a:pt x="3436492" y="104902"/>
                  </a:lnTo>
                  <a:lnTo>
                    <a:pt x="3463798" y="202946"/>
                  </a:lnTo>
                  <a:lnTo>
                    <a:pt x="3563062" y="202946"/>
                  </a:lnTo>
                  <a:lnTo>
                    <a:pt x="3532294" y="104902"/>
                  </a:lnTo>
                  <a:close/>
                </a:path>
                <a:path w="4049395" h="349250">
                  <a:moveTo>
                    <a:pt x="3892618" y="75057"/>
                  </a:moveTo>
                  <a:lnTo>
                    <a:pt x="3756914" y="75057"/>
                  </a:lnTo>
                  <a:lnTo>
                    <a:pt x="3775658" y="77196"/>
                  </a:lnTo>
                  <a:lnTo>
                    <a:pt x="3790949" y="83597"/>
                  </a:lnTo>
                  <a:lnTo>
                    <a:pt x="3802812" y="94237"/>
                  </a:lnTo>
                  <a:lnTo>
                    <a:pt x="3811270" y="109093"/>
                  </a:lnTo>
                  <a:lnTo>
                    <a:pt x="3897249" y="83058"/>
                  </a:lnTo>
                  <a:lnTo>
                    <a:pt x="3892618" y="75057"/>
                  </a:lnTo>
                  <a:close/>
                </a:path>
                <a:path w="4049395" h="349250">
                  <a:moveTo>
                    <a:pt x="3302889" y="5207"/>
                  </a:moveTo>
                  <a:lnTo>
                    <a:pt x="3064255" y="5207"/>
                  </a:lnTo>
                  <a:lnTo>
                    <a:pt x="3064255" y="86233"/>
                  </a:lnTo>
                  <a:lnTo>
                    <a:pt x="3302889" y="86233"/>
                  </a:lnTo>
                  <a:lnTo>
                    <a:pt x="3302889" y="5207"/>
                  </a:lnTo>
                  <a:close/>
                </a:path>
                <a:path w="4049395" h="349250">
                  <a:moveTo>
                    <a:pt x="1181481" y="5207"/>
                  </a:moveTo>
                  <a:lnTo>
                    <a:pt x="1071752" y="5207"/>
                  </a:lnTo>
                  <a:lnTo>
                    <a:pt x="967358" y="343535"/>
                  </a:lnTo>
                  <a:lnTo>
                    <a:pt x="1051559" y="343535"/>
                  </a:lnTo>
                  <a:lnTo>
                    <a:pt x="1071880" y="276860"/>
                  </a:lnTo>
                  <a:lnTo>
                    <a:pt x="1266729" y="276860"/>
                  </a:lnTo>
                  <a:lnTo>
                    <a:pt x="1243534" y="202946"/>
                  </a:lnTo>
                  <a:lnTo>
                    <a:pt x="1089533" y="202946"/>
                  </a:lnTo>
                  <a:lnTo>
                    <a:pt x="1116964" y="104902"/>
                  </a:lnTo>
                  <a:lnTo>
                    <a:pt x="1212766" y="104902"/>
                  </a:lnTo>
                  <a:lnTo>
                    <a:pt x="1181481" y="5207"/>
                  </a:lnTo>
                  <a:close/>
                </a:path>
                <a:path w="4049395" h="349250">
                  <a:moveTo>
                    <a:pt x="1266729" y="276860"/>
                  </a:moveTo>
                  <a:lnTo>
                    <a:pt x="1162558" y="276860"/>
                  </a:lnTo>
                  <a:lnTo>
                    <a:pt x="1181608" y="343535"/>
                  </a:lnTo>
                  <a:lnTo>
                    <a:pt x="1287652" y="343535"/>
                  </a:lnTo>
                  <a:lnTo>
                    <a:pt x="1266729" y="276860"/>
                  </a:lnTo>
                  <a:close/>
                </a:path>
                <a:path w="4049395" h="349250">
                  <a:moveTo>
                    <a:pt x="1212766" y="104902"/>
                  </a:moveTo>
                  <a:lnTo>
                    <a:pt x="1116964" y="104902"/>
                  </a:lnTo>
                  <a:lnTo>
                    <a:pt x="1144270" y="202946"/>
                  </a:lnTo>
                  <a:lnTo>
                    <a:pt x="1243534" y="202946"/>
                  </a:lnTo>
                  <a:lnTo>
                    <a:pt x="1212766" y="104902"/>
                  </a:lnTo>
                  <a:close/>
                </a:path>
                <a:path w="4049395" h="349250">
                  <a:moveTo>
                    <a:pt x="4049395" y="5207"/>
                  </a:moveTo>
                  <a:lnTo>
                    <a:pt x="3945636" y="5207"/>
                  </a:lnTo>
                  <a:lnTo>
                    <a:pt x="3945636" y="343535"/>
                  </a:lnTo>
                  <a:lnTo>
                    <a:pt x="4049395" y="343535"/>
                  </a:lnTo>
                  <a:lnTo>
                    <a:pt x="4049395" y="5207"/>
                  </a:lnTo>
                  <a:close/>
                </a:path>
                <a:path w="4049395" h="349250">
                  <a:moveTo>
                    <a:pt x="2866643" y="5207"/>
                  </a:moveTo>
                  <a:lnTo>
                    <a:pt x="2760979" y="5207"/>
                  </a:lnTo>
                  <a:lnTo>
                    <a:pt x="2760979" y="234696"/>
                  </a:lnTo>
                  <a:lnTo>
                    <a:pt x="2770695" y="286702"/>
                  </a:lnTo>
                  <a:lnTo>
                    <a:pt x="2799841" y="321945"/>
                  </a:lnTo>
                  <a:lnTo>
                    <a:pt x="2844879" y="342011"/>
                  </a:lnTo>
                  <a:lnTo>
                    <a:pt x="2902585" y="348742"/>
                  </a:lnTo>
                  <a:lnTo>
                    <a:pt x="2931465" y="346983"/>
                  </a:lnTo>
                  <a:lnTo>
                    <a:pt x="2980701" y="332990"/>
                  </a:lnTo>
                  <a:lnTo>
                    <a:pt x="3017585" y="304637"/>
                  </a:lnTo>
                  <a:lnTo>
                    <a:pt x="3033598" y="269113"/>
                  </a:lnTo>
                  <a:lnTo>
                    <a:pt x="2909570" y="269113"/>
                  </a:lnTo>
                  <a:lnTo>
                    <a:pt x="2899092" y="268420"/>
                  </a:lnTo>
                  <a:lnTo>
                    <a:pt x="2869199" y="243554"/>
                  </a:lnTo>
                  <a:lnTo>
                    <a:pt x="2866643" y="222504"/>
                  </a:lnTo>
                  <a:lnTo>
                    <a:pt x="2866643" y="5207"/>
                  </a:lnTo>
                  <a:close/>
                </a:path>
                <a:path w="4049395" h="349250">
                  <a:moveTo>
                    <a:pt x="3038855" y="5207"/>
                  </a:moveTo>
                  <a:lnTo>
                    <a:pt x="2957067" y="5207"/>
                  </a:lnTo>
                  <a:lnTo>
                    <a:pt x="2957067" y="203200"/>
                  </a:lnTo>
                  <a:lnTo>
                    <a:pt x="2956923" y="216749"/>
                  </a:lnTo>
                  <a:lnTo>
                    <a:pt x="2948304" y="255778"/>
                  </a:lnTo>
                  <a:lnTo>
                    <a:pt x="2909570" y="269113"/>
                  </a:lnTo>
                  <a:lnTo>
                    <a:pt x="3033598" y="269113"/>
                  </a:lnTo>
                  <a:lnTo>
                    <a:pt x="3036496" y="258829"/>
                  </a:lnTo>
                  <a:lnTo>
                    <a:pt x="3038855" y="229235"/>
                  </a:lnTo>
                  <a:lnTo>
                    <a:pt x="3038855" y="5207"/>
                  </a:lnTo>
                  <a:close/>
                </a:path>
                <a:path w="4049395" h="349250">
                  <a:moveTo>
                    <a:pt x="2473452" y="5207"/>
                  </a:moveTo>
                  <a:lnTo>
                    <a:pt x="2337816" y="5207"/>
                  </a:lnTo>
                  <a:lnTo>
                    <a:pt x="2337816" y="343535"/>
                  </a:lnTo>
                  <a:lnTo>
                    <a:pt x="2415540" y="343535"/>
                  </a:lnTo>
                  <a:lnTo>
                    <a:pt x="2415540" y="101600"/>
                  </a:lnTo>
                  <a:lnTo>
                    <a:pt x="2499747" y="101600"/>
                  </a:lnTo>
                  <a:lnTo>
                    <a:pt x="2473452" y="5207"/>
                  </a:lnTo>
                  <a:close/>
                </a:path>
                <a:path w="4049395" h="349250">
                  <a:moveTo>
                    <a:pt x="2499747" y="101600"/>
                  </a:moveTo>
                  <a:lnTo>
                    <a:pt x="2415540" y="101600"/>
                  </a:lnTo>
                  <a:lnTo>
                    <a:pt x="2480691" y="343535"/>
                  </a:lnTo>
                  <a:lnTo>
                    <a:pt x="2546604" y="343535"/>
                  </a:lnTo>
                  <a:lnTo>
                    <a:pt x="2587571" y="184912"/>
                  </a:lnTo>
                  <a:lnTo>
                    <a:pt x="2522474" y="184912"/>
                  </a:lnTo>
                  <a:lnTo>
                    <a:pt x="2499747" y="101600"/>
                  </a:lnTo>
                  <a:close/>
                </a:path>
                <a:path w="4049395" h="349250">
                  <a:moveTo>
                    <a:pt x="2705480" y="101600"/>
                  </a:moveTo>
                  <a:lnTo>
                    <a:pt x="2609088" y="101600"/>
                  </a:lnTo>
                  <a:lnTo>
                    <a:pt x="2609088" y="343535"/>
                  </a:lnTo>
                  <a:lnTo>
                    <a:pt x="2705480" y="343535"/>
                  </a:lnTo>
                  <a:lnTo>
                    <a:pt x="2705480" y="101600"/>
                  </a:lnTo>
                  <a:close/>
                </a:path>
                <a:path w="4049395" h="349250">
                  <a:moveTo>
                    <a:pt x="2705480" y="5207"/>
                  </a:moveTo>
                  <a:lnTo>
                    <a:pt x="2569337" y="5207"/>
                  </a:lnTo>
                  <a:lnTo>
                    <a:pt x="2522474" y="184912"/>
                  </a:lnTo>
                  <a:lnTo>
                    <a:pt x="2587571" y="184912"/>
                  </a:lnTo>
                  <a:lnTo>
                    <a:pt x="2609088" y="101600"/>
                  </a:lnTo>
                  <a:lnTo>
                    <a:pt x="2705480" y="101600"/>
                  </a:lnTo>
                  <a:lnTo>
                    <a:pt x="2705480" y="5207"/>
                  </a:lnTo>
                  <a:close/>
                </a:path>
                <a:path w="4049395" h="349250">
                  <a:moveTo>
                    <a:pt x="2020951" y="5207"/>
                  </a:moveTo>
                  <a:lnTo>
                    <a:pt x="1917191" y="5207"/>
                  </a:lnTo>
                  <a:lnTo>
                    <a:pt x="1917191" y="343535"/>
                  </a:lnTo>
                  <a:lnTo>
                    <a:pt x="2020951" y="343535"/>
                  </a:lnTo>
                  <a:lnTo>
                    <a:pt x="2020951" y="5207"/>
                  </a:lnTo>
                  <a:close/>
                </a:path>
                <a:path w="4049395" h="349250">
                  <a:moveTo>
                    <a:pt x="1690115" y="5207"/>
                  </a:moveTo>
                  <a:lnTo>
                    <a:pt x="1584452" y="5207"/>
                  </a:lnTo>
                  <a:lnTo>
                    <a:pt x="1584452" y="234696"/>
                  </a:lnTo>
                  <a:lnTo>
                    <a:pt x="1594167" y="286702"/>
                  </a:lnTo>
                  <a:lnTo>
                    <a:pt x="1623314" y="321945"/>
                  </a:lnTo>
                  <a:lnTo>
                    <a:pt x="1668351" y="342011"/>
                  </a:lnTo>
                  <a:lnTo>
                    <a:pt x="1726056" y="348742"/>
                  </a:lnTo>
                  <a:lnTo>
                    <a:pt x="1754937" y="346983"/>
                  </a:lnTo>
                  <a:lnTo>
                    <a:pt x="1804173" y="332990"/>
                  </a:lnTo>
                  <a:lnTo>
                    <a:pt x="1841057" y="304637"/>
                  </a:lnTo>
                  <a:lnTo>
                    <a:pt x="1857070" y="269113"/>
                  </a:lnTo>
                  <a:lnTo>
                    <a:pt x="1733041" y="269113"/>
                  </a:lnTo>
                  <a:lnTo>
                    <a:pt x="1722564" y="268420"/>
                  </a:lnTo>
                  <a:lnTo>
                    <a:pt x="1692671" y="243554"/>
                  </a:lnTo>
                  <a:lnTo>
                    <a:pt x="1690115" y="222504"/>
                  </a:lnTo>
                  <a:lnTo>
                    <a:pt x="1690115" y="5207"/>
                  </a:lnTo>
                  <a:close/>
                </a:path>
                <a:path w="4049395" h="349250">
                  <a:moveTo>
                    <a:pt x="1862327" y="5207"/>
                  </a:moveTo>
                  <a:lnTo>
                    <a:pt x="1780539" y="5207"/>
                  </a:lnTo>
                  <a:lnTo>
                    <a:pt x="1780539" y="203200"/>
                  </a:lnTo>
                  <a:lnTo>
                    <a:pt x="1780395" y="216749"/>
                  </a:lnTo>
                  <a:lnTo>
                    <a:pt x="1771777" y="255778"/>
                  </a:lnTo>
                  <a:lnTo>
                    <a:pt x="1733041" y="269113"/>
                  </a:lnTo>
                  <a:lnTo>
                    <a:pt x="1857070" y="269113"/>
                  </a:lnTo>
                  <a:lnTo>
                    <a:pt x="1859968" y="258829"/>
                  </a:lnTo>
                  <a:lnTo>
                    <a:pt x="1862327" y="229235"/>
                  </a:lnTo>
                  <a:lnTo>
                    <a:pt x="1862327" y="5207"/>
                  </a:lnTo>
                  <a:close/>
                </a:path>
                <a:path w="4049395" h="349250">
                  <a:moveTo>
                    <a:pt x="1422018" y="5207"/>
                  </a:moveTo>
                  <a:lnTo>
                    <a:pt x="1318259" y="5207"/>
                  </a:lnTo>
                  <a:lnTo>
                    <a:pt x="1318259" y="343535"/>
                  </a:lnTo>
                  <a:lnTo>
                    <a:pt x="1555368" y="343535"/>
                  </a:lnTo>
                  <a:lnTo>
                    <a:pt x="1555368" y="260477"/>
                  </a:lnTo>
                  <a:lnTo>
                    <a:pt x="1422018" y="260477"/>
                  </a:lnTo>
                  <a:lnTo>
                    <a:pt x="1422018" y="5207"/>
                  </a:lnTo>
                  <a:close/>
                </a:path>
                <a:path w="4049395" h="349250">
                  <a:moveTo>
                    <a:pt x="826134" y="5207"/>
                  </a:moveTo>
                  <a:lnTo>
                    <a:pt x="722376" y="5207"/>
                  </a:lnTo>
                  <a:lnTo>
                    <a:pt x="722376" y="343535"/>
                  </a:lnTo>
                  <a:lnTo>
                    <a:pt x="959484" y="343535"/>
                  </a:lnTo>
                  <a:lnTo>
                    <a:pt x="959484" y="260477"/>
                  </a:lnTo>
                  <a:lnTo>
                    <a:pt x="826134" y="260477"/>
                  </a:lnTo>
                  <a:lnTo>
                    <a:pt x="826134" y="5207"/>
                  </a:lnTo>
                  <a:close/>
                </a:path>
                <a:path w="4049395" h="349250">
                  <a:moveTo>
                    <a:pt x="681227" y="5207"/>
                  </a:moveTo>
                  <a:lnTo>
                    <a:pt x="426719" y="5207"/>
                  </a:lnTo>
                  <a:lnTo>
                    <a:pt x="426719" y="343535"/>
                  </a:lnTo>
                  <a:lnTo>
                    <a:pt x="681227" y="343535"/>
                  </a:lnTo>
                  <a:lnTo>
                    <a:pt x="681227" y="262763"/>
                  </a:lnTo>
                  <a:lnTo>
                    <a:pt x="528574" y="262763"/>
                  </a:lnTo>
                  <a:lnTo>
                    <a:pt x="528574" y="207391"/>
                  </a:lnTo>
                  <a:lnTo>
                    <a:pt x="651890" y="207391"/>
                  </a:lnTo>
                  <a:lnTo>
                    <a:pt x="651890" y="132334"/>
                  </a:lnTo>
                  <a:lnTo>
                    <a:pt x="528574" y="132334"/>
                  </a:lnTo>
                  <a:lnTo>
                    <a:pt x="528574" y="83312"/>
                  </a:lnTo>
                  <a:lnTo>
                    <a:pt x="681227" y="83312"/>
                  </a:lnTo>
                  <a:lnTo>
                    <a:pt x="681227" y="5207"/>
                  </a:lnTo>
                  <a:close/>
                </a:path>
                <a:path w="4049395" h="349250">
                  <a:moveTo>
                    <a:pt x="135636" y="5207"/>
                  </a:moveTo>
                  <a:lnTo>
                    <a:pt x="0" y="5207"/>
                  </a:lnTo>
                  <a:lnTo>
                    <a:pt x="0" y="343535"/>
                  </a:lnTo>
                  <a:lnTo>
                    <a:pt x="77724" y="343535"/>
                  </a:lnTo>
                  <a:lnTo>
                    <a:pt x="77724" y="101600"/>
                  </a:lnTo>
                  <a:lnTo>
                    <a:pt x="161931" y="101600"/>
                  </a:lnTo>
                  <a:lnTo>
                    <a:pt x="135636" y="5207"/>
                  </a:lnTo>
                  <a:close/>
                </a:path>
                <a:path w="4049395" h="349250">
                  <a:moveTo>
                    <a:pt x="161931" y="101600"/>
                  </a:moveTo>
                  <a:lnTo>
                    <a:pt x="77724" y="101600"/>
                  </a:lnTo>
                  <a:lnTo>
                    <a:pt x="142875" y="343535"/>
                  </a:lnTo>
                  <a:lnTo>
                    <a:pt x="208787" y="343535"/>
                  </a:lnTo>
                  <a:lnTo>
                    <a:pt x="249755" y="184912"/>
                  </a:lnTo>
                  <a:lnTo>
                    <a:pt x="184657" y="184912"/>
                  </a:lnTo>
                  <a:lnTo>
                    <a:pt x="161931" y="101600"/>
                  </a:lnTo>
                  <a:close/>
                </a:path>
                <a:path w="4049395" h="349250">
                  <a:moveTo>
                    <a:pt x="367664" y="101600"/>
                  </a:moveTo>
                  <a:lnTo>
                    <a:pt x="271271" y="101600"/>
                  </a:lnTo>
                  <a:lnTo>
                    <a:pt x="271271" y="343535"/>
                  </a:lnTo>
                  <a:lnTo>
                    <a:pt x="367664" y="343535"/>
                  </a:lnTo>
                  <a:lnTo>
                    <a:pt x="367664" y="101600"/>
                  </a:lnTo>
                  <a:close/>
                </a:path>
                <a:path w="4049395" h="349250">
                  <a:moveTo>
                    <a:pt x="367664" y="5207"/>
                  </a:moveTo>
                  <a:lnTo>
                    <a:pt x="231520" y="5207"/>
                  </a:lnTo>
                  <a:lnTo>
                    <a:pt x="184657" y="184912"/>
                  </a:lnTo>
                  <a:lnTo>
                    <a:pt x="249755" y="184912"/>
                  </a:lnTo>
                  <a:lnTo>
                    <a:pt x="271271" y="101600"/>
                  </a:lnTo>
                  <a:lnTo>
                    <a:pt x="367664" y="101600"/>
                  </a:lnTo>
                  <a:lnTo>
                    <a:pt x="367664" y="52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877949" y="2583179"/>
              <a:ext cx="4049395" cy="349250"/>
            </a:xfrm>
            <a:custGeom>
              <a:avLst/>
              <a:gdLst/>
              <a:ahLst/>
              <a:cxnLst/>
              <a:rect l="l" t="t" r="r" b="b"/>
              <a:pathLst>
                <a:path w="4049395" h="349250">
                  <a:moveTo>
                    <a:pt x="3436492" y="104902"/>
                  </a:moveTo>
                  <a:lnTo>
                    <a:pt x="3409061" y="202946"/>
                  </a:lnTo>
                  <a:lnTo>
                    <a:pt x="3463798" y="202946"/>
                  </a:lnTo>
                  <a:lnTo>
                    <a:pt x="3436492" y="104902"/>
                  </a:lnTo>
                  <a:close/>
                </a:path>
                <a:path w="4049395" h="349250">
                  <a:moveTo>
                    <a:pt x="1116964" y="104902"/>
                  </a:moveTo>
                  <a:lnTo>
                    <a:pt x="1089533" y="202946"/>
                  </a:lnTo>
                  <a:lnTo>
                    <a:pt x="1144270" y="202946"/>
                  </a:lnTo>
                  <a:lnTo>
                    <a:pt x="1116964" y="104902"/>
                  </a:lnTo>
                  <a:close/>
                </a:path>
                <a:path w="4049395" h="349250">
                  <a:moveTo>
                    <a:pt x="3945636" y="5207"/>
                  </a:moveTo>
                  <a:lnTo>
                    <a:pt x="4049395" y="5207"/>
                  </a:lnTo>
                  <a:lnTo>
                    <a:pt x="4049395" y="343535"/>
                  </a:lnTo>
                  <a:lnTo>
                    <a:pt x="3945636" y="343535"/>
                  </a:lnTo>
                  <a:lnTo>
                    <a:pt x="3945636" y="5207"/>
                  </a:lnTo>
                  <a:close/>
                </a:path>
                <a:path w="4049395" h="349250">
                  <a:moveTo>
                    <a:pt x="3391280" y="5207"/>
                  </a:moveTo>
                  <a:lnTo>
                    <a:pt x="3501009" y="5207"/>
                  </a:lnTo>
                  <a:lnTo>
                    <a:pt x="3607180" y="343535"/>
                  </a:lnTo>
                  <a:lnTo>
                    <a:pt x="3501136" y="343535"/>
                  </a:lnTo>
                  <a:lnTo>
                    <a:pt x="3482086" y="276860"/>
                  </a:lnTo>
                  <a:lnTo>
                    <a:pt x="3391408" y="276860"/>
                  </a:lnTo>
                  <a:lnTo>
                    <a:pt x="3371088" y="343535"/>
                  </a:lnTo>
                  <a:lnTo>
                    <a:pt x="3286887" y="343535"/>
                  </a:lnTo>
                  <a:lnTo>
                    <a:pt x="3391280" y="5207"/>
                  </a:lnTo>
                  <a:close/>
                </a:path>
                <a:path w="4049395" h="349250">
                  <a:moveTo>
                    <a:pt x="3064255" y="5207"/>
                  </a:moveTo>
                  <a:lnTo>
                    <a:pt x="3302889" y="5207"/>
                  </a:lnTo>
                  <a:lnTo>
                    <a:pt x="3302889" y="86233"/>
                  </a:lnTo>
                  <a:lnTo>
                    <a:pt x="3232658" y="86233"/>
                  </a:lnTo>
                  <a:lnTo>
                    <a:pt x="3232658" y="343535"/>
                  </a:lnTo>
                  <a:lnTo>
                    <a:pt x="3134360" y="343535"/>
                  </a:lnTo>
                  <a:lnTo>
                    <a:pt x="3134360" y="86233"/>
                  </a:lnTo>
                  <a:lnTo>
                    <a:pt x="3064255" y="86233"/>
                  </a:lnTo>
                  <a:lnTo>
                    <a:pt x="3064255" y="5207"/>
                  </a:lnTo>
                  <a:close/>
                </a:path>
                <a:path w="4049395" h="349250">
                  <a:moveTo>
                    <a:pt x="2760979" y="5207"/>
                  </a:moveTo>
                  <a:lnTo>
                    <a:pt x="2866643" y="5207"/>
                  </a:lnTo>
                  <a:lnTo>
                    <a:pt x="2866643" y="222504"/>
                  </a:lnTo>
                  <a:lnTo>
                    <a:pt x="2867284" y="233862"/>
                  </a:lnTo>
                  <a:lnTo>
                    <a:pt x="2890139" y="266334"/>
                  </a:lnTo>
                  <a:lnTo>
                    <a:pt x="2909570" y="269113"/>
                  </a:lnTo>
                  <a:lnTo>
                    <a:pt x="2918571" y="268612"/>
                  </a:lnTo>
                  <a:lnTo>
                    <a:pt x="2953130" y="249682"/>
                  </a:lnTo>
                  <a:lnTo>
                    <a:pt x="2957067" y="203200"/>
                  </a:lnTo>
                  <a:lnTo>
                    <a:pt x="2957067" y="5207"/>
                  </a:lnTo>
                  <a:lnTo>
                    <a:pt x="3038855" y="5207"/>
                  </a:lnTo>
                  <a:lnTo>
                    <a:pt x="3038855" y="229235"/>
                  </a:lnTo>
                  <a:lnTo>
                    <a:pt x="3036496" y="258829"/>
                  </a:lnTo>
                  <a:lnTo>
                    <a:pt x="3017585" y="304637"/>
                  </a:lnTo>
                  <a:lnTo>
                    <a:pt x="2980701" y="332990"/>
                  </a:lnTo>
                  <a:lnTo>
                    <a:pt x="2931465" y="346983"/>
                  </a:lnTo>
                  <a:lnTo>
                    <a:pt x="2902585" y="348742"/>
                  </a:lnTo>
                  <a:lnTo>
                    <a:pt x="2872154" y="347055"/>
                  </a:lnTo>
                  <a:lnTo>
                    <a:pt x="2820771" y="333632"/>
                  </a:lnTo>
                  <a:lnTo>
                    <a:pt x="2782839" y="306419"/>
                  </a:lnTo>
                  <a:lnTo>
                    <a:pt x="2763408" y="262794"/>
                  </a:lnTo>
                  <a:lnTo>
                    <a:pt x="2760979" y="234696"/>
                  </a:lnTo>
                  <a:lnTo>
                    <a:pt x="2760979" y="5207"/>
                  </a:lnTo>
                  <a:close/>
                </a:path>
                <a:path w="4049395" h="349250">
                  <a:moveTo>
                    <a:pt x="2337816" y="5207"/>
                  </a:moveTo>
                  <a:lnTo>
                    <a:pt x="2473452" y="5207"/>
                  </a:lnTo>
                  <a:lnTo>
                    <a:pt x="2522474" y="184912"/>
                  </a:lnTo>
                  <a:lnTo>
                    <a:pt x="2569337" y="5207"/>
                  </a:lnTo>
                  <a:lnTo>
                    <a:pt x="2705480" y="5207"/>
                  </a:lnTo>
                  <a:lnTo>
                    <a:pt x="2705480" y="343535"/>
                  </a:lnTo>
                  <a:lnTo>
                    <a:pt x="2609088" y="343535"/>
                  </a:lnTo>
                  <a:lnTo>
                    <a:pt x="2609088" y="101600"/>
                  </a:lnTo>
                  <a:lnTo>
                    <a:pt x="2546604" y="343535"/>
                  </a:lnTo>
                  <a:lnTo>
                    <a:pt x="2480691" y="343535"/>
                  </a:lnTo>
                  <a:lnTo>
                    <a:pt x="2415540" y="101600"/>
                  </a:lnTo>
                  <a:lnTo>
                    <a:pt x="2415540" y="343535"/>
                  </a:lnTo>
                  <a:lnTo>
                    <a:pt x="2337816" y="343535"/>
                  </a:lnTo>
                  <a:lnTo>
                    <a:pt x="2337816" y="5207"/>
                  </a:lnTo>
                  <a:close/>
                </a:path>
                <a:path w="4049395" h="349250">
                  <a:moveTo>
                    <a:pt x="1917191" y="5207"/>
                  </a:moveTo>
                  <a:lnTo>
                    <a:pt x="2020951" y="5207"/>
                  </a:lnTo>
                  <a:lnTo>
                    <a:pt x="2020951" y="343535"/>
                  </a:lnTo>
                  <a:lnTo>
                    <a:pt x="1917191" y="343535"/>
                  </a:lnTo>
                  <a:lnTo>
                    <a:pt x="1917191" y="5207"/>
                  </a:lnTo>
                  <a:close/>
                </a:path>
                <a:path w="4049395" h="349250">
                  <a:moveTo>
                    <a:pt x="1584452" y="5207"/>
                  </a:moveTo>
                  <a:lnTo>
                    <a:pt x="1690115" y="5207"/>
                  </a:lnTo>
                  <a:lnTo>
                    <a:pt x="1690115" y="222504"/>
                  </a:lnTo>
                  <a:lnTo>
                    <a:pt x="1690756" y="233862"/>
                  </a:lnTo>
                  <a:lnTo>
                    <a:pt x="1713611" y="266334"/>
                  </a:lnTo>
                  <a:lnTo>
                    <a:pt x="1733041" y="269113"/>
                  </a:lnTo>
                  <a:lnTo>
                    <a:pt x="1742043" y="268612"/>
                  </a:lnTo>
                  <a:lnTo>
                    <a:pt x="1776602" y="249682"/>
                  </a:lnTo>
                  <a:lnTo>
                    <a:pt x="1780539" y="203200"/>
                  </a:lnTo>
                  <a:lnTo>
                    <a:pt x="1780539" y="5207"/>
                  </a:lnTo>
                  <a:lnTo>
                    <a:pt x="1862327" y="5207"/>
                  </a:lnTo>
                  <a:lnTo>
                    <a:pt x="1862327" y="229235"/>
                  </a:lnTo>
                  <a:lnTo>
                    <a:pt x="1859968" y="258829"/>
                  </a:lnTo>
                  <a:lnTo>
                    <a:pt x="1841057" y="304637"/>
                  </a:lnTo>
                  <a:lnTo>
                    <a:pt x="1804173" y="332990"/>
                  </a:lnTo>
                  <a:lnTo>
                    <a:pt x="1754937" y="346983"/>
                  </a:lnTo>
                  <a:lnTo>
                    <a:pt x="1726056" y="348742"/>
                  </a:lnTo>
                  <a:lnTo>
                    <a:pt x="1695626" y="347055"/>
                  </a:lnTo>
                  <a:lnTo>
                    <a:pt x="1644243" y="333632"/>
                  </a:lnTo>
                  <a:lnTo>
                    <a:pt x="1606311" y="306419"/>
                  </a:lnTo>
                  <a:lnTo>
                    <a:pt x="1586880" y="262794"/>
                  </a:lnTo>
                  <a:lnTo>
                    <a:pt x="1584452" y="234696"/>
                  </a:lnTo>
                  <a:lnTo>
                    <a:pt x="1584452" y="5207"/>
                  </a:lnTo>
                  <a:close/>
                </a:path>
                <a:path w="4049395" h="349250">
                  <a:moveTo>
                    <a:pt x="1318259" y="5207"/>
                  </a:moveTo>
                  <a:lnTo>
                    <a:pt x="1422018" y="5207"/>
                  </a:lnTo>
                  <a:lnTo>
                    <a:pt x="1422018" y="260477"/>
                  </a:lnTo>
                  <a:lnTo>
                    <a:pt x="1555368" y="260477"/>
                  </a:lnTo>
                  <a:lnTo>
                    <a:pt x="1555368" y="343535"/>
                  </a:lnTo>
                  <a:lnTo>
                    <a:pt x="1318259" y="343535"/>
                  </a:lnTo>
                  <a:lnTo>
                    <a:pt x="1318259" y="5207"/>
                  </a:lnTo>
                  <a:close/>
                </a:path>
                <a:path w="4049395" h="349250">
                  <a:moveTo>
                    <a:pt x="1071752" y="5207"/>
                  </a:moveTo>
                  <a:lnTo>
                    <a:pt x="1181481" y="5207"/>
                  </a:lnTo>
                  <a:lnTo>
                    <a:pt x="1287652" y="343535"/>
                  </a:lnTo>
                  <a:lnTo>
                    <a:pt x="1181608" y="343535"/>
                  </a:lnTo>
                  <a:lnTo>
                    <a:pt x="1162558" y="276860"/>
                  </a:lnTo>
                  <a:lnTo>
                    <a:pt x="1071880" y="276860"/>
                  </a:lnTo>
                  <a:lnTo>
                    <a:pt x="1051559" y="343535"/>
                  </a:lnTo>
                  <a:lnTo>
                    <a:pt x="967358" y="343535"/>
                  </a:lnTo>
                  <a:lnTo>
                    <a:pt x="1071752" y="5207"/>
                  </a:lnTo>
                  <a:close/>
                </a:path>
                <a:path w="4049395" h="349250">
                  <a:moveTo>
                    <a:pt x="722376" y="5207"/>
                  </a:moveTo>
                  <a:lnTo>
                    <a:pt x="826134" y="5207"/>
                  </a:lnTo>
                  <a:lnTo>
                    <a:pt x="826134" y="260477"/>
                  </a:lnTo>
                  <a:lnTo>
                    <a:pt x="959484" y="260477"/>
                  </a:lnTo>
                  <a:lnTo>
                    <a:pt x="959484" y="343535"/>
                  </a:lnTo>
                  <a:lnTo>
                    <a:pt x="722376" y="343535"/>
                  </a:lnTo>
                  <a:lnTo>
                    <a:pt x="722376" y="5207"/>
                  </a:lnTo>
                  <a:close/>
                </a:path>
                <a:path w="4049395" h="349250">
                  <a:moveTo>
                    <a:pt x="426719" y="5207"/>
                  </a:moveTo>
                  <a:lnTo>
                    <a:pt x="681227" y="5207"/>
                  </a:lnTo>
                  <a:lnTo>
                    <a:pt x="681227" y="83312"/>
                  </a:lnTo>
                  <a:lnTo>
                    <a:pt x="528574" y="83312"/>
                  </a:lnTo>
                  <a:lnTo>
                    <a:pt x="528574" y="132334"/>
                  </a:lnTo>
                  <a:lnTo>
                    <a:pt x="651890" y="132334"/>
                  </a:lnTo>
                  <a:lnTo>
                    <a:pt x="651890" y="207391"/>
                  </a:lnTo>
                  <a:lnTo>
                    <a:pt x="528574" y="207391"/>
                  </a:lnTo>
                  <a:lnTo>
                    <a:pt x="528574" y="262763"/>
                  </a:lnTo>
                  <a:lnTo>
                    <a:pt x="681227" y="262763"/>
                  </a:lnTo>
                  <a:lnTo>
                    <a:pt x="681227" y="343535"/>
                  </a:lnTo>
                  <a:lnTo>
                    <a:pt x="426719" y="343535"/>
                  </a:lnTo>
                  <a:lnTo>
                    <a:pt x="426719" y="5207"/>
                  </a:lnTo>
                  <a:close/>
                </a:path>
                <a:path w="4049395" h="349250">
                  <a:moveTo>
                    <a:pt x="0" y="5207"/>
                  </a:moveTo>
                  <a:lnTo>
                    <a:pt x="135636" y="5207"/>
                  </a:lnTo>
                  <a:lnTo>
                    <a:pt x="184657" y="184912"/>
                  </a:lnTo>
                  <a:lnTo>
                    <a:pt x="231520" y="5207"/>
                  </a:lnTo>
                  <a:lnTo>
                    <a:pt x="367664" y="5207"/>
                  </a:lnTo>
                  <a:lnTo>
                    <a:pt x="367664" y="343535"/>
                  </a:lnTo>
                  <a:lnTo>
                    <a:pt x="271271" y="343535"/>
                  </a:lnTo>
                  <a:lnTo>
                    <a:pt x="271271" y="101600"/>
                  </a:lnTo>
                  <a:lnTo>
                    <a:pt x="208787" y="343535"/>
                  </a:lnTo>
                  <a:lnTo>
                    <a:pt x="142875" y="343535"/>
                  </a:lnTo>
                  <a:lnTo>
                    <a:pt x="77724" y="101600"/>
                  </a:lnTo>
                  <a:lnTo>
                    <a:pt x="77724" y="343535"/>
                  </a:lnTo>
                  <a:lnTo>
                    <a:pt x="0" y="343535"/>
                  </a:lnTo>
                  <a:lnTo>
                    <a:pt x="0" y="5207"/>
                  </a:lnTo>
                  <a:close/>
                </a:path>
                <a:path w="4049395" h="349250">
                  <a:moveTo>
                    <a:pt x="3760724" y="0"/>
                  </a:moveTo>
                  <a:lnTo>
                    <a:pt x="3807969" y="5191"/>
                  </a:lnTo>
                  <a:lnTo>
                    <a:pt x="3846464" y="20764"/>
                  </a:lnTo>
                  <a:lnTo>
                    <a:pt x="3876220" y="46720"/>
                  </a:lnTo>
                  <a:lnTo>
                    <a:pt x="3897249" y="83058"/>
                  </a:lnTo>
                  <a:lnTo>
                    <a:pt x="3811270" y="109093"/>
                  </a:lnTo>
                  <a:lnTo>
                    <a:pt x="3802812" y="94237"/>
                  </a:lnTo>
                  <a:lnTo>
                    <a:pt x="3790949" y="83597"/>
                  </a:lnTo>
                  <a:lnTo>
                    <a:pt x="3775658" y="77196"/>
                  </a:lnTo>
                  <a:lnTo>
                    <a:pt x="3756914" y="75057"/>
                  </a:lnTo>
                  <a:lnTo>
                    <a:pt x="3742078" y="76386"/>
                  </a:lnTo>
                  <a:lnTo>
                    <a:pt x="3731482" y="80359"/>
                  </a:lnTo>
                  <a:lnTo>
                    <a:pt x="3725124" y="86951"/>
                  </a:lnTo>
                  <a:lnTo>
                    <a:pt x="3723004" y="96139"/>
                  </a:lnTo>
                  <a:lnTo>
                    <a:pt x="3723004" y="102489"/>
                  </a:lnTo>
                  <a:lnTo>
                    <a:pt x="3760470" y="120650"/>
                  </a:lnTo>
                  <a:lnTo>
                    <a:pt x="3788588" y="126916"/>
                  </a:lnTo>
                  <a:lnTo>
                    <a:pt x="3812349" y="132778"/>
                  </a:lnTo>
                  <a:lnTo>
                    <a:pt x="3858940" y="149215"/>
                  </a:lnTo>
                  <a:lnTo>
                    <a:pt x="3889248" y="177165"/>
                  </a:lnTo>
                  <a:lnTo>
                    <a:pt x="3905321" y="217937"/>
                  </a:lnTo>
                  <a:lnTo>
                    <a:pt x="3906392" y="233680"/>
                  </a:lnTo>
                  <a:lnTo>
                    <a:pt x="3903795" y="258089"/>
                  </a:lnTo>
                  <a:lnTo>
                    <a:pt x="3882979" y="299670"/>
                  </a:lnTo>
                  <a:lnTo>
                    <a:pt x="3842331" y="330793"/>
                  </a:lnTo>
                  <a:lnTo>
                    <a:pt x="3787709" y="346743"/>
                  </a:lnTo>
                  <a:lnTo>
                    <a:pt x="3755516" y="348742"/>
                  </a:lnTo>
                  <a:lnTo>
                    <a:pt x="3699607" y="342290"/>
                  </a:lnTo>
                  <a:lnTo>
                    <a:pt x="3655520" y="322945"/>
                  </a:lnTo>
                  <a:lnTo>
                    <a:pt x="3623268" y="290716"/>
                  </a:lnTo>
                  <a:lnTo>
                    <a:pt x="3602863" y="245618"/>
                  </a:lnTo>
                  <a:lnTo>
                    <a:pt x="3699255" y="228219"/>
                  </a:lnTo>
                  <a:lnTo>
                    <a:pt x="3707659" y="246127"/>
                  </a:lnTo>
                  <a:lnTo>
                    <a:pt x="3720861" y="258905"/>
                  </a:lnTo>
                  <a:lnTo>
                    <a:pt x="3738850" y="266563"/>
                  </a:lnTo>
                  <a:lnTo>
                    <a:pt x="3761613" y="269113"/>
                  </a:lnTo>
                  <a:lnTo>
                    <a:pt x="3778781" y="267823"/>
                  </a:lnTo>
                  <a:lnTo>
                    <a:pt x="3791045" y="263937"/>
                  </a:lnTo>
                  <a:lnTo>
                    <a:pt x="3798403" y="257432"/>
                  </a:lnTo>
                  <a:lnTo>
                    <a:pt x="3800855" y="248285"/>
                  </a:lnTo>
                  <a:lnTo>
                    <a:pt x="3800855" y="241046"/>
                  </a:lnTo>
                  <a:lnTo>
                    <a:pt x="3759454" y="220599"/>
                  </a:lnTo>
                  <a:lnTo>
                    <a:pt x="3718948" y="211383"/>
                  </a:lnTo>
                  <a:lnTo>
                    <a:pt x="3686397" y="200882"/>
                  </a:lnTo>
                  <a:lnTo>
                    <a:pt x="3645154" y="176022"/>
                  </a:lnTo>
                  <a:lnTo>
                    <a:pt x="3621472" y="129355"/>
                  </a:lnTo>
                  <a:lnTo>
                    <a:pt x="3619880" y="111379"/>
                  </a:lnTo>
                  <a:lnTo>
                    <a:pt x="3622163" y="88417"/>
                  </a:lnTo>
                  <a:lnTo>
                    <a:pt x="3640347" y="48639"/>
                  </a:lnTo>
                  <a:lnTo>
                    <a:pt x="3676374" y="17895"/>
                  </a:lnTo>
                  <a:lnTo>
                    <a:pt x="3728622" y="1996"/>
                  </a:lnTo>
                  <a:lnTo>
                    <a:pt x="3760724" y="0"/>
                  </a:lnTo>
                  <a:close/>
                </a:path>
              </a:pathLst>
            </a:custGeom>
            <a:ln w="12192">
              <a:solidFill>
                <a:srgbClr val="50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802623" y="3176016"/>
              <a:ext cx="2519680" cy="719455"/>
            </a:xfrm>
            <a:custGeom>
              <a:avLst/>
              <a:gdLst/>
              <a:ahLst/>
              <a:cxnLst/>
              <a:rect l="l" t="t" r="r" b="b"/>
              <a:pathLst>
                <a:path w="2519679" h="719454">
                  <a:moveTo>
                    <a:pt x="0" y="719328"/>
                  </a:moveTo>
                  <a:lnTo>
                    <a:pt x="2519172" y="719328"/>
                  </a:lnTo>
                  <a:lnTo>
                    <a:pt x="2519172" y="0"/>
                  </a:lnTo>
                  <a:lnTo>
                    <a:pt x="0" y="0"/>
                  </a:lnTo>
                  <a:lnTo>
                    <a:pt x="0" y="719328"/>
                  </a:lnTo>
                  <a:close/>
                </a:path>
              </a:pathLst>
            </a:custGeom>
            <a:ln w="12192">
              <a:solidFill>
                <a:srgbClr val="3858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786621" y="3182111"/>
            <a:ext cx="2529205" cy="707390"/>
          </a:xfrm>
          <a:prstGeom prst="rect">
            <a:avLst/>
          </a:prstGeom>
          <a:solidFill>
            <a:srgbClr val="8BB9BD"/>
          </a:solidFill>
        </p:spPr>
        <p:txBody>
          <a:bodyPr vert="horz" wrap="square" lIns="0" tIns="210820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1660"/>
              </a:spcBef>
            </a:pPr>
            <a:r>
              <a:rPr sz="1800" b="1" dirty="0">
                <a:latin typeface="Franklin Gothic Heavy"/>
                <a:cs typeface="Franklin Gothic Heavy"/>
              </a:rPr>
              <a:t>PP </a:t>
            </a:r>
            <a:r>
              <a:rPr sz="1800" b="1" spc="5" dirty="0">
                <a:latin typeface="Franklin Gothic Heavy"/>
                <a:cs typeface="Franklin Gothic Heavy"/>
              </a:rPr>
              <a:t>NO. </a:t>
            </a:r>
            <a:r>
              <a:rPr sz="1800" b="1" spc="-40" dirty="0">
                <a:latin typeface="Franklin Gothic Heavy"/>
                <a:cs typeface="Franklin Gothic Heavy"/>
              </a:rPr>
              <a:t>17 </a:t>
            </a:r>
            <a:r>
              <a:rPr sz="1800" b="1" spc="-10" dirty="0">
                <a:latin typeface="Franklin Gothic Heavy"/>
                <a:cs typeface="Franklin Gothic Heavy"/>
              </a:rPr>
              <a:t>TAHUN</a:t>
            </a:r>
            <a:r>
              <a:rPr sz="1800" b="1" spc="-100" dirty="0">
                <a:latin typeface="Franklin Gothic Heavy"/>
                <a:cs typeface="Franklin Gothic Heavy"/>
              </a:rPr>
              <a:t> </a:t>
            </a:r>
            <a:r>
              <a:rPr sz="1800" b="1" spc="5" dirty="0">
                <a:latin typeface="Franklin Gothic Heavy"/>
                <a:cs typeface="Franklin Gothic Heavy"/>
              </a:rPr>
              <a:t>2020</a:t>
            </a:r>
            <a:endParaRPr sz="1800" dirty="0">
              <a:latin typeface="Franklin Gothic Heavy"/>
              <a:cs typeface="Franklin Gothic Heavy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30111" y="3968496"/>
            <a:ext cx="5113020" cy="1051570"/>
          </a:xfrm>
          <a:prstGeom prst="rect">
            <a:avLst/>
          </a:prstGeom>
          <a:solidFill>
            <a:srgbClr val="507B88"/>
          </a:solidFill>
        </p:spPr>
        <p:txBody>
          <a:bodyPr vert="horz" wrap="square" lIns="0" tIns="248920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1960"/>
              </a:spcBef>
            </a:pPr>
            <a:r>
              <a:rPr sz="2400" b="1" spc="-35" dirty="0">
                <a:latin typeface="Franklin Gothic Heavy"/>
                <a:cs typeface="Franklin Gothic Heavy"/>
              </a:rPr>
              <a:t>Ayat</a:t>
            </a:r>
            <a:r>
              <a:rPr sz="2400" b="1" spc="-10" dirty="0">
                <a:latin typeface="Franklin Gothic Heavy"/>
                <a:cs typeface="Franklin Gothic Heavy"/>
              </a:rPr>
              <a:t> (</a:t>
            </a:r>
            <a:r>
              <a:rPr sz="2400" b="1" spc="-10" dirty="0" smtClean="0">
                <a:latin typeface="Franklin Gothic Heavy"/>
                <a:cs typeface="Franklin Gothic Heavy"/>
              </a:rPr>
              <a:t>3)</a:t>
            </a:r>
            <a:r>
              <a:rPr sz="2400" dirty="0">
                <a:latin typeface="Franklin Gothic Heavy"/>
                <a:cs typeface="Franklin Gothic Heavy"/>
              </a:rPr>
              <a:t> </a:t>
            </a:r>
            <a:r>
              <a:rPr sz="2400" b="1" spc="-15" dirty="0" err="1" smtClean="0">
                <a:latin typeface="Franklin Gothic Heavy"/>
                <a:cs typeface="Franklin Gothic Heavy"/>
              </a:rPr>
              <a:t>Pengisian</a:t>
            </a:r>
            <a:r>
              <a:rPr sz="2400" b="1" spc="-15" dirty="0" smtClean="0">
                <a:latin typeface="Franklin Gothic Heavy"/>
                <a:cs typeface="Franklin Gothic Heavy"/>
              </a:rPr>
              <a:t> </a:t>
            </a:r>
            <a:r>
              <a:rPr sz="2400" b="1" spc="-5" dirty="0">
                <a:latin typeface="Franklin Gothic Heavy"/>
                <a:cs typeface="Franklin Gothic Heavy"/>
              </a:rPr>
              <a:t>JPT </a:t>
            </a:r>
            <a:r>
              <a:rPr sz="2400" b="1" spc="-15" dirty="0">
                <a:latin typeface="Franklin Gothic Heavy"/>
                <a:cs typeface="Franklin Gothic Heavy"/>
              </a:rPr>
              <a:t>dilakukan  </a:t>
            </a:r>
            <a:r>
              <a:rPr sz="2400" b="1" spc="-10" dirty="0">
                <a:latin typeface="Franklin Gothic Heavy"/>
                <a:cs typeface="Franklin Gothic Heavy"/>
              </a:rPr>
              <a:t>berkoordinasi </a:t>
            </a:r>
            <a:r>
              <a:rPr sz="2400" b="1" spc="-5" dirty="0">
                <a:latin typeface="Franklin Gothic Heavy"/>
                <a:cs typeface="Franklin Gothic Heavy"/>
              </a:rPr>
              <a:t>dengan</a:t>
            </a:r>
            <a:r>
              <a:rPr sz="2400" b="1" spc="-40" dirty="0">
                <a:latin typeface="Franklin Gothic Heavy"/>
                <a:cs typeface="Franklin Gothic Heavy"/>
              </a:rPr>
              <a:t> </a:t>
            </a:r>
            <a:r>
              <a:rPr sz="2400" b="1" spc="5" dirty="0">
                <a:latin typeface="Franklin Gothic Heavy"/>
                <a:cs typeface="Franklin Gothic Heavy"/>
              </a:rPr>
              <a:t>KASN</a:t>
            </a:r>
            <a:r>
              <a:rPr sz="2800" b="1" spc="5" dirty="0">
                <a:latin typeface="Franklin Gothic Heavy"/>
                <a:cs typeface="Franklin Gothic Heavy"/>
              </a:rPr>
              <a:t>.</a:t>
            </a:r>
            <a:endParaRPr sz="2800" dirty="0">
              <a:latin typeface="Franklin Gothic Heavy"/>
              <a:cs typeface="Franklin Gothic Heavy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237732" y="3176016"/>
            <a:ext cx="2520950" cy="719455"/>
          </a:xfrm>
          <a:custGeom>
            <a:avLst/>
            <a:gdLst/>
            <a:ahLst/>
            <a:cxnLst/>
            <a:rect l="l" t="t" r="r" b="b"/>
            <a:pathLst>
              <a:path w="2520950" h="719454">
                <a:moveTo>
                  <a:pt x="0" y="719328"/>
                </a:moveTo>
                <a:lnTo>
                  <a:pt x="2520695" y="719328"/>
                </a:lnTo>
                <a:lnTo>
                  <a:pt x="2520695" y="0"/>
                </a:lnTo>
                <a:lnTo>
                  <a:pt x="0" y="0"/>
                </a:lnTo>
                <a:lnTo>
                  <a:pt x="0" y="719328"/>
                </a:lnTo>
                <a:close/>
              </a:path>
            </a:pathLst>
          </a:custGeom>
          <a:ln w="12192">
            <a:solidFill>
              <a:srgbClr val="3858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243828" y="3182111"/>
            <a:ext cx="2531110" cy="707390"/>
          </a:xfrm>
          <a:prstGeom prst="rect">
            <a:avLst/>
          </a:prstGeom>
          <a:solidFill>
            <a:srgbClr val="8BB9BD"/>
          </a:solidFill>
        </p:spPr>
        <p:txBody>
          <a:bodyPr vert="horz" wrap="square" lIns="0" tIns="210820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1660"/>
              </a:spcBef>
            </a:pPr>
            <a:r>
              <a:rPr sz="1800" b="1" dirty="0">
                <a:latin typeface="Franklin Gothic Heavy"/>
                <a:cs typeface="Franklin Gothic Heavy"/>
              </a:rPr>
              <a:t>PP </a:t>
            </a:r>
            <a:r>
              <a:rPr sz="1800" b="1" spc="5" dirty="0">
                <a:latin typeface="Franklin Gothic Heavy"/>
                <a:cs typeface="Franklin Gothic Heavy"/>
              </a:rPr>
              <a:t>NO. </a:t>
            </a:r>
            <a:r>
              <a:rPr sz="1800" b="1" spc="-5" dirty="0">
                <a:latin typeface="Franklin Gothic Heavy"/>
                <a:cs typeface="Franklin Gothic Heavy"/>
              </a:rPr>
              <a:t>11 </a:t>
            </a:r>
            <a:r>
              <a:rPr sz="1800" b="1" spc="-10" dirty="0">
                <a:latin typeface="Franklin Gothic Heavy"/>
                <a:cs typeface="Franklin Gothic Heavy"/>
              </a:rPr>
              <a:t>TAHUN</a:t>
            </a:r>
            <a:r>
              <a:rPr sz="1800" b="1" spc="-125" dirty="0">
                <a:latin typeface="Franklin Gothic Heavy"/>
                <a:cs typeface="Franklin Gothic Heavy"/>
              </a:rPr>
              <a:t> </a:t>
            </a:r>
            <a:r>
              <a:rPr sz="1800" b="1" spc="-25" dirty="0">
                <a:latin typeface="Franklin Gothic Heavy"/>
                <a:cs typeface="Franklin Gothic Heavy"/>
              </a:rPr>
              <a:t>2017</a:t>
            </a:r>
            <a:endParaRPr sz="1800" dirty="0">
              <a:latin typeface="Franklin Gothic Heavy"/>
              <a:cs typeface="Franklin Gothic Heavy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3152" y="96011"/>
            <a:ext cx="720852" cy="720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18033" y="240919"/>
            <a:ext cx="431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smtClean="0">
                <a:latin typeface="Arial Black"/>
                <a:cs typeface="Arial Black"/>
              </a:rPr>
              <a:t>13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22692" y="3235451"/>
              <a:ext cx="3439667" cy="34411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11572" y="3322796"/>
              <a:ext cx="3259267" cy="32603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55104" y="938641"/>
              <a:ext cx="2776954" cy="40005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46976" y="6266688"/>
              <a:ext cx="1792605" cy="222885"/>
            </a:xfrm>
            <a:custGeom>
              <a:avLst/>
              <a:gdLst/>
              <a:ahLst/>
              <a:cxnLst/>
              <a:rect l="l" t="t" r="r" b="b"/>
              <a:pathLst>
                <a:path w="1792604" h="222885">
                  <a:moveTo>
                    <a:pt x="204343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204343" y="222504"/>
                  </a:lnTo>
                  <a:lnTo>
                    <a:pt x="204343" y="0"/>
                  </a:lnTo>
                  <a:close/>
                </a:path>
                <a:path w="1792604" h="222885">
                  <a:moveTo>
                    <a:pt x="275463" y="0"/>
                  </a:moveTo>
                  <a:lnTo>
                    <a:pt x="232029" y="0"/>
                  </a:lnTo>
                  <a:lnTo>
                    <a:pt x="232029" y="222504"/>
                  </a:lnTo>
                  <a:lnTo>
                    <a:pt x="275463" y="222504"/>
                  </a:lnTo>
                  <a:lnTo>
                    <a:pt x="275463" y="0"/>
                  </a:lnTo>
                  <a:close/>
                </a:path>
                <a:path w="1792604" h="222885">
                  <a:moveTo>
                    <a:pt x="1527556" y="0"/>
                  </a:moveTo>
                  <a:lnTo>
                    <a:pt x="303276" y="0"/>
                  </a:lnTo>
                  <a:lnTo>
                    <a:pt x="303276" y="222504"/>
                  </a:lnTo>
                  <a:lnTo>
                    <a:pt x="1527556" y="222504"/>
                  </a:lnTo>
                  <a:lnTo>
                    <a:pt x="1527556" y="0"/>
                  </a:lnTo>
                  <a:close/>
                </a:path>
                <a:path w="1792604" h="222885">
                  <a:moveTo>
                    <a:pt x="1598676" y="0"/>
                  </a:moveTo>
                  <a:lnTo>
                    <a:pt x="1555242" y="0"/>
                  </a:lnTo>
                  <a:lnTo>
                    <a:pt x="1555242" y="222504"/>
                  </a:lnTo>
                  <a:lnTo>
                    <a:pt x="1598676" y="222504"/>
                  </a:lnTo>
                  <a:lnTo>
                    <a:pt x="1598676" y="0"/>
                  </a:lnTo>
                  <a:close/>
                </a:path>
                <a:path w="1792604" h="222885">
                  <a:moveTo>
                    <a:pt x="1792224" y="0"/>
                  </a:moveTo>
                  <a:lnTo>
                    <a:pt x="1626489" y="0"/>
                  </a:lnTo>
                  <a:lnTo>
                    <a:pt x="1626489" y="222504"/>
                  </a:lnTo>
                  <a:lnTo>
                    <a:pt x="1792224" y="222504"/>
                  </a:lnTo>
                  <a:lnTo>
                    <a:pt x="17922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92696" y="6036309"/>
              <a:ext cx="1701164" cy="210820"/>
            </a:xfrm>
            <a:custGeom>
              <a:avLst/>
              <a:gdLst/>
              <a:ahLst/>
              <a:cxnLst/>
              <a:rect l="l" t="t" r="r" b="b"/>
              <a:pathLst>
                <a:path w="1701165" h="210820">
                  <a:moveTo>
                    <a:pt x="94615" y="254"/>
                  </a:moveTo>
                  <a:lnTo>
                    <a:pt x="0" y="254"/>
                  </a:lnTo>
                  <a:lnTo>
                    <a:pt x="0" y="210566"/>
                  </a:lnTo>
                  <a:lnTo>
                    <a:pt x="94615" y="210566"/>
                  </a:lnTo>
                  <a:lnTo>
                    <a:pt x="94615" y="254"/>
                  </a:lnTo>
                  <a:close/>
                </a:path>
                <a:path w="1701165" h="210820">
                  <a:moveTo>
                    <a:pt x="1700784" y="0"/>
                  </a:moveTo>
                  <a:lnTo>
                    <a:pt x="1583436" y="0"/>
                  </a:lnTo>
                  <a:lnTo>
                    <a:pt x="1583436" y="68580"/>
                  </a:lnTo>
                  <a:lnTo>
                    <a:pt x="1583436" y="139700"/>
                  </a:lnTo>
                  <a:lnTo>
                    <a:pt x="1505204" y="139700"/>
                  </a:lnTo>
                  <a:lnTo>
                    <a:pt x="1505204" y="68580"/>
                  </a:lnTo>
                  <a:lnTo>
                    <a:pt x="1583436" y="68580"/>
                  </a:lnTo>
                  <a:lnTo>
                    <a:pt x="1583436" y="0"/>
                  </a:lnTo>
                  <a:lnTo>
                    <a:pt x="1443355" y="0"/>
                  </a:lnTo>
                  <a:lnTo>
                    <a:pt x="1443355" y="68580"/>
                  </a:lnTo>
                  <a:lnTo>
                    <a:pt x="1443355" y="139700"/>
                  </a:lnTo>
                  <a:lnTo>
                    <a:pt x="1365123" y="139700"/>
                  </a:lnTo>
                  <a:lnTo>
                    <a:pt x="1365123" y="68580"/>
                  </a:lnTo>
                  <a:lnTo>
                    <a:pt x="1443355" y="68580"/>
                  </a:lnTo>
                  <a:lnTo>
                    <a:pt x="1443355" y="0"/>
                  </a:lnTo>
                  <a:lnTo>
                    <a:pt x="169799" y="0"/>
                  </a:lnTo>
                  <a:lnTo>
                    <a:pt x="169799" y="68580"/>
                  </a:lnTo>
                  <a:lnTo>
                    <a:pt x="169799" y="139700"/>
                  </a:lnTo>
                  <a:lnTo>
                    <a:pt x="169799" y="210820"/>
                  </a:lnTo>
                  <a:lnTo>
                    <a:pt x="1700784" y="210820"/>
                  </a:lnTo>
                  <a:lnTo>
                    <a:pt x="1700784" y="140296"/>
                  </a:lnTo>
                  <a:lnTo>
                    <a:pt x="1700784" y="139700"/>
                  </a:lnTo>
                  <a:lnTo>
                    <a:pt x="1700784" y="68580"/>
                  </a:lnTo>
                  <a:lnTo>
                    <a:pt x="1700784" y="68326"/>
                  </a:lnTo>
                  <a:lnTo>
                    <a:pt x="1700784" y="0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23760" y="5836920"/>
              <a:ext cx="1438910" cy="177800"/>
            </a:xfrm>
            <a:custGeom>
              <a:avLst/>
              <a:gdLst/>
              <a:ahLst/>
              <a:cxnLst/>
              <a:rect l="l" t="t" r="r" b="b"/>
              <a:pathLst>
                <a:path w="1438909" h="177800">
                  <a:moveTo>
                    <a:pt x="1438656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0" y="120650"/>
                  </a:lnTo>
                  <a:lnTo>
                    <a:pt x="0" y="177800"/>
                  </a:lnTo>
                  <a:lnTo>
                    <a:pt x="1438656" y="177800"/>
                  </a:lnTo>
                  <a:lnTo>
                    <a:pt x="1438656" y="120916"/>
                  </a:lnTo>
                  <a:lnTo>
                    <a:pt x="1438656" y="120650"/>
                  </a:lnTo>
                  <a:lnTo>
                    <a:pt x="1438656" y="57391"/>
                  </a:lnTo>
                  <a:lnTo>
                    <a:pt x="1348994" y="57391"/>
                  </a:lnTo>
                  <a:lnTo>
                    <a:pt x="1348994" y="120650"/>
                  </a:lnTo>
                  <a:lnTo>
                    <a:pt x="1310259" y="120650"/>
                  </a:lnTo>
                  <a:lnTo>
                    <a:pt x="1310259" y="57391"/>
                  </a:lnTo>
                  <a:lnTo>
                    <a:pt x="1279271" y="57391"/>
                  </a:lnTo>
                  <a:lnTo>
                    <a:pt x="1279271" y="120650"/>
                  </a:lnTo>
                  <a:lnTo>
                    <a:pt x="1240536" y="120650"/>
                  </a:lnTo>
                  <a:lnTo>
                    <a:pt x="1240536" y="57391"/>
                  </a:lnTo>
                  <a:lnTo>
                    <a:pt x="1209421" y="57391"/>
                  </a:lnTo>
                  <a:lnTo>
                    <a:pt x="1209421" y="120650"/>
                  </a:lnTo>
                  <a:lnTo>
                    <a:pt x="1170686" y="120650"/>
                  </a:lnTo>
                  <a:lnTo>
                    <a:pt x="1170686" y="57391"/>
                  </a:lnTo>
                  <a:lnTo>
                    <a:pt x="1139698" y="57391"/>
                  </a:lnTo>
                  <a:lnTo>
                    <a:pt x="1139698" y="120650"/>
                  </a:lnTo>
                  <a:lnTo>
                    <a:pt x="1100963" y="120650"/>
                  </a:lnTo>
                  <a:lnTo>
                    <a:pt x="1100963" y="57391"/>
                  </a:lnTo>
                  <a:lnTo>
                    <a:pt x="1069848" y="57391"/>
                  </a:lnTo>
                  <a:lnTo>
                    <a:pt x="1069848" y="120650"/>
                  </a:lnTo>
                  <a:lnTo>
                    <a:pt x="1031113" y="120650"/>
                  </a:lnTo>
                  <a:lnTo>
                    <a:pt x="1031113" y="57391"/>
                  </a:lnTo>
                  <a:lnTo>
                    <a:pt x="1000125" y="57391"/>
                  </a:lnTo>
                  <a:lnTo>
                    <a:pt x="1000125" y="120650"/>
                  </a:lnTo>
                  <a:lnTo>
                    <a:pt x="961390" y="120650"/>
                  </a:lnTo>
                  <a:lnTo>
                    <a:pt x="961390" y="57150"/>
                  </a:lnTo>
                  <a:lnTo>
                    <a:pt x="1438656" y="57150"/>
                  </a:lnTo>
                  <a:lnTo>
                    <a:pt x="1438656" y="0"/>
                  </a:lnTo>
                  <a:close/>
                </a:path>
              </a:pathLst>
            </a:custGeom>
            <a:solidFill>
              <a:srgbClr val="8BB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17080" y="5631179"/>
              <a:ext cx="1653539" cy="204470"/>
            </a:xfrm>
            <a:custGeom>
              <a:avLst/>
              <a:gdLst/>
              <a:ahLst/>
              <a:cxnLst/>
              <a:rect l="l" t="t" r="r" b="b"/>
              <a:pathLst>
                <a:path w="1653540" h="204470">
                  <a:moveTo>
                    <a:pt x="49784" y="0"/>
                  </a:moveTo>
                  <a:lnTo>
                    <a:pt x="0" y="0"/>
                  </a:lnTo>
                  <a:lnTo>
                    <a:pt x="0" y="204216"/>
                  </a:lnTo>
                  <a:lnTo>
                    <a:pt x="49784" y="204216"/>
                  </a:lnTo>
                  <a:lnTo>
                    <a:pt x="49784" y="0"/>
                  </a:lnTo>
                  <a:close/>
                </a:path>
                <a:path w="1653540" h="204470">
                  <a:moveTo>
                    <a:pt x="115316" y="0"/>
                  </a:moveTo>
                  <a:lnTo>
                    <a:pt x="75311" y="0"/>
                  </a:lnTo>
                  <a:lnTo>
                    <a:pt x="75311" y="204216"/>
                  </a:lnTo>
                  <a:lnTo>
                    <a:pt x="115316" y="204216"/>
                  </a:lnTo>
                  <a:lnTo>
                    <a:pt x="115316" y="0"/>
                  </a:lnTo>
                  <a:close/>
                </a:path>
                <a:path w="1653540" h="204470">
                  <a:moveTo>
                    <a:pt x="1463167" y="2654"/>
                  </a:moveTo>
                  <a:lnTo>
                    <a:pt x="1423162" y="2654"/>
                  </a:lnTo>
                  <a:lnTo>
                    <a:pt x="1423162" y="204216"/>
                  </a:lnTo>
                  <a:lnTo>
                    <a:pt x="1463167" y="204216"/>
                  </a:lnTo>
                  <a:lnTo>
                    <a:pt x="1463167" y="2654"/>
                  </a:lnTo>
                  <a:close/>
                </a:path>
                <a:path w="1653540" h="204470">
                  <a:moveTo>
                    <a:pt x="1528826" y="2654"/>
                  </a:moveTo>
                  <a:lnTo>
                    <a:pt x="1488821" y="2654"/>
                  </a:lnTo>
                  <a:lnTo>
                    <a:pt x="1488821" y="204216"/>
                  </a:lnTo>
                  <a:lnTo>
                    <a:pt x="1528826" y="204216"/>
                  </a:lnTo>
                  <a:lnTo>
                    <a:pt x="1528826" y="2654"/>
                  </a:lnTo>
                  <a:close/>
                </a:path>
                <a:path w="1653540" h="204470">
                  <a:moveTo>
                    <a:pt x="1594485" y="2654"/>
                  </a:moveTo>
                  <a:lnTo>
                    <a:pt x="1554353" y="2654"/>
                  </a:lnTo>
                  <a:lnTo>
                    <a:pt x="1554353" y="204216"/>
                  </a:lnTo>
                  <a:lnTo>
                    <a:pt x="1594485" y="204216"/>
                  </a:lnTo>
                  <a:lnTo>
                    <a:pt x="1594485" y="2654"/>
                  </a:lnTo>
                  <a:close/>
                </a:path>
                <a:path w="1653540" h="204470">
                  <a:moveTo>
                    <a:pt x="1653540" y="2654"/>
                  </a:moveTo>
                  <a:lnTo>
                    <a:pt x="1620012" y="2654"/>
                  </a:lnTo>
                  <a:lnTo>
                    <a:pt x="1620012" y="204216"/>
                  </a:lnTo>
                  <a:lnTo>
                    <a:pt x="1653540" y="204216"/>
                  </a:lnTo>
                  <a:lnTo>
                    <a:pt x="1653540" y="2654"/>
                  </a:lnTo>
                  <a:close/>
                </a:path>
                <a:path w="1653540" h="204470">
                  <a:moveTo>
                    <a:pt x="1653540" y="0"/>
                  </a:moveTo>
                  <a:lnTo>
                    <a:pt x="140970" y="0"/>
                  </a:lnTo>
                  <a:lnTo>
                    <a:pt x="140970" y="2540"/>
                  </a:lnTo>
                  <a:lnTo>
                    <a:pt x="140970" y="204470"/>
                  </a:lnTo>
                  <a:lnTo>
                    <a:pt x="1397508" y="204470"/>
                  </a:lnTo>
                  <a:lnTo>
                    <a:pt x="1397508" y="2540"/>
                  </a:lnTo>
                  <a:lnTo>
                    <a:pt x="1653540" y="2540"/>
                  </a:lnTo>
                  <a:lnTo>
                    <a:pt x="1653540" y="0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39940" y="5419089"/>
              <a:ext cx="1607820" cy="198120"/>
            </a:xfrm>
            <a:custGeom>
              <a:avLst/>
              <a:gdLst/>
              <a:ahLst/>
              <a:cxnLst/>
              <a:rect l="l" t="t" r="r" b="b"/>
              <a:pathLst>
                <a:path w="1607820" h="198120">
                  <a:moveTo>
                    <a:pt x="1607820" y="254"/>
                  </a:moveTo>
                  <a:lnTo>
                    <a:pt x="1437640" y="254"/>
                  </a:lnTo>
                  <a:lnTo>
                    <a:pt x="1437640" y="195580"/>
                  </a:lnTo>
                  <a:lnTo>
                    <a:pt x="1412875" y="195580"/>
                  </a:lnTo>
                  <a:lnTo>
                    <a:pt x="1412875" y="254"/>
                  </a:lnTo>
                  <a:lnTo>
                    <a:pt x="1373886" y="254"/>
                  </a:lnTo>
                  <a:lnTo>
                    <a:pt x="1373886" y="195580"/>
                  </a:lnTo>
                  <a:lnTo>
                    <a:pt x="1348994" y="195580"/>
                  </a:lnTo>
                  <a:lnTo>
                    <a:pt x="1348994" y="254"/>
                  </a:lnTo>
                  <a:lnTo>
                    <a:pt x="1310005" y="254"/>
                  </a:lnTo>
                  <a:lnTo>
                    <a:pt x="1310005" y="195580"/>
                  </a:lnTo>
                  <a:lnTo>
                    <a:pt x="1285240" y="195580"/>
                  </a:lnTo>
                  <a:lnTo>
                    <a:pt x="1285240" y="115824"/>
                  </a:lnTo>
                  <a:lnTo>
                    <a:pt x="1285240" y="115570"/>
                  </a:lnTo>
                  <a:lnTo>
                    <a:pt x="1285240" y="77851"/>
                  </a:lnTo>
                  <a:lnTo>
                    <a:pt x="358521" y="77851"/>
                  </a:lnTo>
                  <a:lnTo>
                    <a:pt x="358521" y="115570"/>
                  </a:lnTo>
                  <a:lnTo>
                    <a:pt x="316992" y="115570"/>
                  </a:lnTo>
                  <a:lnTo>
                    <a:pt x="316992" y="77851"/>
                  </a:lnTo>
                  <a:lnTo>
                    <a:pt x="283845" y="77851"/>
                  </a:lnTo>
                  <a:lnTo>
                    <a:pt x="283845" y="115570"/>
                  </a:lnTo>
                  <a:lnTo>
                    <a:pt x="242316" y="115570"/>
                  </a:lnTo>
                  <a:lnTo>
                    <a:pt x="242316" y="77851"/>
                  </a:lnTo>
                  <a:lnTo>
                    <a:pt x="209169" y="77851"/>
                  </a:lnTo>
                  <a:lnTo>
                    <a:pt x="209169" y="115570"/>
                  </a:lnTo>
                  <a:lnTo>
                    <a:pt x="167640" y="115570"/>
                  </a:lnTo>
                  <a:lnTo>
                    <a:pt x="167640" y="77851"/>
                  </a:lnTo>
                  <a:lnTo>
                    <a:pt x="134493" y="77851"/>
                  </a:lnTo>
                  <a:lnTo>
                    <a:pt x="134493" y="115570"/>
                  </a:lnTo>
                  <a:lnTo>
                    <a:pt x="92964" y="115570"/>
                  </a:lnTo>
                  <a:lnTo>
                    <a:pt x="92964" y="77470"/>
                  </a:lnTo>
                  <a:lnTo>
                    <a:pt x="1285240" y="77470"/>
                  </a:lnTo>
                  <a:lnTo>
                    <a:pt x="1285240" y="0"/>
                  </a:lnTo>
                  <a:lnTo>
                    <a:pt x="0" y="0"/>
                  </a:lnTo>
                  <a:lnTo>
                    <a:pt x="0" y="77470"/>
                  </a:lnTo>
                  <a:lnTo>
                    <a:pt x="0" y="115570"/>
                  </a:lnTo>
                  <a:lnTo>
                    <a:pt x="0" y="195580"/>
                  </a:lnTo>
                  <a:lnTo>
                    <a:pt x="0" y="198120"/>
                  </a:lnTo>
                  <a:lnTo>
                    <a:pt x="1607820" y="198120"/>
                  </a:lnTo>
                  <a:lnTo>
                    <a:pt x="1607820" y="195795"/>
                  </a:lnTo>
                  <a:lnTo>
                    <a:pt x="1607820" y="195580"/>
                  </a:lnTo>
                  <a:lnTo>
                    <a:pt x="1607820" y="2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46976" y="5192267"/>
              <a:ext cx="1792605" cy="222885"/>
            </a:xfrm>
            <a:custGeom>
              <a:avLst/>
              <a:gdLst/>
              <a:ahLst/>
              <a:cxnLst/>
              <a:rect l="l" t="t" r="r" b="b"/>
              <a:pathLst>
                <a:path w="1792604" h="222885">
                  <a:moveTo>
                    <a:pt x="204343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204343" y="222504"/>
                  </a:lnTo>
                  <a:lnTo>
                    <a:pt x="204343" y="0"/>
                  </a:lnTo>
                  <a:close/>
                </a:path>
                <a:path w="1792604" h="222885">
                  <a:moveTo>
                    <a:pt x="275463" y="0"/>
                  </a:moveTo>
                  <a:lnTo>
                    <a:pt x="232029" y="0"/>
                  </a:lnTo>
                  <a:lnTo>
                    <a:pt x="232029" y="222504"/>
                  </a:lnTo>
                  <a:lnTo>
                    <a:pt x="275463" y="222504"/>
                  </a:lnTo>
                  <a:lnTo>
                    <a:pt x="275463" y="0"/>
                  </a:lnTo>
                  <a:close/>
                </a:path>
                <a:path w="1792604" h="222885">
                  <a:moveTo>
                    <a:pt x="1527556" y="0"/>
                  </a:moveTo>
                  <a:lnTo>
                    <a:pt x="303276" y="0"/>
                  </a:lnTo>
                  <a:lnTo>
                    <a:pt x="303276" y="222504"/>
                  </a:lnTo>
                  <a:lnTo>
                    <a:pt x="1527556" y="222504"/>
                  </a:lnTo>
                  <a:lnTo>
                    <a:pt x="1527556" y="0"/>
                  </a:lnTo>
                  <a:close/>
                </a:path>
                <a:path w="1792604" h="222885">
                  <a:moveTo>
                    <a:pt x="1598676" y="0"/>
                  </a:moveTo>
                  <a:lnTo>
                    <a:pt x="1555242" y="0"/>
                  </a:lnTo>
                  <a:lnTo>
                    <a:pt x="1555242" y="222504"/>
                  </a:lnTo>
                  <a:lnTo>
                    <a:pt x="1598676" y="222504"/>
                  </a:lnTo>
                  <a:lnTo>
                    <a:pt x="1598676" y="0"/>
                  </a:lnTo>
                  <a:close/>
                </a:path>
                <a:path w="1792604" h="222885">
                  <a:moveTo>
                    <a:pt x="1792224" y="0"/>
                  </a:moveTo>
                  <a:lnTo>
                    <a:pt x="1626489" y="0"/>
                  </a:lnTo>
                  <a:lnTo>
                    <a:pt x="1626489" y="222504"/>
                  </a:lnTo>
                  <a:lnTo>
                    <a:pt x="1792224" y="222504"/>
                  </a:lnTo>
                  <a:lnTo>
                    <a:pt x="1792224" y="0"/>
                  </a:lnTo>
                  <a:close/>
                </a:path>
              </a:pathLst>
            </a:custGeom>
            <a:solidFill>
              <a:srgbClr val="8BB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92696" y="4969509"/>
              <a:ext cx="1701164" cy="210820"/>
            </a:xfrm>
            <a:custGeom>
              <a:avLst/>
              <a:gdLst/>
              <a:ahLst/>
              <a:cxnLst/>
              <a:rect l="l" t="t" r="r" b="b"/>
              <a:pathLst>
                <a:path w="1701165" h="210820">
                  <a:moveTo>
                    <a:pt x="94615" y="254"/>
                  </a:moveTo>
                  <a:lnTo>
                    <a:pt x="0" y="254"/>
                  </a:lnTo>
                  <a:lnTo>
                    <a:pt x="0" y="210566"/>
                  </a:lnTo>
                  <a:lnTo>
                    <a:pt x="94615" y="210566"/>
                  </a:lnTo>
                  <a:lnTo>
                    <a:pt x="94615" y="254"/>
                  </a:lnTo>
                  <a:close/>
                </a:path>
                <a:path w="1701165" h="210820">
                  <a:moveTo>
                    <a:pt x="1700784" y="0"/>
                  </a:moveTo>
                  <a:lnTo>
                    <a:pt x="169799" y="0"/>
                  </a:lnTo>
                  <a:lnTo>
                    <a:pt x="169799" y="68580"/>
                  </a:lnTo>
                  <a:lnTo>
                    <a:pt x="169799" y="140970"/>
                  </a:lnTo>
                  <a:lnTo>
                    <a:pt x="169799" y="210820"/>
                  </a:lnTo>
                  <a:lnTo>
                    <a:pt x="1700784" y="210820"/>
                  </a:lnTo>
                  <a:lnTo>
                    <a:pt x="1700784" y="140970"/>
                  </a:lnTo>
                  <a:lnTo>
                    <a:pt x="1365123" y="140970"/>
                  </a:lnTo>
                  <a:lnTo>
                    <a:pt x="1365123" y="68580"/>
                  </a:lnTo>
                  <a:lnTo>
                    <a:pt x="1443355" y="68580"/>
                  </a:lnTo>
                  <a:lnTo>
                    <a:pt x="1443355" y="140335"/>
                  </a:lnTo>
                  <a:lnTo>
                    <a:pt x="1505204" y="140335"/>
                  </a:lnTo>
                  <a:lnTo>
                    <a:pt x="1505204" y="68580"/>
                  </a:lnTo>
                  <a:lnTo>
                    <a:pt x="1583436" y="68580"/>
                  </a:lnTo>
                  <a:lnTo>
                    <a:pt x="1583436" y="140335"/>
                  </a:lnTo>
                  <a:lnTo>
                    <a:pt x="1700784" y="140335"/>
                  </a:lnTo>
                  <a:lnTo>
                    <a:pt x="1700784" y="68580"/>
                  </a:lnTo>
                  <a:lnTo>
                    <a:pt x="1700784" y="68326"/>
                  </a:lnTo>
                  <a:lnTo>
                    <a:pt x="1700784" y="0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22535" y="6286500"/>
              <a:ext cx="1420495" cy="222885"/>
            </a:xfrm>
            <a:custGeom>
              <a:avLst/>
              <a:gdLst/>
              <a:ahLst/>
              <a:cxnLst/>
              <a:rect l="l" t="t" r="r" b="b"/>
              <a:pathLst>
                <a:path w="1420495" h="222884">
                  <a:moveTo>
                    <a:pt x="1287399" y="0"/>
                  </a:moveTo>
                  <a:lnTo>
                    <a:pt x="0" y="0"/>
                  </a:lnTo>
                  <a:lnTo>
                    <a:pt x="0" y="190"/>
                  </a:lnTo>
                  <a:lnTo>
                    <a:pt x="35538" y="18256"/>
                  </a:lnTo>
                  <a:lnTo>
                    <a:pt x="63325" y="43876"/>
                  </a:lnTo>
                  <a:lnTo>
                    <a:pt x="81420" y="75419"/>
                  </a:lnTo>
                  <a:lnTo>
                    <a:pt x="87884" y="111251"/>
                  </a:lnTo>
                  <a:lnTo>
                    <a:pt x="81420" y="147084"/>
                  </a:lnTo>
                  <a:lnTo>
                    <a:pt x="63325" y="178627"/>
                  </a:lnTo>
                  <a:lnTo>
                    <a:pt x="35538" y="204247"/>
                  </a:lnTo>
                  <a:lnTo>
                    <a:pt x="0" y="222313"/>
                  </a:lnTo>
                  <a:lnTo>
                    <a:pt x="0" y="222504"/>
                  </a:lnTo>
                  <a:lnTo>
                    <a:pt x="1287399" y="222504"/>
                  </a:lnTo>
                  <a:lnTo>
                    <a:pt x="1339143" y="213761"/>
                  </a:lnTo>
                  <a:lnTo>
                    <a:pt x="1381410" y="189918"/>
                  </a:lnTo>
                  <a:lnTo>
                    <a:pt x="1409914" y="154556"/>
                  </a:lnTo>
                  <a:lnTo>
                    <a:pt x="1420368" y="111251"/>
                  </a:lnTo>
                  <a:lnTo>
                    <a:pt x="1409914" y="67947"/>
                  </a:lnTo>
                  <a:lnTo>
                    <a:pt x="1381410" y="32585"/>
                  </a:lnTo>
                  <a:lnTo>
                    <a:pt x="1339143" y="8742"/>
                  </a:lnTo>
                  <a:lnTo>
                    <a:pt x="1287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22535" y="6286500"/>
              <a:ext cx="1420495" cy="222885"/>
            </a:xfrm>
            <a:custGeom>
              <a:avLst/>
              <a:gdLst/>
              <a:ahLst/>
              <a:cxnLst/>
              <a:rect l="l" t="t" r="r" b="b"/>
              <a:pathLst>
                <a:path w="1420495" h="222884">
                  <a:moveTo>
                    <a:pt x="0" y="222504"/>
                  </a:moveTo>
                  <a:lnTo>
                    <a:pt x="1287399" y="222504"/>
                  </a:lnTo>
                  <a:lnTo>
                    <a:pt x="1339143" y="213761"/>
                  </a:lnTo>
                  <a:lnTo>
                    <a:pt x="1381410" y="189918"/>
                  </a:lnTo>
                  <a:lnTo>
                    <a:pt x="1409914" y="154556"/>
                  </a:lnTo>
                  <a:lnTo>
                    <a:pt x="1420368" y="111251"/>
                  </a:lnTo>
                  <a:lnTo>
                    <a:pt x="1409914" y="67947"/>
                  </a:lnTo>
                  <a:lnTo>
                    <a:pt x="1381410" y="32585"/>
                  </a:lnTo>
                  <a:lnTo>
                    <a:pt x="1339143" y="8742"/>
                  </a:lnTo>
                  <a:lnTo>
                    <a:pt x="1287399" y="0"/>
                  </a:lnTo>
                  <a:lnTo>
                    <a:pt x="1235903" y="0"/>
                  </a:lnTo>
                  <a:lnTo>
                    <a:pt x="1184407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35538" y="18256"/>
                  </a:lnTo>
                  <a:lnTo>
                    <a:pt x="63325" y="43876"/>
                  </a:lnTo>
                  <a:lnTo>
                    <a:pt x="81420" y="75419"/>
                  </a:lnTo>
                  <a:lnTo>
                    <a:pt x="87884" y="111251"/>
                  </a:lnTo>
                  <a:lnTo>
                    <a:pt x="81420" y="147084"/>
                  </a:lnTo>
                  <a:lnTo>
                    <a:pt x="63325" y="178627"/>
                  </a:lnTo>
                  <a:lnTo>
                    <a:pt x="35538" y="204247"/>
                  </a:lnTo>
                  <a:lnTo>
                    <a:pt x="0" y="222313"/>
                  </a:lnTo>
                  <a:lnTo>
                    <a:pt x="0" y="222504"/>
                  </a:lnTo>
                  <a:close/>
                </a:path>
              </a:pathLst>
            </a:custGeom>
            <a:ln w="57912">
              <a:solidFill>
                <a:srgbClr val="50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62159" y="6551676"/>
              <a:ext cx="1341120" cy="210820"/>
            </a:xfrm>
            <a:custGeom>
              <a:avLst/>
              <a:gdLst/>
              <a:ahLst/>
              <a:cxnLst/>
              <a:rect l="l" t="t" r="r" b="b"/>
              <a:pathLst>
                <a:path w="1341120" h="210820">
                  <a:moveTo>
                    <a:pt x="1341120" y="0"/>
                  </a:moveTo>
                  <a:lnTo>
                    <a:pt x="125475" y="0"/>
                  </a:lnTo>
                  <a:lnTo>
                    <a:pt x="76616" y="8263"/>
                  </a:lnTo>
                  <a:lnTo>
                    <a:pt x="36734" y="30799"/>
                  </a:lnTo>
                  <a:lnTo>
                    <a:pt x="9854" y="64224"/>
                  </a:lnTo>
                  <a:lnTo>
                    <a:pt x="0" y="105156"/>
                  </a:lnTo>
                  <a:lnTo>
                    <a:pt x="9854" y="146087"/>
                  </a:lnTo>
                  <a:lnTo>
                    <a:pt x="36734" y="179512"/>
                  </a:lnTo>
                  <a:lnTo>
                    <a:pt x="76616" y="202047"/>
                  </a:lnTo>
                  <a:lnTo>
                    <a:pt x="125475" y="210310"/>
                  </a:lnTo>
                  <a:lnTo>
                    <a:pt x="1341120" y="210310"/>
                  </a:lnTo>
                  <a:lnTo>
                    <a:pt x="1341120" y="210127"/>
                  </a:lnTo>
                  <a:lnTo>
                    <a:pt x="1307588" y="193055"/>
                  </a:lnTo>
                  <a:lnTo>
                    <a:pt x="1281366" y="168841"/>
                  </a:lnTo>
                  <a:lnTo>
                    <a:pt x="1264288" y="139027"/>
                  </a:lnTo>
                  <a:lnTo>
                    <a:pt x="1258189" y="105156"/>
                  </a:lnTo>
                  <a:lnTo>
                    <a:pt x="1264288" y="71284"/>
                  </a:lnTo>
                  <a:lnTo>
                    <a:pt x="1281366" y="41470"/>
                  </a:lnTo>
                  <a:lnTo>
                    <a:pt x="1307588" y="17253"/>
                  </a:lnTo>
                  <a:lnTo>
                    <a:pt x="1341120" y="177"/>
                  </a:lnTo>
                  <a:lnTo>
                    <a:pt x="1341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62159" y="6551676"/>
              <a:ext cx="1341120" cy="210820"/>
            </a:xfrm>
            <a:custGeom>
              <a:avLst/>
              <a:gdLst/>
              <a:ahLst/>
              <a:cxnLst/>
              <a:rect l="l" t="t" r="r" b="b"/>
              <a:pathLst>
                <a:path w="1341120" h="210820">
                  <a:moveTo>
                    <a:pt x="1341120" y="0"/>
                  </a:moveTo>
                  <a:lnTo>
                    <a:pt x="125475" y="0"/>
                  </a:lnTo>
                  <a:lnTo>
                    <a:pt x="76616" y="8263"/>
                  </a:lnTo>
                  <a:lnTo>
                    <a:pt x="36734" y="30799"/>
                  </a:lnTo>
                  <a:lnTo>
                    <a:pt x="9854" y="64224"/>
                  </a:lnTo>
                  <a:lnTo>
                    <a:pt x="0" y="105156"/>
                  </a:lnTo>
                  <a:lnTo>
                    <a:pt x="9854" y="146087"/>
                  </a:lnTo>
                  <a:lnTo>
                    <a:pt x="36734" y="179512"/>
                  </a:lnTo>
                  <a:lnTo>
                    <a:pt x="76616" y="202047"/>
                  </a:lnTo>
                  <a:lnTo>
                    <a:pt x="125475" y="210310"/>
                  </a:lnTo>
                  <a:lnTo>
                    <a:pt x="176132" y="210310"/>
                  </a:lnTo>
                  <a:lnTo>
                    <a:pt x="226787" y="210310"/>
                  </a:lnTo>
                  <a:lnTo>
                    <a:pt x="1341120" y="210310"/>
                  </a:lnTo>
                  <a:lnTo>
                    <a:pt x="1341120" y="210127"/>
                  </a:lnTo>
                  <a:lnTo>
                    <a:pt x="1307588" y="193055"/>
                  </a:lnTo>
                  <a:lnTo>
                    <a:pt x="1281366" y="168841"/>
                  </a:lnTo>
                  <a:lnTo>
                    <a:pt x="1264288" y="139027"/>
                  </a:lnTo>
                  <a:lnTo>
                    <a:pt x="1258189" y="105156"/>
                  </a:lnTo>
                  <a:lnTo>
                    <a:pt x="1264288" y="71284"/>
                  </a:lnTo>
                  <a:lnTo>
                    <a:pt x="1281366" y="41470"/>
                  </a:lnTo>
                  <a:lnTo>
                    <a:pt x="1307588" y="17253"/>
                  </a:lnTo>
                  <a:lnTo>
                    <a:pt x="1341120" y="177"/>
                  </a:lnTo>
                  <a:lnTo>
                    <a:pt x="1341120" y="0"/>
                  </a:lnTo>
                  <a:close/>
                </a:path>
              </a:pathLst>
            </a:custGeom>
            <a:ln w="57912">
              <a:solidFill>
                <a:srgbClr val="9C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62159" y="6031991"/>
              <a:ext cx="1341120" cy="210820"/>
            </a:xfrm>
            <a:custGeom>
              <a:avLst/>
              <a:gdLst/>
              <a:ahLst/>
              <a:cxnLst/>
              <a:rect l="l" t="t" r="r" b="b"/>
              <a:pathLst>
                <a:path w="1341120" h="210820">
                  <a:moveTo>
                    <a:pt x="1341120" y="0"/>
                  </a:moveTo>
                  <a:lnTo>
                    <a:pt x="125475" y="0"/>
                  </a:lnTo>
                  <a:lnTo>
                    <a:pt x="76616" y="8263"/>
                  </a:lnTo>
                  <a:lnTo>
                    <a:pt x="36734" y="30799"/>
                  </a:lnTo>
                  <a:lnTo>
                    <a:pt x="9854" y="64224"/>
                  </a:lnTo>
                  <a:lnTo>
                    <a:pt x="0" y="105156"/>
                  </a:lnTo>
                  <a:lnTo>
                    <a:pt x="9854" y="146087"/>
                  </a:lnTo>
                  <a:lnTo>
                    <a:pt x="36734" y="179512"/>
                  </a:lnTo>
                  <a:lnTo>
                    <a:pt x="76616" y="202048"/>
                  </a:lnTo>
                  <a:lnTo>
                    <a:pt x="125475" y="210312"/>
                  </a:lnTo>
                  <a:lnTo>
                    <a:pt x="1341120" y="210312"/>
                  </a:lnTo>
                  <a:lnTo>
                    <a:pt x="1341120" y="210134"/>
                  </a:lnTo>
                  <a:lnTo>
                    <a:pt x="1307588" y="193058"/>
                  </a:lnTo>
                  <a:lnTo>
                    <a:pt x="1281366" y="168841"/>
                  </a:lnTo>
                  <a:lnTo>
                    <a:pt x="1264288" y="139027"/>
                  </a:lnTo>
                  <a:lnTo>
                    <a:pt x="1258189" y="105156"/>
                  </a:lnTo>
                  <a:lnTo>
                    <a:pt x="1264288" y="71284"/>
                  </a:lnTo>
                  <a:lnTo>
                    <a:pt x="1281366" y="41470"/>
                  </a:lnTo>
                  <a:lnTo>
                    <a:pt x="1307588" y="17253"/>
                  </a:lnTo>
                  <a:lnTo>
                    <a:pt x="1341120" y="177"/>
                  </a:lnTo>
                  <a:lnTo>
                    <a:pt x="1341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62159" y="6031991"/>
              <a:ext cx="1341120" cy="210820"/>
            </a:xfrm>
            <a:custGeom>
              <a:avLst/>
              <a:gdLst/>
              <a:ahLst/>
              <a:cxnLst/>
              <a:rect l="l" t="t" r="r" b="b"/>
              <a:pathLst>
                <a:path w="1341120" h="210820">
                  <a:moveTo>
                    <a:pt x="1341120" y="0"/>
                  </a:moveTo>
                  <a:lnTo>
                    <a:pt x="125475" y="0"/>
                  </a:lnTo>
                  <a:lnTo>
                    <a:pt x="76616" y="8263"/>
                  </a:lnTo>
                  <a:lnTo>
                    <a:pt x="36734" y="30799"/>
                  </a:lnTo>
                  <a:lnTo>
                    <a:pt x="9854" y="64224"/>
                  </a:lnTo>
                  <a:lnTo>
                    <a:pt x="0" y="105156"/>
                  </a:lnTo>
                  <a:lnTo>
                    <a:pt x="9854" y="146087"/>
                  </a:lnTo>
                  <a:lnTo>
                    <a:pt x="36734" y="179512"/>
                  </a:lnTo>
                  <a:lnTo>
                    <a:pt x="76616" y="202048"/>
                  </a:lnTo>
                  <a:lnTo>
                    <a:pt x="125475" y="210312"/>
                  </a:lnTo>
                  <a:lnTo>
                    <a:pt x="176132" y="210312"/>
                  </a:lnTo>
                  <a:lnTo>
                    <a:pt x="226787" y="210312"/>
                  </a:lnTo>
                  <a:lnTo>
                    <a:pt x="1341120" y="210312"/>
                  </a:lnTo>
                  <a:lnTo>
                    <a:pt x="1341120" y="210134"/>
                  </a:lnTo>
                  <a:lnTo>
                    <a:pt x="1307588" y="193058"/>
                  </a:lnTo>
                  <a:lnTo>
                    <a:pt x="1281366" y="168841"/>
                  </a:lnTo>
                  <a:lnTo>
                    <a:pt x="1264288" y="139027"/>
                  </a:lnTo>
                  <a:lnTo>
                    <a:pt x="1258189" y="105156"/>
                  </a:lnTo>
                  <a:lnTo>
                    <a:pt x="1264288" y="71284"/>
                  </a:lnTo>
                  <a:lnTo>
                    <a:pt x="1281366" y="41470"/>
                  </a:lnTo>
                  <a:lnTo>
                    <a:pt x="1307588" y="17253"/>
                  </a:lnTo>
                  <a:lnTo>
                    <a:pt x="1341120" y="177"/>
                  </a:lnTo>
                  <a:lnTo>
                    <a:pt x="1341120" y="0"/>
                  </a:lnTo>
                  <a:close/>
                </a:path>
              </a:pathLst>
            </a:custGeom>
            <a:ln w="57912">
              <a:solidFill>
                <a:srgbClr val="8BB9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643871" y="5780532"/>
              <a:ext cx="1341120" cy="210820"/>
            </a:xfrm>
            <a:custGeom>
              <a:avLst/>
              <a:gdLst/>
              <a:ahLst/>
              <a:cxnLst/>
              <a:rect l="l" t="t" r="r" b="b"/>
              <a:pathLst>
                <a:path w="1341120" h="210820">
                  <a:moveTo>
                    <a:pt x="1341120" y="0"/>
                  </a:moveTo>
                  <a:lnTo>
                    <a:pt x="125475" y="0"/>
                  </a:lnTo>
                  <a:lnTo>
                    <a:pt x="76616" y="8263"/>
                  </a:lnTo>
                  <a:lnTo>
                    <a:pt x="36734" y="30799"/>
                  </a:lnTo>
                  <a:lnTo>
                    <a:pt x="9854" y="64224"/>
                  </a:lnTo>
                  <a:lnTo>
                    <a:pt x="0" y="105156"/>
                  </a:lnTo>
                  <a:lnTo>
                    <a:pt x="9854" y="146087"/>
                  </a:lnTo>
                  <a:lnTo>
                    <a:pt x="36734" y="179512"/>
                  </a:lnTo>
                  <a:lnTo>
                    <a:pt x="76616" y="202048"/>
                  </a:lnTo>
                  <a:lnTo>
                    <a:pt x="125475" y="210312"/>
                  </a:lnTo>
                  <a:lnTo>
                    <a:pt x="1341120" y="210312"/>
                  </a:lnTo>
                  <a:lnTo>
                    <a:pt x="1341120" y="210134"/>
                  </a:lnTo>
                  <a:lnTo>
                    <a:pt x="1307588" y="193058"/>
                  </a:lnTo>
                  <a:lnTo>
                    <a:pt x="1281366" y="168841"/>
                  </a:lnTo>
                  <a:lnTo>
                    <a:pt x="1264288" y="139027"/>
                  </a:lnTo>
                  <a:lnTo>
                    <a:pt x="1258188" y="105156"/>
                  </a:lnTo>
                  <a:lnTo>
                    <a:pt x="1264288" y="71284"/>
                  </a:lnTo>
                  <a:lnTo>
                    <a:pt x="1281366" y="41470"/>
                  </a:lnTo>
                  <a:lnTo>
                    <a:pt x="1307588" y="17253"/>
                  </a:lnTo>
                  <a:lnTo>
                    <a:pt x="1341120" y="177"/>
                  </a:lnTo>
                  <a:lnTo>
                    <a:pt x="1341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643871" y="5780532"/>
              <a:ext cx="1341120" cy="210820"/>
            </a:xfrm>
            <a:custGeom>
              <a:avLst/>
              <a:gdLst/>
              <a:ahLst/>
              <a:cxnLst/>
              <a:rect l="l" t="t" r="r" b="b"/>
              <a:pathLst>
                <a:path w="1341120" h="210820">
                  <a:moveTo>
                    <a:pt x="1341120" y="0"/>
                  </a:moveTo>
                  <a:lnTo>
                    <a:pt x="125475" y="0"/>
                  </a:lnTo>
                  <a:lnTo>
                    <a:pt x="76616" y="8263"/>
                  </a:lnTo>
                  <a:lnTo>
                    <a:pt x="36734" y="30799"/>
                  </a:lnTo>
                  <a:lnTo>
                    <a:pt x="9854" y="64224"/>
                  </a:lnTo>
                  <a:lnTo>
                    <a:pt x="0" y="105156"/>
                  </a:lnTo>
                  <a:lnTo>
                    <a:pt x="9854" y="146087"/>
                  </a:lnTo>
                  <a:lnTo>
                    <a:pt x="36734" y="179512"/>
                  </a:lnTo>
                  <a:lnTo>
                    <a:pt x="76616" y="202048"/>
                  </a:lnTo>
                  <a:lnTo>
                    <a:pt x="125475" y="210312"/>
                  </a:lnTo>
                  <a:lnTo>
                    <a:pt x="176132" y="210312"/>
                  </a:lnTo>
                  <a:lnTo>
                    <a:pt x="226787" y="210312"/>
                  </a:lnTo>
                  <a:lnTo>
                    <a:pt x="1341120" y="210312"/>
                  </a:lnTo>
                  <a:lnTo>
                    <a:pt x="1341120" y="210134"/>
                  </a:lnTo>
                  <a:lnTo>
                    <a:pt x="1307588" y="193058"/>
                  </a:lnTo>
                  <a:lnTo>
                    <a:pt x="1281366" y="168841"/>
                  </a:lnTo>
                  <a:lnTo>
                    <a:pt x="1264288" y="139027"/>
                  </a:lnTo>
                  <a:lnTo>
                    <a:pt x="1258188" y="105156"/>
                  </a:lnTo>
                  <a:lnTo>
                    <a:pt x="1264288" y="71284"/>
                  </a:lnTo>
                  <a:lnTo>
                    <a:pt x="1281366" y="41470"/>
                  </a:lnTo>
                  <a:lnTo>
                    <a:pt x="1307588" y="17253"/>
                  </a:lnTo>
                  <a:lnTo>
                    <a:pt x="1341120" y="177"/>
                  </a:lnTo>
                  <a:lnTo>
                    <a:pt x="1341120" y="0"/>
                  </a:lnTo>
                  <a:close/>
                </a:path>
              </a:pathLst>
            </a:custGeom>
            <a:ln w="57912">
              <a:solidFill>
                <a:srgbClr val="9C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678923" y="5527547"/>
              <a:ext cx="1341120" cy="210820"/>
            </a:xfrm>
            <a:custGeom>
              <a:avLst/>
              <a:gdLst/>
              <a:ahLst/>
              <a:cxnLst/>
              <a:rect l="l" t="t" r="r" b="b"/>
              <a:pathLst>
                <a:path w="1341120" h="210820">
                  <a:moveTo>
                    <a:pt x="1215644" y="0"/>
                  </a:moveTo>
                  <a:lnTo>
                    <a:pt x="0" y="126"/>
                  </a:lnTo>
                  <a:lnTo>
                    <a:pt x="33531" y="17252"/>
                  </a:lnTo>
                  <a:lnTo>
                    <a:pt x="59753" y="41497"/>
                  </a:lnTo>
                  <a:lnTo>
                    <a:pt x="76831" y="71314"/>
                  </a:lnTo>
                  <a:lnTo>
                    <a:pt x="82930" y="105155"/>
                  </a:lnTo>
                  <a:lnTo>
                    <a:pt x="76831" y="139027"/>
                  </a:lnTo>
                  <a:lnTo>
                    <a:pt x="59753" y="168841"/>
                  </a:lnTo>
                  <a:lnTo>
                    <a:pt x="33531" y="193058"/>
                  </a:lnTo>
                  <a:lnTo>
                    <a:pt x="0" y="210134"/>
                  </a:lnTo>
                  <a:lnTo>
                    <a:pt x="0" y="210311"/>
                  </a:lnTo>
                  <a:lnTo>
                    <a:pt x="1215644" y="210311"/>
                  </a:lnTo>
                  <a:lnTo>
                    <a:pt x="1264503" y="202048"/>
                  </a:lnTo>
                  <a:lnTo>
                    <a:pt x="1304385" y="179512"/>
                  </a:lnTo>
                  <a:lnTo>
                    <a:pt x="1331265" y="146087"/>
                  </a:lnTo>
                  <a:lnTo>
                    <a:pt x="1341120" y="105155"/>
                  </a:lnTo>
                  <a:lnTo>
                    <a:pt x="1331265" y="64240"/>
                  </a:lnTo>
                  <a:lnTo>
                    <a:pt x="1304385" y="30813"/>
                  </a:lnTo>
                  <a:lnTo>
                    <a:pt x="1264503" y="8268"/>
                  </a:lnTo>
                  <a:lnTo>
                    <a:pt x="1215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678923" y="5527547"/>
              <a:ext cx="1341120" cy="210820"/>
            </a:xfrm>
            <a:custGeom>
              <a:avLst/>
              <a:gdLst/>
              <a:ahLst/>
              <a:cxnLst/>
              <a:rect l="l" t="t" r="r" b="b"/>
              <a:pathLst>
                <a:path w="1341120" h="210820">
                  <a:moveTo>
                    <a:pt x="0" y="210311"/>
                  </a:moveTo>
                  <a:lnTo>
                    <a:pt x="1215644" y="210311"/>
                  </a:lnTo>
                  <a:lnTo>
                    <a:pt x="1264503" y="202048"/>
                  </a:lnTo>
                  <a:lnTo>
                    <a:pt x="1304385" y="179512"/>
                  </a:lnTo>
                  <a:lnTo>
                    <a:pt x="1331265" y="146087"/>
                  </a:lnTo>
                  <a:lnTo>
                    <a:pt x="1341120" y="105155"/>
                  </a:lnTo>
                  <a:lnTo>
                    <a:pt x="1331265" y="64240"/>
                  </a:lnTo>
                  <a:lnTo>
                    <a:pt x="1304385" y="30813"/>
                  </a:lnTo>
                  <a:lnTo>
                    <a:pt x="1264503" y="8268"/>
                  </a:lnTo>
                  <a:lnTo>
                    <a:pt x="1215644" y="0"/>
                  </a:lnTo>
                  <a:lnTo>
                    <a:pt x="1164987" y="0"/>
                  </a:lnTo>
                  <a:lnTo>
                    <a:pt x="1114332" y="0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33531" y="17252"/>
                  </a:lnTo>
                  <a:lnTo>
                    <a:pt x="59753" y="41497"/>
                  </a:lnTo>
                  <a:lnTo>
                    <a:pt x="76831" y="71314"/>
                  </a:lnTo>
                  <a:lnTo>
                    <a:pt x="82930" y="105155"/>
                  </a:lnTo>
                  <a:lnTo>
                    <a:pt x="76831" y="139027"/>
                  </a:lnTo>
                  <a:lnTo>
                    <a:pt x="59753" y="168841"/>
                  </a:lnTo>
                  <a:lnTo>
                    <a:pt x="33531" y="193058"/>
                  </a:lnTo>
                  <a:lnTo>
                    <a:pt x="0" y="210134"/>
                  </a:lnTo>
                  <a:lnTo>
                    <a:pt x="0" y="210311"/>
                  </a:lnTo>
                  <a:close/>
                </a:path>
              </a:pathLst>
            </a:custGeom>
            <a:ln w="57912">
              <a:solidFill>
                <a:srgbClr val="50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161776" y="580644"/>
              <a:ext cx="931164" cy="48935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161776" y="580644"/>
              <a:ext cx="931544" cy="4893945"/>
            </a:xfrm>
            <a:custGeom>
              <a:avLst/>
              <a:gdLst/>
              <a:ahLst/>
              <a:cxnLst/>
              <a:rect l="l" t="t" r="r" b="b"/>
              <a:pathLst>
                <a:path w="931545" h="4893945">
                  <a:moveTo>
                    <a:pt x="0" y="155193"/>
                  </a:moveTo>
                  <a:lnTo>
                    <a:pt x="7910" y="106135"/>
                  </a:lnTo>
                  <a:lnTo>
                    <a:pt x="29939" y="63532"/>
                  </a:lnTo>
                  <a:lnTo>
                    <a:pt x="63532" y="29939"/>
                  </a:lnTo>
                  <a:lnTo>
                    <a:pt x="106135" y="7910"/>
                  </a:lnTo>
                  <a:lnTo>
                    <a:pt x="155194" y="0"/>
                  </a:lnTo>
                  <a:lnTo>
                    <a:pt x="775970" y="0"/>
                  </a:lnTo>
                  <a:lnTo>
                    <a:pt x="825028" y="7910"/>
                  </a:lnTo>
                  <a:lnTo>
                    <a:pt x="867631" y="29939"/>
                  </a:lnTo>
                  <a:lnTo>
                    <a:pt x="901224" y="63532"/>
                  </a:lnTo>
                  <a:lnTo>
                    <a:pt x="923253" y="106135"/>
                  </a:lnTo>
                  <a:lnTo>
                    <a:pt x="931164" y="155193"/>
                  </a:lnTo>
                  <a:lnTo>
                    <a:pt x="931164" y="4738370"/>
                  </a:lnTo>
                  <a:lnTo>
                    <a:pt x="923253" y="4787428"/>
                  </a:lnTo>
                  <a:lnTo>
                    <a:pt x="901224" y="4830031"/>
                  </a:lnTo>
                  <a:lnTo>
                    <a:pt x="867631" y="4863624"/>
                  </a:lnTo>
                  <a:lnTo>
                    <a:pt x="825028" y="4885653"/>
                  </a:lnTo>
                  <a:lnTo>
                    <a:pt x="775970" y="4893564"/>
                  </a:lnTo>
                  <a:lnTo>
                    <a:pt x="155194" y="4893564"/>
                  </a:lnTo>
                  <a:lnTo>
                    <a:pt x="106135" y="4885653"/>
                  </a:lnTo>
                  <a:lnTo>
                    <a:pt x="63532" y="4863624"/>
                  </a:lnTo>
                  <a:lnTo>
                    <a:pt x="29939" y="4830031"/>
                  </a:lnTo>
                  <a:lnTo>
                    <a:pt x="7910" y="4787428"/>
                  </a:lnTo>
                  <a:lnTo>
                    <a:pt x="0" y="4738370"/>
                  </a:lnTo>
                  <a:lnTo>
                    <a:pt x="0" y="155193"/>
                  </a:lnTo>
                  <a:close/>
                </a:path>
              </a:pathLst>
            </a:custGeom>
            <a:ln w="12192">
              <a:solidFill>
                <a:srgbClr val="3858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528552" y="931291"/>
              <a:ext cx="216026" cy="25387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528552" y="931291"/>
              <a:ext cx="216535" cy="254000"/>
            </a:xfrm>
            <a:custGeom>
              <a:avLst/>
              <a:gdLst/>
              <a:ahLst/>
              <a:cxnLst/>
              <a:rect l="l" t="t" r="r" b="b"/>
              <a:pathLst>
                <a:path w="216534" h="254000">
                  <a:moveTo>
                    <a:pt x="0" y="0"/>
                  </a:moveTo>
                  <a:lnTo>
                    <a:pt x="108457" y="0"/>
                  </a:lnTo>
                  <a:lnTo>
                    <a:pt x="127531" y="573"/>
                  </a:lnTo>
                  <a:lnTo>
                    <a:pt x="170179" y="9271"/>
                  </a:lnTo>
                  <a:lnTo>
                    <a:pt x="203707" y="37719"/>
                  </a:lnTo>
                  <a:lnTo>
                    <a:pt x="216026" y="80772"/>
                  </a:lnTo>
                  <a:lnTo>
                    <a:pt x="214453" y="98010"/>
                  </a:lnTo>
                  <a:lnTo>
                    <a:pt x="190753" y="139319"/>
                  </a:lnTo>
                  <a:lnTo>
                    <a:pt x="143265" y="160268"/>
                  </a:lnTo>
                  <a:lnTo>
                    <a:pt x="123190" y="161671"/>
                  </a:lnTo>
                  <a:lnTo>
                    <a:pt x="79121" y="161671"/>
                  </a:lnTo>
                  <a:lnTo>
                    <a:pt x="79121" y="253873"/>
                  </a:lnTo>
                  <a:lnTo>
                    <a:pt x="0" y="253873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3858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539220" y="1433829"/>
              <a:ext cx="191135" cy="254000"/>
            </a:xfrm>
            <a:custGeom>
              <a:avLst/>
              <a:gdLst/>
              <a:ahLst/>
              <a:cxnLst/>
              <a:rect l="l" t="t" r="r" b="b"/>
              <a:pathLst>
                <a:path w="191134" h="254000">
                  <a:moveTo>
                    <a:pt x="191135" y="0"/>
                  </a:moveTo>
                  <a:lnTo>
                    <a:pt x="0" y="0"/>
                  </a:lnTo>
                  <a:lnTo>
                    <a:pt x="0" y="58420"/>
                  </a:lnTo>
                  <a:lnTo>
                    <a:pt x="0" y="95250"/>
                  </a:lnTo>
                  <a:lnTo>
                    <a:pt x="0" y="152400"/>
                  </a:lnTo>
                  <a:lnTo>
                    <a:pt x="0" y="194310"/>
                  </a:lnTo>
                  <a:lnTo>
                    <a:pt x="0" y="254000"/>
                  </a:lnTo>
                  <a:lnTo>
                    <a:pt x="191135" y="254000"/>
                  </a:lnTo>
                  <a:lnTo>
                    <a:pt x="191135" y="194310"/>
                  </a:lnTo>
                  <a:lnTo>
                    <a:pt x="76581" y="194310"/>
                  </a:lnTo>
                  <a:lnTo>
                    <a:pt x="76581" y="152400"/>
                  </a:lnTo>
                  <a:lnTo>
                    <a:pt x="169164" y="152400"/>
                  </a:lnTo>
                  <a:lnTo>
                    <a:pt x="169164" y="95250"/>
                  </a:lnTo>
                  <a:lnTo>
                    <a:pt x="76581" y="95250"/>
                  </a:lnTo>
                  <a:lnTo>
                    <a:pt x="76581" y="58420"/>
                  </a:lnTo>
                  <a:lnTo>
                    <a:pt x="191135" y="58420"/>
                  </a:lnTo>
                  <a:lnTo>
                    <a:pt x="1911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539219" y="1434211"/>
              <a:ext cx="191135" cy="254000"/>
            </a:xfrm>
            <a:custGeom>
              <a:avLst/>
              <a:gdLst/>
              <a:ahLst/>
              <a:cxnLst/>
              <a:rect l="l" t="t" r="r" b="b"/>
              <a:pathLst>
                <a:path w="191134" h="254000">
                  <a:moveTo>
                    <a:pt x="0" y="0"/>
                  </a:moveTo>
                  <a:lnTo>
                    <a:pt x="191134" y="0"/>
                  </a:lnTo>
                  <a:lnTo>
                    <a:pt x="191134" y="58547"/>
                  </a:lnTo>
                  <a:lnTo>
                    <a:pt x="76580" y="58547"/>
                  </a:lnTo>
                  <a:lnTo>
                    <a:pt x="76580" y="95376"/>
                  </a:lnTo>
                  <a:lnTo>
                    <a:pt x="169163" y="95376"/>
                  </a:lnTo>
                  <a:lnTo>
                    <a:pt x="169163" y="151764"/>
                  </a:lnTo>
                  <a:lnTo>
                    <a:pt x="76580" y="151764"/>
                  </a:lnTo>
                  <a:lnTo>
                    <a:pt x="76580" y="193293"/>
                  </a:lnTo>
                  <a:lnTo>
                    <a:pt x="191134" y="193293"/>
                  </a:lnTo>
                  <a:lnTo>
                    <a:pt x="191134" y="253873"/>
                  </a:lnTo>
                  <a:lnTo>
                    <a:pt x="0" y="253873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3858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519407" y="1937130"/>
              <a:ext cx="217170" cy="2538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519407" y="1937130"/>
              <a:ext cx="217170" cy="254000"/>
            </a:xfrm>
            <a:custGeom>
              <a:avLst/>
              <a:gdLst/>
              <a:ahLst/>
              <a:cxnLst/>
              <a:rect l="l" t="t" r="r" b="b"/>
              <a:pathLst>
                <a:path w="217170" h="254000">
                  <a:moveTo>
                    <a:pt x="0" y="0"/>
                  </a:moveTo>
                  <a:lnTo>
                    <a:pt x="73787" y="0"/>
                  </a:lnTo>
                  <a:lnTo>
                    <a:pt x="132842" y="92964"/>
                  </a:lnTo>
                  <a:lnTo>
                    <a:pt x="141154" y="106441"/>
                  </a:lnTo>
                  <a:lnTo>
                    <a:pt x="148383" y="119062"/>
                  </a:lnTo>
                  <a:lnTo>
                    <a:pt x="154541" y="130825"/>
                  </a:lnTo>
                  <a:lnTo>
                    <a:pt x="159639" y="141732"/>
                  </a:lnTo>
                  <a:lnTo>
                    <a:pt x="157045" y="125350"/>
                  </a:lnTo>
                  <a:lnTo>
                    <a:pt x="155178" y="108791"/>
                  </a:lnTo>
                  <a:lnTo>
                    <a:pt x="154049" y="92065"/>
                  </a:lnTo>
                  <a:lnTo>
                    <a:pt x="153670" y="75184"/>
                  </a:lnTo>
                  <a:lnTo>
                    <a:pt x="153670" y="0"/>
                  </a:lnTo>
                  <a:lnTo>
                    <a:pt x="217170" y="0"/>
                  </a:lnTo>
                  <a:lnTo>
                    <a:pt x="217170" y="253873"/>
                  </a:lnTo>
                  <a:lnTo>
                    <a:pt x="153670" y="253873"/>
                  </a:lnTo>
                  <a:lnTo>
                    <a:pt x="84200" y="141732"/>
                  </a:lnTo>
                  <a:lnTo>
                    <a:pt x="63984" y="104138"/>
                  </a:lnTo>
                  <a:lnTo>
                    <a:pt x="57150" y="89281"/>
                  </a:lnTo>
                  <a:lnTo>
                    <a:pt x="59836" y="101093"/>
                  </a:lnTo>
                  <a:lnTo>
                    <a:pt x="61785" y="111966"/>
                  </a:lnTo>
                  <a:lnTo>
                    <a:pt x="62972" y="121910"/>
                  </a:lnTo>
                  <a:lnTo>
                    <a:pt x="63373" y="130937"/>
                  </a:lnTo>
                  <a:lnTo>
                    <a:pt x="63373" y="253873"/>
                  </a:lnTo>
                  <a:lnTo>
                    <a:pt x="0" y="253873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3858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524488" y="2440051"/>
              <a:ext cx="208915" cy="257810"/>
            </a:xfrm>
            <a:custGeom>
              <a:avLst/>
              <a:gdLst/>
              <a:ahLst/>
              <a:cxnLst/>
              <a:rect l="l" t="t" r="r" b="b"/>
              <a:pathLst>
                <a:path w="208915" h="257810">
                  <a:moveTo>
                    <a:pt x="208533" y="0"/>
                  </a:moveTo>
                  <a:lnTo>
                    <a:pt x="147192" y="0"/>
                  </a:lnTo>
                  <a:lnTo>
                    <a:pt x="147075" y="158807"/>
                  </a:lnTo>
                  <a:lnTo>
                    <a:pt x="146732" y="167179"/>
                  </a:lnTo>
                  <a:lnTo>
                    <a:pt x="120903" y="198120"/>
                  </a:lnTo>
                  <a:lnTo>
                    <a:pt x="111505" y="198120"/>
                  </a:lnTo>
                  <a:lnTo>
                    <a:pt x="79726" y="171646"/>
                  </a:lnTo>
                  <a:lnTo>
                    <a:pt x="79247" y="163195"/>
                  </a:lnTo>
                  <a:lnTo>
                    <a:pt x="79247" y="0"/>
                  </a:lnTo>
                  <a:lnTo>
                    <a:pt x="0" y="0"/>
                  </a:lnTo>
                  <a:lnTo>
                    <a:pt x="0" y="172212"/>
                  </a:lnTo>
                  <a:lnTo>
                    <a:pt x="1811" y="193381"/>
                  </a:lnTo>
                  <a:lnTo>
                    <a:pt x="29082" y="237744"/>
                  </a:lnTo>
                  <a:lnTo>
                    <a:pt x="83357" y="256549"/>
                  </a:lnTo>
                  <a:lnTo>
                    <a:pt x="106171" y="257810"/>
                  </a:lnTo>
                  <a:lnTo>
                    <a:pt x="127938" y="256500"/>
                  </a:lnTo>
                  <a:lnTo>
                    <a:pt x="164947" y="246022"/>
                  </a:lnTo>
                  <a:lnTo>
                    <a:pt x="201469" y="209264"/>
                  </a:lnTo>
                  <a:lnTo>
                    <a:pt x="208533" y="168148"/>
                  </a:lnTo>
                  <a:lnTo>
                    <a:pt x="208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524488" y="2440051"/>
              <a:ext cx="208915" cy="257810"/>
            </a:xfrm>
            <a:custGeom>
              <a:avLst/>
              <a:gdLst/>
              <a:ahLst/>
              <a:cxnLst/>
              <a:rect l="l" t="t" r="r" b="b"/>
              <a:pathLst>
                <a:path w="208915" h="257810">
                  <a:moveTo>
                    <a:pt x="0" y="0"/>
                  </a:moveTo>
                  <a:lnTo>
                    <a:pt x="79247" y="0"/>
                  </a:lnTo>
                  <a:lnTo>
                    <a:pt x="79247" y="163195"/>
                  </a:lnTo>
                  <a:lnTo>
                    <a:pt x="79726" y="171646"/>
                  </a:lnTo>
                  <a:lnTo>
                    <a:pt x="111505" y="198120"/>
                  </a:lnTo>
                  <a:lnTo>
                    <a:pt x="120903" y="198120"/>
                  </a:lnTo>
                  <a:lnTo>
                    <a:pt x="128650" y="196087"/>
                  </a:lnTo>
                  <a:lnTo>
                    <a:pt x="134619" y="192024"/>
                  </a:lnTo>
                  <a:lnTo>
                    <a:pt x="140588" y="188087"/>
                  </a:lnTo>
                  <a:lnTo>
                    <a:pt x="147192" y="148589"/>
                  </a:lnTo>
                  <a:lnTo>
                    <a:pt x="147192" y="0"/>
                  </a:lnTo>
                  <a:lnTo>
                    <a:pt x="208533" y="0"/>
                  </a:lnTo>
                  <a:lnTo>
                    <a:pt x="208533" y="168148"/>
                  </a:lnTo>
                  <a:lnTo>
                    <a:pt x="206769" y="190384"/>
                  </a:lnTo>
                  <a:lnTo>
                    <a:pt x="180212" y="236854"/>
                  </a:lnTo>
                  <a:lnTo>
                    <a:pt x="127938" y="256500"/>
                  </a:lnTo>
                  <a:lnTo>
                    <a:pt x="106171" y="257810"/>
                  </a:lnTo>
                  <a:lnTo>
                    <a:pt x="83357" y="256549"/>
                  </a:lnTo>
                  <a:lnTo>
                    <a:pt x="44825" y="246505"/>
                  </a:lnTo>
                  <a:lnTo>
                    <a:pt x="7254" y="211359"/>
                  </a:lnTo>
                  <a:lnTo>
                    <a:pt x="0" y="172212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3858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509629" y="2939033"/>
              <a:ext cx="231140" cy="262255"/>
            </a:xfrm>
            <a:custGeom>
              <a:avLst/>
              <a:gdLst/>
              <a:ahLst/>
              <a:cxnLst/>
              <a:rect l="l" t="t" r="r" b="b"/>
              <a:pathLst>
                <a:path w="231140" h="262255">
                  <a:moveTo>
                    <a:pt x="121666" y="0"/>
                  </a:moveTo>
                  <a:lnTo>
                    <a:pt x="68706" y="9715"/>
                  </a:lnTo>
                  <a:lnTo>
                    <a:pt x="30606" y="38862"/>
                  </a:lnTo>
                  <a:lnTo>
                    <a:pt x="7635" y="82105"/>
                  </a:lnTo>
                  <a:lnTo>
                    <a:pt x="0" y="134492"/>
                  </a:lnTo>
                  <a:lnTo>
                    <a:pt x="1976" y="162305"/>
                  </a:lnTo>
                  <a:lnTo>
                    <a:pt x="17787" y="208787"/>
                  </a:lnTo>
                  <a:lnTo>
                    <a:pt x="48529" y="242458"/>
                  </a:lnTo>
                  <a:lnTo>
                    <a:pt x="88915" y="259603"/>
                  </a:lnTo>
                  <a:lnTo>
                    <a:pt x="112395" y="261746"/>
                  </a:lnTo>
                  <a:lnTo>
                    <a:pt x="134133" y="259841"/>
                  </a:lnTo>
                  <a:lnTo>
                    <a:pt x="153050" y="254126"/>
                  </a:lnTo>
                  <a:lnTo>
                    <a:pt x="169134" y="244601"/>
                  </a:lnTo>
                  <a:lnTo>
                    <a:pt x="182372" y="231266"/>
                  </a:lnTo>
                  <a:lnTo>
                    <a:pt x="185084" y="236985"/>
                  </a:lnTo>
                  <a:lnTo>
                    <a:pt x="187690" y="243300"/>
                  </a:lnTo>
                  <a:lnTo>
                    <a:pt x="190176" y="250233"/>
                  </a:lnTo>
                  <a:lnTo>
                    <a:pt x="192531" y="257810"/>
                  </a:lnTo>
                  <a:lnTo>
                    <a:pt x="230759" y="257810"/>
                  </a:lnTo>
                  <a:lnTo>
                    <a:pt x="230759" y="115569"/>
                  </a:lnTo>
                  <a:lnTo>
                    <a:pt x="116331" y="115569"/>
                  </a:lnTo>
                  <a:lnTo>
                    <a:pt x="116331" y="169544"/>
                  </a:lnTo>
                  <a:lnTo>
                    <a:pt x="158369" y="169544"/>
                  </a:lnTo>
                  <a:lnTo>
                    <a:pt x="157656" y="176571"/>
                  </a:lnTo>
                  <a:lnTo>
                    <a:pt x="124078" y="201549"/>
                  </a:lnTo>
                  <a:lnTo>
                    <a:pt x="115649" y="200667"/>
                  </a:lnTo>
                  <a:lnTo>
                    <a:pt x="85105" y="165893"/>
                  </a:lnTo>
                  <a:lnTo>
                    <a:pt x="82042" y="129286"/>
                  </a:lnTo>
                  <a:lnTo>
                    <a:pt x="84445" y="97375"/>
                  </a:lnTo>
                  <a:lnTo>
                    <a:pt x="91646" y="74596"/>
                  </a:lnTo>
                  <a:lnTo>
                    <a:pt x="103633" y="60938"/>
                  </a:lnTo>
                  <a:lnTo>
                    <a:pt x="120396" y="56387"/>
                  </a:lnTo>
                  <a:lnTo>
                    <a:pt x="133494" y="58864"/>
                  </a:lnTo>
                  <a:lnTo>
                    <a:pt x="143652" y="66293"/>
                  </a:lnTo>
                  <a:lnTo>
                    <a:pt x="150881" y="78676"/>
                  </a:lnTo>
                  <a:lnTo>
                    <a:pt x="155194" y="96012"/>
                  </a:lnTo>
                  <a:lnTo>
                    <a:pt x="230759" y="88518"/>
                  </a:lnTo>
                  <a:lnTo>
                    <a:pt x="217646" y="51006"/>
                  </a:lnTo>
                  <a:lnTo>
                    <a:pt x="179816" y="13019"/>
                  </a:lnTo>
                  <a:lnTo>
                    <a:pt x="143240" y="1450"/>
                  </a:lnTo>
                  <a:lnTo>
                    <a:pt x="1216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509629" y="2939033"/>
              <a:ext cx="231140" cy="262255"/>
            </a:xfrm>
            <a:custGeom>
              <a:avLst/>
              <a:gdLst/>
              <a:ahLst/>
              <a:cxnLst/>
              <a:rect l="l" t="t" r="r" b="b"/>
              <a:pathLst>
                <a:path w="231140" h="262255">
                  <a:moveTo>
                    <a:pt x="121666" y="0"/>
                  </a:moveTo>
                  <a:lnTo>
                    <a:pt x="162623" y="5794"/>
                  </a:lnTo>
                  <a:lnTo>
                    <a:pt x="207434" y="35851"/>
                  </a:lnTo>
                  <a:lnTo>
                    <a:pt x="230759" y="88518"/>
                  </a:lnTo>
                  <a:lnTo>
                    <a:pt x="155194" y="96012"/>
                  </a:lnTo>
                  <a:lnTo>
                    <a:pt x="150881" y="78676"/>
                  </a:lnTo>
                  <a:lnTo>
                    <a:pt x="143652" y="66293"/>
                  </a:lnTo>
                  <a:lnTo>
                    <a:pt x="133494" y="58864"/>
                  </a:lnTo>
                  <a:lnTo>
                    <a:pt x="120396" y="56387"/>
                  </a:lnTo>
                  <a:lnTo>
                    <a:pt x="103633" y="60938"/>
                  </a:lnTo>
                  <a:lnTo>
                    <a:pt x="91646" y="74596"/>
                  </a:lnTo>
                  <a:lnTo>
                    <a:pt x="84445" y="97375"/>
                  </a:lnTo>
                  <a:lnTo>
                    <a:pt x="82042" y="129286"/>
                  </a:lnTo>
                  <a:lnTo>
                    <a:pt x="82805" y="149482"/>
                  </a:lnTo>
                  <a:lnTo>
                    <a:pt x="94361" y="187451"/>
                  </a:lnTo>
                  <a:lnTo>
                    <a:pt x="124078" y="201549"/>
                  </a:lnTo>
                  <a:lnTo>
                    <a:pt x="130885" y="201003"/>
                  </a:lnTo>
                  <a:lnTo>
                    <a:pt x="158369" y="169544"/>
                  </a:lnTo>
                  <a:lnTo>
                    <a:pt x="116331" y="169544"/>
                  </a:lnTo>
                  <a:lnTo>
                    <a:pt x="116331" y="115569"/>
                  </a:lnTo>
                  <a:lnTo>
                    <a:pt x="230759" y="115569"/>
                  </a:lnTo>
                  <a:lnTo>
                    <a:pt x="230759" y="257810"/>
                  </a:lnTo>
                  <a:lnTo>
                    <a:pt x="192531" y="257810"/>
                  </a:lnTo>
                  <a:lnTo>
                    <a:pt x="190176" y="250233"/>
                  </a:lnTo>
                  <a:lnTo>
                    <a:pt x="187690" y="243300"/>
                  </a:lnTo>
                  <a:lnTo>
                    <a:pt x="185084" y="236985"/>
                  </a:lnTo>
                  <a:lnTo>
                    <a:pt x="182372" y="231266"/>
                  </a:lnTo>
                  <a:lnTo>
                    <a:pt x="169134" y="244601"/>
                  </a:lnTo>
                  <a:lnTo>
                    <a:pt x="153050" y="254126"/>
                  </a:lnTo>
                  <a:lnTo>
                    <a:pt x="134133" y="259841"/>
                  </a:lnTo>
                  <a:lnTo>
                    <a:pt x="112395" y="261746"/>
                  </a:lnTo>
                  <a:lnTo>
                    <a:pt x="88915" y="259603"/>
                  </a:lnTo>
                  <a:lnTo>
                    <a:pt x="48529" y="242458"/>
                  </a:lnTo>
                  <a:lnTo>
                    <a:pt x="17787" y="208787"/>
                  </a:lnTo>
                  <a:lnTo>
                    <a:pt x="1976" y="162305"/>
                  </a:lnTo>
                  <a:lnTo>
                    <a:pt x="0" y="134492"/>
                  </a:lnTo>
                  <a:lnTo>
                    <a:pt x="1906" y="107156"/>
                  </a:lnTo>
                  <a:lnTo>
                    <a:pt x="17198" y="59340"/>
                  </a:lnTo>
                  <a:lnTo>
                    <a:pt x="47799" y="21859"/>
                  </a:lnTo>
                  <a:lnTo>
                    <a:pt x="93329" y="2428"/>
                  </a:lnTo>
                  <a:lnTo>
                    <a:pt x="121666" y="0"/>
                  </a:lnTo>
                  <a:close/>
                </a:path>
              </a:pathLst>
            </a:custGeom>
            <a:ln w="19812">
              <a:solidFill>
                <a:srgbClr val="3858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509247" y="3445890"/>
              <a:ext cx="240410" cy="25387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509247" y="3445890"/>
              <a:ext cx="240665" cy="254000"/>
            </a:xfrm>
            <a:custGeom>
              <a:avLst/>
              <a:gdLst/>
              <a:ahLst/>
              <a:cxnLst/>
              <a:rect l="l" t="t" r="r" b="b"/>
              <a:pathLst>
                <a:path w="240665" h="254000">
                  <a:moveTo>
                    <a:pt x="78358" y="0"/>
                  </a:moveTo>
                  <a:lnTo>
                    <a:pt x="160781" y="0"/>
                  </a:lnTo>
                  <a:lnTo>
                    <a:pt x="240410" y="253873"/>
                  </a:lnTo>
                  <a:lnTo>
                    <a:pt x="160908" y="253873"/>
                  </a:lnTo>
                  <a:lnTo>
                    <a:pt x="146557" y="203835"/>
                  </a:lnTo>
                  <a:lnTo>
                    <a:pt x="78485" y="203835"/>
                  </a:lnTo>
                  <a:lnTo>
                    <a:pt x="63246" y="253873"/>
                  </a:lnTo>
                  <a:lnTo>
                    <a:pt x="0" y="253873"/>
                  </a:lnTo>
                  <a:lnTo>
                    <a:pt x="78358" y="0"/>
                  </a:lnTo>
                  <a:close/>
                </a:path>
              </a:pathLst>
            </a:custGeom>
            <a:ln w="19812">
              <a:solidFill>
                <a:srgbClr val="3858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508485" y="3944873"/>
              <a:ext cx="227965" cy="262255"/>
            </a:xfrm>
            <a:custGeom>
              <a:avLst/>
              <a:gdLst/>
              <a:ahLst/>
              <a:cxnLst/>
              <a:rect l="l" t="t" r="r" b="b"/>
              <a:pathLst>
                <a:path w="227965" h="262254">
                  <a:moveTo>
                    <a:pt x="118491" y="0"/>
                  </a:moveTo>
                  <a:lnTo>
                    <a:pt x="73310" y="5984"/>
                  </a:lnTo>
                  <a:lnTo>
                    <a:pt x="28203" y="36542"/>
                  </a:lnTo>
                  <a:lnTo>
                    <a:pt x="12827" y="83565"/>
                  </a:lnTo>
                  <a:lnTo>
                    <a:pt x="14015" y="97095"/>
                  </a:lnTo>
                  <a:lnTo>
                    <a:pt x="31750" y="132206"/>
                  </a:lnTo>
                  <a:lnTo>
                    <a:pt x="87167" y="158728"/>
                  </a:lnTo>
                  <a:lnTo>
                    <a:pt x="125624" y="167413"/>
                  </a:lnTo>
                  <a:lnTo>
                    <a:pt x="132349" y="169386"/>
                  </a:lnTo>
                  <a:lnTo>
                    <a:pt x="137765" y="171501"/>
                  </a:lnTo>
                  <a:lnTo>
                    <a:pt x="141859" y="173736"/>
                  </a:lnTo>
                  <a:lnTo>
                    <a:pt x="146431" y="176783"/>
                  </a:lnTo>
                  <a:lnTo>
                    <a:pt x="148590" y="180975"/>
                  </a:lnTo>
                  <a:lnTo>
                    <a:pt x="148590" y="186436"/>
                  </a:lnTo>
                  <a:lnTo>
                    <a:pt x="146756" y="193270"/>
                  </a:lnTo>
                  <a:lnTo>
                    <a:pt x="141255" y="198151"/>
                  </a:lnTo>
                  <a:lnTo>
                    <a:pt x="132087" y="201080"/>
                  </a:lnTo>
                  <a:lnTo>
                    <a:pt x="119253" y="202056"/>
                  </a:lnTo>
                  <a:lnTo>
                    <a:pt x="102179" y="200130"/>
                  </a:lnTo>
                  <a:lnTo>
                    <a:pt x="88677" y="194357"/>
                  </a:lnTo>
                  <a:lnTo>
                    <a:pt x="78747" y="184751"/>
                  </a:lnTo>
                  <a:lnTo>
                    <a:pt x="72390" y="171323"/>
                  </a:lnTo>
                  <a:lnTo>
                    <a:pt x="0" y="184403"/>
                  </a:lnTo>
                  <a:lnTo>
                    <a:pt x="15309" y="218241"/>
                  </a:lnTo>
                  <a:lnTo>
                    <a:pt x="39512" y="242411"/>
                  </a:lnTo>
                  <a:lnTo>
                    <a:pt x="72598" y="256913"/>
                  </a:lnTo>
                  <a:lnTo>
                    <a:pt x="114554" y="261746"/>
                  </a:lnTo>
                  <a:lnTo>
                    <a:pt x="138749" y="260248"/>
                  </a:lnTo>
                  <a:lnTo>
                    <a:pt x="179758" y="248298"/>
                  </a:lnTo>
                  <a:lnTo>
                    <a:pt x="210264" y="224964"/>
                  </a:lnTo>
                  <a:lnTo>
                    <a:pt x="227838" y="175387"/>
                  </a:lnTo>
                  <a:lnTo>
                    <a:pt x="227048" y="163599"/>
                  </a:lnTo>
                  <a:lnTo>
                    <a:pt x="208224" y="124733"/>
                  </a:lnTo>
                  <a:lnTo>
                    <a:pt x="171817" y="103838"/>
                  </a:lnTo>
                  <a:lnTo>
                    <a:pt x="107315" y="88264"/>
                  </a:lnTo>
                  <a:lnTo>
                    <a:pt x="99822" y="85725"/>
                  </a:lnTo>
                  <a:lnTo>
                    <a:pt x="92202" y="80518"/>
                  </a:lnTo>
                  <a:lnTo>
                    <a:pt x="90170" y="76962"/>
                  </a:lnTo>
                  <a:lnTo>
                    <a:pt x="90170" y="72262"/>
                  </a:lnTo>
                  <a:lnTo>
                    <a:pt x="91765" y="65335"/>
                  </a:lnTo>
                  <a:lnTo>
                    <a:pt x="96551" y="60372"/>
                  </a:lnTo>
                  <a:lnTo>
                    <a:pt x="104528" y="57386"/>
                  </a:lnTo>
                  <a:lnTo>
                    <a:pt x="115697" y="56387"/>
                  </a:lnTo>
                  <a:lnTo>
                    <a:pt x="129746" y="57983"/>
                  </a:lnTo>
                  <a:lnTo>
                    <a:pt x="141224" y="62769"/>
                  </a:lnTo>
                  <a:lnTo>
                    <a:pt x="150129" y="70746"/>
                  </a:lnTo>
                  <a:lnTo>
                    <a:pt x="156464" y="81914"/>
                  </a:lnTo>
                  <a:lnTo>
                    <a:pt x="220980" y="62356"/>
                  </a:lnTo>
                  <a:lnTo>
                    <a:pt x="205216" y="35093"/>
                  </a:lnTo>
                  <a:lnTo>
                    <a:pt x="182880" y="15605"/>
                  </a:lnTo>
                  <a:lnTo>
                    <a:pt x="153971" y="3903"/>
                  </a:lnTo>
                  <a:lnTo>
                    <a:pt x="1184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508485" y="3944873"/>
              <a:ext cx="227965" cy="262255"/>
            </a:xfrm>
            <a:custGeom>
              <a:avLst/>
              <a:gdLst/>
              <a:ahLst/>
              <a:cxnLst/>
              <a:rect l="l" t="t" r="r" b="b"/>
              <a:pathLst>
                <a:path w="227965" h="262254">
                  <a:moveTo>
                    <a:pt x="118491" y="0"/>
                  </a:moveTo>
                  <a:lnTo>
                    <a:pt x="153971" y="3903"/>
                  </a:lnTo>
                  <a:lnTo>
                    <a:pt x="182880" y="15605"/>
                  </a:lnTo>
                  <a:lnTo>
                    <a:pt x="205216" y="35093"/>
                  </a:lnTo>
                  <a:lnTo>
                    <a:pt x="220980" y="62356"/>
                  </a:lnTo>
                  <a:lnTo>
                    <a:pt x="156464" y="81914"/>
                  </a:lnTo>
                  <a:lnTo>
                    <a:pt x="150129" y="70746"/>
                  </a:lnTo>
                  <a:lnTo>
                    <a:pt x="141224" y="62769"/>
                  </a:lnTo>
                  <a:lnTo>
                    <a:pt x="129746" y="57983"/>
                  </a:lnTo>
                  <a:lnTo>
                    <a:pt x="115697" y="56387"/>
                  </a:lnTo>
                  <a:lnTo>
                    <a:pt x="104528" y="57386"/>
                  </a:lnTo>
                  <a:lnTo>
                    <a:pt x="96551" y="60372"/>
                  </a:lnTo>
                  <a:lnTo>
                    <a:pt x="91765" y="65335"/>
                  </a:lnTo>
                  <a:lnTo>
                    <a:pt x="90170" y="72262"/>
                  </a:lnTo>
                  <a:lnTo>
                    <a:pt x="90170" y="76962"/>
                  </a:lnTo>
                  <a:lnTo>
                    <a:pt x="118364" y="90550"/>
                  </a:lnTo>
                  <a:lnTo>
                    <a:pt x="139483" y="95265"/>
                  </a:lnTo>
                  <a:lnTo>
                    <a:pt x="183007" y="107695"/>
                  </a:lnTo>
                  <a:lnTo>
                    <a:pt x="215011" y="133095"/>
                  </a:lnTo>
                  <a:lnTo>
                    <a:pt x="227838" y="175387"/>
                  </a:lnTo>
                  <a:lnTo>
                    <a:pt x="225885" y="193722"/>
                  </a:lnTo>
                  <a:lnTo>
                    <a:pt x="196596" y="237870"/>
                  </a:lnTo>
                  <a:lnTo>
                    <a:pt x="160480" y="255762"/>
                  </a:lnTo>
                  <a:lnTo>
                    <a:pt x="114554" y="261746"/>
                  </a:lnTo>
                  <a:lnTo>
                    <a:pt x="72598" y="256913"/>
                  </a:lnTo>
                  <a:lnTo>
                    <a:pt x="39512" y="242411"/>
                  </a:lnTo>
                  <a:lnTo>
                    <a:pt x="15309" y="218241"/>
                  </a:lnTo>
                  <a:lnTo>
                    <a:pt x="0" y="184403"/>
                  </a:lnTo>
                  <a:lnTo>
                    <a:pt x="72390" y="171323"/>
                  </a:lnTo>
                  <a:lnTo>
                    <a:pt x="78747" y="184751"/>
                  </a:lnTo>
                  <a:lnTo>
                    <a:pt x="88677" y="194357"/>
                  </a:lnTo>
                  <a:lnTo>
                    <a:pt x="102179" y="200130"/>
                  </a:lnTo>
                  <a:lnTo>
                    <a:pt x="119253" y="202056"/>
                  </a:lnTo>
                  <a:lnTo>
                    <a:pt x="132087" y="201080"/>
                  </a:lnTo>
                  <a:lnTo>
                    <a:pt x="141255" y="198151"/>
                  </a:lnTo>
                  <a:lnTo>
                    <a:pt x="146756" y="193270"/>
                  </a:lnTo>
                  <a:lnTo>
                    <a:pt x="148590" y="186436"/>
                  </a:lnTo>
                  <a:lnTo>
                    <a:pt x="148590" y="180975"/>
                  </a:lnTo>
                  <a:lnTo>
                    <a:pt x="117602" y="165607"/>
                  </a:lnTo>
                  <a:lnTo>
                    <a:pt x="87167" y="158728"/>
                  </a:lnTo>
                  <a:lnTo>
                    <a:pt x="44253" y="142015"/>
                  </a:lnTo>
                  <a:lnTo>
                    <a:pt x="17573" y="109696"/>
                  </a:lnTo>
                  <a:lnTo>
                    <a:pt x="12827" y="83565"/>
                  </a:lnTo>
                  <a:lnTo>
                    <a:pt x="14539" y="66399"/>
                  </a:lnTo>
                  <a:lnTo>
                    <a:pt x="40132" y="23875"/>
                  </a:lnTo>
                  <a:lnTo>
                    <a:pt x="94388" y="1498"/>
                  </a:lnTo>
                  <a:lnTo>
                    <a:pt x="118491" y="0"/>
                  </a:lnTo>
                  <a:close/>
                </a:path>
              </a:pathLst>
            </a:custGeom>
            <a:ln w="19811">
              <a:solidFill>
                <a:srgbClr val="3858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509247" y="4450207"/>
              <a:ext cx="240410" cy="25387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509247" y="4450207"/>
              <a:ext cx="240665" cy="254000"/>
            </a:xfrm>
            <a:custGeom>
              <a:avLst/>
              <a:gdLst/>
              <a:ahLst/>
              <a:cxnLst/>
              <a:rect l="l" t="t" r="r" b="b"/>
              <a:pathLst>
                <a:path w="240665" h="254000">
                  <a:moveTo>
                    <a:pt x="78358" y="0"/>
                  </a:moveTo>
                  <a:lnTo>
                    <a:pt x="160781" y="0"/>
                  </a:lnTo>
                  <a:lnTo>
                    <a:pt x="240410" y="253873"/>
                  </a:lnTo>
                  <a:lnTo>
                    <a:pt x="160908" y="253873"/>
                  </a:lnTo>
                  <a:lnTo>
                    <a:pt x="146557" y="203835"/>
                  </a:lnTo>
                  <a:lnTo>
                    <a:pt x="78485" y="203835"/>
                  </a:lnTo>
                  <a:lnTo>
                    <a:pt x="63246" y="253873"/>
                  </a:lnTo>
                  <a:lnTo>
                    <a:pt x="0" y="253873"/>
                  </a:lnTo>
                  <a:lnTo>
                    <a:pt x="78358" y="0"/>
                  </a:lnTo>
                  <a:close/>
                </a:path>
              </a:pathLst>
            </a:custGeom>
            <a:ln w="19812">
              <a:solidFill>
                <a:srgbClr val="3858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519407" y="4953127"/>
              <a:ext cx="217170" cy="2538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1519407" y="4953127"/>
              <a:ext cx="217170" cy="254000"/>
            </a:xfrm>
            <a:custGeom>
              <a:avLst/>
              <a:gdLst/>
              <a:ahLst/>
              <a:cxnLst/>
              <a:rect l="l" t="t" r="r" b="b"/>
              <a:pathLst>
                <a:path w="217170" h="254000">
                  <a:moveTo>
                    <a:pt x="0" y="0"/>
                  </a:moveTo>
                  <a:lnTo>
                    <a:pt x="73787" y="0"/>
                  </a:lnTo>
                  <a:lnTo>
                    <a:pt x="132842" y="92964"/>
                  </a:lnTo>
                  <a:lnTo>
                    <a:pt x="141154" y="106441"/>
                  </a:lnTo>
                  <a:lnTo>
                    <a:pt x="148383" y="119062"/>
                  </a:lnTo>
                  <a:lnTo>
                    <a:pt x="154541" y="130825"/>
                  </a:lnTo>
                  <a:lnTo>
                    <a:pt x="159639" y="141731"/>
                  </a:lnTo>
                  <a:lnTo>
                    <a:pt x="157045" y="125350"/>
                  </a:lnTo>
                  <a:lnTo>
                    <a:pt x="155178" y="108791"/>
                  </a:lnTo>
                  <a:lnTo>
                    <a:pt x="154049" y="92065"/>
                  </a:lnTo>
                  <a:lnTo>
                    <a:pt x="153670" y="75184"/>
                  </a:lnTo>
                  <a:lnTo>
                    <a:pt x="153670" y="0"/>
                  </a:lnTo>
                  <a:lnTo>
                    <a:pt x="217170" y="0"/>
                  </a:lnTo>
                  <a:lnTo>
                    <a:pt x="217170" y="253873"/>
                  </a:lnTo>
                  <a:lnTo>
                    <a:pt x="153670" y="253873"/>
                  </a:lnTo>
                  <a:lnTo>
                    <a:pt x="84200" y="141731"/>
                  </a:lnTo>
                  <a:lnTo>
                    <a:pt x="63984" y="104138"/>
                  </a:lnTo>
                  <a:lnTo>
                    <a:pt x="57150" y="89281"/>
                  </a:lnTo>
                  <a:lnTo>
                    <a:pt x="59836" y="101093"/>
                  </a:lnTo>
                  <a:lnTo>
                    <a:pt x="61785" y="111966"/>
                  </a:lnTo>
                  <a:lnTo>
                    <a:pt x="62972" y="121910"/>
                  </a:lnTo>
                  <a:lnTo>
                    <a:pt x="63373" y="130937"/>
                  </a:lnTo>
                  <a:lnTo>
                    <a:pt x="63373" y="253873"/>
                  </a:lnTo>
                  <a:lnTo>
                    <a:pt x="0" y="253873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3858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043683" y="2439923"/>
              <a:ext cx="4897120" cy="2223770"/>
            </a:xfrm>
            <a:custGeom>
              <a:avLst/>
              <a:gdLst/>
              <a:ahLst/>
              <a:cxnLst/>
              <a:rect l="l" t="t" r="r" b="b"/>
              <a:pathLst>
                <a:path w="4897120" h="2223770">
                  <a:moveTo>
                    <a:pt x="4619879" y="0"/>
                  </a:moveTo>
                  <a:lnTo>
                    <a:pt x="276733" y="0"/>
                  </a:lnTo>
                  <a:lnTo>
                    <a:pt x="227004" y="4460"/>
                  </a:lnTo>
                  <a:lnTo>
                    <a:pt x="180193" y="17319"/>
                  </a:lnTo>
                  <a:lnTo>
                    <a:pt x="137084" y="37794"/>
                  </a:lnTo>
                  <a:lnTo>
                    <a:pt x="98459" y="65102"/>
                  </a:lnTo>
                  <a:lnTo>
                    <a:pt x="65102" y="98459"/>
                  </a:lnTo>
                  <a:lnTo>
                    <a:pt x="37794" y="137084"/>
                  </a:lnTo>
                  <a:lnTo>
                    <a:pt x="17319" y="180193"/>
                  </a:lnTo>
                  <a:lnTo>
                    <a:pt x="4460" y="227004"/>
                  </a:lnTo>
                  <a:lnTo>
                    <a:pt x="0" y="276733"/>
                  </a:lnTo>
                  <a:lnTo>
                    <a:pt x="0" y="1946783"/>
                  </a:lnTo>
                  <a:lnTo>
                    <a:pt x="4460" y="1996511"/>
                  </a:lnTo>
                  <a:lnTo>
                    <a:pt x="17319" y="2043322"/>
                  </a:lnTo>
                  <a:lnTo>
                    <a:pt x="37794" y="2086431"/>
                  </a:lnTo>
                  <a:lnTo>
                    <a:pt x="65102" y="2125056"/>
                  </a:lnTo>
                  <a:lnTo>
                    <a:pt x="98459" y="2158413"/>
                  </a:lnTo>
                  <a:lnTo>
                    <a:pt x="137084" y="2185721"/>
                  </a:lnTo>
                  <a:lnTo>
                    <a:pt x="180193" y="2206196"/>
                  </a:lnTo>
                  <a:lnTo>
                    <a:pt x="227004" y="2219055"/>
                  </a:lnTo>
                  <a:lnTo>
                    <a:pt x="276733" y="2223516"/>
                  </a:lnTo>
                  <a:lnTo>
                    <a:pt x="4619879" y="2223516"/>
                  </a:lnTo>
                  <a:lnTo>
                    <a:pt x="4669607" y="2219055"/>
                  </a:lnTo>
                  <a:lnTo>
                    <a:pt x="4716418" y="2206196"/>
                  </a:lnTo>
                  <a:lnTo>
                    <a:pt x="4759527" y="2185721"/>
                  </a:lnTo>
                  <a:lnTo>
                    <a:pt x="4798152" y="2158413"/>
                  </a:lnTo>
                  <a:lnTo>
                    <a:pt x="4831509" y="2125056"/>
                  </a:lnTo>
                  <a:lnTo>
                    <a:pt x="4858817" y="2086431"/>
                  </a:lnTo>
                  <a:lnTo>
                    <a:pt x="4879292" y="2043322"/>
                  </a:lnTo>
                  <a:lnTo>
                    <a:pt x="4892151" y="1996511"/>
                  </a:lnTo>
                  <a:lnTo>
                    <a:pt x="4896612" y="1946783"/>
                  </a:lnTo>
                  <a:lnTo>
                    <a:pt x="4896612" y="276733"/>
                  </a:lnTo>
                  <a:lnTo>
                    <a:pt x="4892151" y="227004"/>
                  </a:lnTo>
                  <a:lnTo>
                    <a:pt x="4879292" y="180193"/>
                  </a:lnTo>
                  <a:lnTo>
                    <a:pt x="4858817" y="137084"/>
                  </a:lnTo>
                  <a:lnTo>
                    <a:pt x="4831509" y="98459"/>
                  </a:lnTo>
                  <a:lnTo>
                    <a:pt x="4798152" y="65102"/>
                  </a:lnTo>
                  <a:lnTo>
                    <a:pt x="4759527" y="37794"/>
                  </a:lnTo>
                  <a:lnTo>
                    <a:pt x="4716418" y="17319"/>
                  </a:lnTo>
                  <a:lnTo>
                    <a:pt x="4669607" y="4460"/>
                  </a:lnTo>
                  <a:lnTo>
                    <a:pt x="4619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184654" y="2509774"/>
            <a:ext cx="13589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 err="1" smtClean="0">
                <a:latin typeface="Franklin Gothic Heavy"/>
                <a:cs typeface="Franklin Gothic Heavy"/>
              </a:rPr>
              <a:t>Penugasan</a:t>
            </a:r>
            <a:endParaRPr sz="2000" dirty="0">
              <a:latin typeface="Franklin Gothic Heavy"/>
              <a:cs typeface="Franklin Gothic Heavy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09491" y="2509774"/>
            <a:ext cx="13785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Franklin Gothic Heavy"/>
                <a:cs typeface="Franklin Gothic Heavy"/>
              </a:rPr>
              <a:t>m</a:t>
            </a:r>
            <a:r>
              <a:rPr sz="2000" b="1" spc="-10" dirty="0">
                <a:latin typeface="Franklin Gothic Heavy"/>
                <a:cs typeface="Franklin Gothic Heavy"/>
              </a:rPr>
              <a:t>e</a:t>
            </a:r>
            <a:r>
              <a:rPr sz="2000" b="1" spc="-5" dirty="0">
                <a:latin typeface="Franklin Gothic Heavy"/>
                <a:cs typeface="Franklin Gothic Heavy"/>
              </a:rPr>
              <a:t>r</a:t>
            </a:r>
            <a:r>
              <a:rPr sz="2000" b="1" spc="5" dirty="0">
                <a:latin typeface="Franklin Gothic Heavy"/>
                <a:cs typeface="Franklin Gothic Heavy"/>
              </a:rPr>
              <a:t>u</a:t>
            </a:r>
            <a:r>
              <a:rPr sz="2000" b="1" spc="-5" dirty="0">
                <a:latin typeface="Franklin Gothic Heavy"/>
                <a:cs typeface="Franklin Gothic Heavy"/>
              </a:rPr>
              <a:t>pa</a:t>
            </a:r>
            <a:r>
              <a:rPr sz="2000" b="1" spc="-10" dirty="0">
                <a:latin typeface="Franklin Gothic Heavy"/>
                <a:cs typeface="Franklin Gothic Heavy"/>
              </a:rPr>
              <a:t>k</a:t>
            </a:r>
            <a:r>
              <a:rPr sz="2000" b="1" spc="-15" dirty="0">
                <a:latin typeface="Franklin Gothic Heavy"/>
                <a:cs typeface="Franklin Gothic Heavy"/>
              </a:rPr>
              <a:t>a</a:t>
            </a:r>
            <a:r>
              <a:rPr sz="2000" b="1" dirty="0">
                <a:latin typeface="Franklin Gothic Heavy"/>
                <a:cs typeface="Franklin Gothic Heavy"/>
              </a:rPr>
              <a:t>n</a:t>
            </a:r>
            <a:endParaRPr sz="2000" dirty="0">
              <a:latin typeface="Franklin Gothic Heavy"/>
              <a:cs typeface="Franklin Gothic Heavy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210682" y="2509774"/>
            <a:ext cx="159042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 err="1" smtClean="0">
                <a:latin typeface="Franklin Gothic Heavy"/>
                <a:cs typeface="Franklin Gothic Heavy"/>
              </a:rPr>
              <a:t>penugasan</a:t>
            </a:r>
            <a:endParaRPr sz="2000" dirty="0">
              <a:latin typeface="Franklin Gothic Heavy"/>
              <a:cs typeface="Franklin Gothic Heavy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184654" y="2814574"/>
            <a:ext cx="15316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30580" algn="l"/>
              </a:tabLst>
            </a:pPr>
            <a:r>
              <a:rPr sz="2000" b="1" spc="-5" dirty="0">
                <a:latin typeface="Franklin Gothic Heavy"/>
                <a:cs typeface="Franklin Gothic Heavy"/>
              </a:rPr>
              <a:t>PN</a:t>
            </a:r>
            <a:r>
              <a:rPr sz="2000" b="1" dirty="0">
                <a:latin typeface="Franklin Gothic Heavy"/>
                <a:cs typeface="Franklin Gothic Heavy"/>
              </a:rPr>
              <a:t>S	</a:t>
            </a:r>
            <a:r>
              <a:rPr sz="2000" b="1" spc="-5" dirty="0">
                <a:latin typeface="Franklin Gothic Heavy"/>
                <a:cs typeface="Franklin Gothic Heavy"/>
              </a:rPr>
              <a:t>untuk</a:t>
            </a:r>
            <a:endParaRPr sz="2000">
              <a:latin typeface="Franklin Gothic Heavy"/>
              <a:cs typeface="Franklin Gothic Heavy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184654" y="3119069"/>
            <a:ext cx="15722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34135" algn="l"/>
              </a:tabLst>
            </a:pPr>
            <a:r>
              <a:rPr sz="2000" b="1" spc="-10" dirty="0">
                <a:latin typeface="Franklin Gothic Heavy"/>
                <a:cs typeface="Franklin Gothic Heavy"/>
              </a:rPr>
              <a:t>J</a:t>
            </a:r>
            <a:r>
              <a:rPr sz="2000" b="1" spc="-5" dirty="0">
                <a:latin typeface="Franklin Gothic Heavy"/>
                <a:cs typeface="Franklin Gothic Heavy"/>
              </a:rPr>
              <a:t>aba</a:t>
            </a:r>
            <a:r>
              <a:rPr sz="2000" b="1" spc="5" dirty="0">
                <a:latin typeface="Franklin Gothic Heavy"/>
                <a:cs typeface="Franklin Gothic Heavy"/>
              </a:rPr>
              <a:t>t</a:t>
            </a:r>
            <a:r>
              <a:rPr sz="2000" b="1" spc="-5" dirty="0">
                <a:latin typeface="Franklin Gothic Heavy"/>
                <a:cs typeface="Franklin Gothic Heavy"/>
              </a:rPr>
              <a:t>a</a:t>
            </a:r>
            <a:r>
              <a:rPr sz="2000" b="1" dirty="0">
                <a:latin typeface="Franklin Gothic Heavy"/>
                <a:cs typeface="Franklin Gothic Heavy"/>
              </a:rPr>
              <a:t>n	</a:t>
            </a:r>
            <a:r>
              <a:rPr sz="2000" b="1" spc="-5" dirty="0">
                <a:latin typeface="Franklin Gothic Heavy"/>
                <a:cs typeface="Franklin Gothic Heavy"/>
              </a:rPr>
              <a:t>di</a:t>
            </a:r>
            <a:endParaRPr sz="2000">
              <a:latin typeface="Franklin Gothic Heavy"/>
              <a:cs typeface="Franklin Gothic Heavy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016755" y="2814574"/>
            <a:ext cx="178688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d-ID" sz="2000" b="1" spc="-5" dirty="0">
                <a:latin typeface="Franklin Gothic Heavy"/>
                <a:cs typeface="Franklin Gothic Heavy"/>
              </a:rPr>
              <a:t>m</a:t>
            </a:r>
            <a:r>
              <a:rPr sz="2000" b="1" spc="-5" dirty="0" err="1" smtClean="0">
                <a:latin typeface="Franklin Gothic Heavy"/>
                <a:cs typeface="Franklin Gothic Heavy"/>
              </a:rPr>
              <a:t>elaksanakan</a:t>
            </a:r>
            <a:endParaRPr sz="2000" dirty="0">
              <a:latin typeface="Franklin Gothic Heavy"/>
              <a:cs typeface="Franklin Gothic Heavy"/>
            </a:endParaRPr>
          </a:p>
          <a:p>
            <a:pPr marL="100965">
              <a:lnSpc>
                <a:spcPct val="100000"/>
              </a:lnSpc>
            </a:pPr>
            <a:r>
              <a:rPr sz="2000" b="1" spc="-5" dirty="0">
                <a:latin typeface="Franklin Gothic Heavy"/>
                <a:cs typeface="Franklin Gothic Heavy"/>
              </a:rPr>
              <a:t>lingkungan</a:t>
            </a:r>
            <a:endParaRPr sz="2000" dirty="0">
              <a:latin typeface="Franklin Gothic Heavy"/>
              <a:cs typeface="Franklin Gothic Heavy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20159" y="3424554"/>
            <a:ext cx="17633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06450" algn="l"/>
                <a:tab pos="1280160" algn="l"/>
              </a:tabLst>
            </a:pPr>
            <a:r>
              <a:rPr sz="2000" b="1" spc="-5" dirty="0">
                <a:latin typeface="Franklin Gothic Heavy"/>
                <a:cs typeface="Franklin Gothic Heavy"/>
              </a:rPr>
              <a:t>a</a:t>
            </a:r>
            <a:r>
              <a:rPr sz="2000" b="1" spc="5" dirty="0">
                <a:latin typeface="Franklin Gothic Heavy"/>
                <a:cs typeface="Franklin Gothic Heavy"/>
              </a:rPr>
              <a:t>t</a:t>
            </a:r>
            <a:r>
              <a:rPr sz="2000" b="1" spc="-5" dirty="0">
                <a:latin typeface="Franklin Gothic Heavy"/>
                <a:cs typeface="Franklin Gothic Heavy"/>
              </a:rPr>
              <a:t>a</a:t>
            </a:r>
            <a:r>
              <a:rPr sz="2000" b="1" dirty="0">
                <a:latin typeface="Franklin Gothic Heavy"/>
                <a:cs typeface="Franklin Gothic Heavy"/>
              </a:rPr>
              <a:t>u	</a:t>
            </a:r>
            <a:r>
              <a:rPr sz="2000" b="1" spc="-5" dirty="0">
                <a:latin typeface="Franklin Gothic Heavy"/>
                <a:cs typeface="Franklin Gothic Heavy"/>
              </a:rPr>
              <a:t>d</a:t>
            </a:r>
            <a:r>
              <a:rPr sz="2000" b="1" dirty="0">
                <a:latin typeface="Franklin Gothic Heavy"/>
                <a:cs typeface="Franklin Gothic Heavy"/>
              </a:rPr>
              <a:t>i	</a:t>
            </a:r>
            <a:r>
              <a:rPr sz="2000" b="1" spc="-5" dirty="0">
                <a:latin typeface="Franklin Gothic Heavy"/>
                <a:cs typeface="Franklin Gothic Heavy"/>
              </a:rPr>
              <a:t>luar</a:t>
            </a:r>
            <a:endParaRPr sz="2000" dirty="0">
              <a:latin typeface="Franklin Gothic Heavy"/>
              <a:cs typeface="Franklin Gothic Heavy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879596" y="3729354"/>
            <a:ext cx="18891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3625" algn="l"/>
              </a:tabLst>
            </a:pPr>
            <a:r>
              <a:rPr sz="2000" b="1" spc="-5" dirty="0">
                <a:latin typeface="Franklin Gothic Heavy"/>
                <a:cs typeface="Franklin Gothic Heavy"/>
              </a:rPr>
              <a:t>dalam	</a:t>
            </a:r>
            <a:r>
              <a:rPr sz="2000" b="1" spc="-10" dirty="0">
                <a:latin typeface="Franklin Gothic Heavy"/>
                <a:cs typeface="Franklin Gothic Heavy"/>
              </a:rPr>
              <a:t>jangka</a:t>
            </a:r>
            <a:endParaRPr sz="2000">
              <a:latin typeface="Franklin Gothic Heavy"/>
              <a:cs typeface="Franklin Gothic Heavy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809234" y="2814574"/>
            <a:ext cx="991869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94005" algn="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Franklin Gothic Heavy"/>
                <a:cs typeface="Franklin Gothic Heavy"/>
              </a:rPr>
              <a:t>tug</a:t>
            </a:r>
            <a:r>
              <a:rPr sz="2000" b="1" spc="-10" dirty="0">
                <a:latin typeface="Franklin Gothic Heavy"/>
                <a:cs typeface="Franklin Gothic Heavy"/>
              </a:rPr>
              <a:t>a</a:t>
            </a:r>
            <a:r>
              <a:rPr sz="2000" b="1" dirty="0">
                <a:latin typeface="Franklin Gothic Heavy"/>
                <a:cs typeface="Franklin Gothic Heavy"/>
              </a:rPr>
              <a:t>s  </a:t>
            </a:r>
            <a:r>
              <a:rPr sz="2000" b="1" spc="-5" dirty="0">
                <a:latin typeface="Franklin Gothic Heavy"/>
                <a:cs typeface="Franklin Gothic Heavy"/>
              </a:rPr>
              <a:t>in</a:t>
            </a:r>
            <a:r>
              <a:rPr sz="2000" b="1" dirty="0">
                <a:latin typeface="Franklin Gothic Heavy"/>
                <a:cs typeface="Franklin Gothic Heavy"/>
              </a:rPr>
              <a:t>s</a:t>
            </a:r>
            <a:r>
              <a:rPr sz="2000" b="1" spc="5" dirty="0">
                <a:latin typeface="Franklin Gothic Heavy"/>
                <a:cs typeface="Franklin Gothic Heavy"/>
              </a:rPr>
              <a:t>t</a:t>
            </a:r>
            <a:r>
              <a:rPr sz="2000" b="1" spc="-5" dirty="0">
                <a:latin typeface="Franklin Gothic Heavy"/>
                <a:cs typeface="Franklin Gothic Heavy"/>
              </a:rPr>
              <a:t>an</a:t>
            </a:r>
            <a:r>
              <a:rPr sz="2000" b="1" spc="-10" dirty="0">
                <a:latin typeface="Franklin Gothic Heavy"/>
                <a:cs typeface="Franklin Gothic Heavy"/>
              </a:rPr>
              <a:t>s</a:t>
            </a:r>
            <a:r>
              <a:rPr sz="2000" b="1" dirty="0">
                <a:latin typeface="Franklin Gothic Heavy"/>
                <a:cs typeface="Franklin Gothic Heavy"/>
              </a:rPr>
              <a:t>i  </a:t>
            </a:r>
            <a:r>
              <a:rPr sz="2000" b="1" spc="-5" dirty="0">
                <a:latin typeface="Franklin Gothic Heavy"/>
                <a:cs typeface="Franklin Gothic Heavy"/>
              </a:rPr>
              <a:t>in</a:t>
            </a:r>
            <a:r>
              <a:rPr sz="2000" b="1" spc="5" dirty="0">
                <a:latin typeface="Franklin Gothic Heavy"/>
                <a:cs typeface="Franklin Gothic Heavy"/>
              </a:rPr>
              <a:t>st</a:t>
            </a:r>
            <a:r>
              <a:rPr sz="2000" b="1" spc="-5" dirty="0">
                <a:latin typeface="Franklin Gothic Heavy"/>
                <a:cs typeface="Franklin Gothic Heavy"/>
              </a:rPr>
              <a:t>a</a:t>
            </a:r>
            <a:r>
              <a:rPr sz="2000" b="1" spc="-15" dirty="0">
                <a:latin typeface="Franklin Gothic Heavy"/>
                <a:cs typeface="Franklin Gothic Heavy"/>
              </a:rPr>
              <a:t>n</a:t>
            </a:r>
            <a:r>
              <a:rPr sz="2000" b="1" spc="-10" dirty="0">
                <a:latin typeface="Franklin Gothic Heavy"/>
                <a:cs typeface="Franklin Gothic Heavy"/>
              </a:rPr>
              <a:t>s</a:t>
            </a:r>
            <a:r>
              <a:rPr sz="2000" b="1" dirty="0">
                <a:latin typeface="Franklin Gothic Heavy"/>
                <a:cs typeface="Franklin Gothic Heavy"/>
              </a:rPr>
              <a:t>i  </a:t>
            </a:r>
            <a:r>
              <a:rPr sz="2000" b="1" spc="-40" dirty="0">
                <a:latin typeface="Franklin Gothic Heavy"/>
                <a:cs typeface="Franklin Gothic Heavy"/>
              </a:rPr>
              <a:t>w</a:t>
            </a:r>
            <a:r>
              <a:rPr sz="2000" b="1" spc="-5" dirty="0">
                <a:latin typeface="Franklin Gothic Heavy"/>
                <a:cs typeface="Franklin Gothic Heavy"/>
              </a:rPr>
              <a:t>a</a:t>
            </a:r>
            <a:r>
              <a:rPr sz="2000" b="1" spc="-10" dirty="0">
                <a:latin typeface="Franklin Gothic Heavy"/>
                <a:cs typeface="Franklin Gothic Heavy"/>
              </a:rPr>
              <a:t>k</a:t>
            </a:r>
            <a:r>
              <a:rPr sz="2000" b="1" spc="-15" dirty="0">
                <a:latin typeface="Franklin Gothic Heavy"/>
                <a:cs typeface="Franklin Gothic Heavy"/>
              </a:rPr>
              <a:t>t</a:t>
            </a:r>
            <a:r>
              <a:rPr sz="2000" b="1" dirty="0">
                <a:latin typeface="Franklin Gothic Heavy"/>
                <a:cs typeface="Franklin Gothic Heavy"/>
              </a:rPr>
              <a:t>u</a:t>
            </a:r>
            <a:endParaRPr sz="2000" dirty="0">
              <a:latin typeface="Franklin Gothic Heavy"/>
              <a:cs typeface="Franklin Gothic Heavy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184654" y="3424554"/>
            <a:ext cx="140906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Franklin Gothic Heavy"/>
                <a:cs typeface="Franklin Gothic Heavy"/>
              </a:rPr>
              <a:t>pem</a:t>
            </a:r>
            <a:r>
              <a:rPr sz="2000" b="1" spc="5" dirty="0">
                <a:latin typeface="Franklin Gothic Heavy"/>
                <a:cs typeface="Franklin Gothic Heavy"/>
              </a:rPr>
              <a:t>e</a:t>
            </a:r>
            <a:r>
              <a:rPr sz="2000" b="1" spc="-5" dirty="0">
                <a:latin typeface="Franklin Gothic Heavy"/>
                <a:cs typeface="Franklin Gothic Heavy"/>
              </a:rPr>
              <a:t>r</a:t>
            </a:r>
            <a:r>
              <a:rPr sz="2000" b="1" spc="5" dirty="0">
                <a:latin typeface="Franklin Gothic Heavy"/>
                <a:cs typeface="Franklin Gothic Heavy"/>
              </a:rPr>
              <a:t>i</a:t>
            </a:r>
            <a:r>
              <a:rPr sz="2000" b="1" spc="-5" dirty="0">
                <a:latin typeface="Franklin Gothic Heavy"/>
                <a:cs typeface="Franklin Gothic Heavy"/>
              </a:rPr>
              <a:t>n</a:t>
            </a:r>
            <a:r>
              <a:rPr sz="2000" b="1" spc="5" dirty="0">
                <a:latin typeface="Franklin Gothic Heavy"/>
                <a:cs typeface="Franklin Gothic Heavy"/>
              </a:rPr>
              <a:t>t</a:t>
            </a:r>
            <a:r>
              <a:rPr sz="2000" b="1" spc="-5" dirty="0">
                <a:latin typeface="Franklin Gothic Heavy"/>
                <a:cs typeface="Franklin Gothic Heavy"/>
              </a:rPr>
              <a:t>ah  pem</a:t>
            </a:r>
            <a:r>
              <a:rPr sz="2000" b="1" spc="5" dirty="0">
                <a:latin typeface="Franklin Gothic Heavy"/>
                <a:cs typeface="Franklin Gothic Heavy"/>
              </a:rPr>
              <a:t>e</a:t>
            </a:r>
            <a:r>
              <a:rPr sz="2000" b="1" spc="-5" dirty="0">
                <a:latin typeface="Franklin Gothic Heavy"/>
                <a:cs typeface="Franklin Gothic Heavy"/>
              </a:rPr>
              <a:t>r</a:t>
            </a:r>
            <a:r>
              <a:rPr sz="2000" b="1" spc="5" dirty="0">
                <a:latin typeface="Franklin Gothic Heavy"/>
                <a:cs typeface="Franklin Gothic Heavy"/>
              </a:rPr>
              <a:t>i</a:t>
            </a:r>
            <a:r>
              <a:rPr sz="2000" b="1" spc="-5" dirty="0">
                <a:latin typeface="Franklin Gothic Heavy"/>
                <a:cs typeface="Franklin Gothic Heavy"/>
              </a:rPr>
              <a:t>n</a:t>
            </a:r>
            <a:r>
              <a:rPr sz="2000" b="1" spc="5" dirty="0">
                <a:latin typeface="Franklin Gothic Heavy"/>
                <a:cs typeface="Franklin Gothic Heavy"/>
              </a:rPr>
              <a:t>t</a:t>
            </a:r>
            <a:r>
              <a:rPr sz="2000" b="1" spc="-5" dirty="0">
                <a:latin typeface="Franklin Gothic Heavy"/>
                <a:cs typeface="Franklin Gothic Heavy"/>
              </a:rPr>
              <a:t>ah  </a:t>
            </a:r>
            <a:r>
              <a:rPr sz="2000" b="1" dirty="0">
                <a:latin typeface="Franklin Gothic Heavy"/>
                <a:cs typeface="Franklin Gothic Heavy"/>
              </a:rPr>
              <a:t>tertentu.</a:t>
            </a:r>
            <a:endParaRPr sz="2000">
              <a:latin typeface="Franklin Gothic Heavy"/>
              <a:cs typeface="Franklin Gothic Heavy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037333" y="4373626"/>
            <a:ext cx="4909820" cy="581660"/>
            <a:chOff x="2037333" y="4373626"/>
            <a:chExt cx="4909820" cy="581660"/>
          </a:xfrm>
        </p:grpSpPr>
        <p:sp>
          <p:nvSpPr>
            <p:cNvPr id="56" name="object 56"/>
            <p:cNvSpPr/>
            <p:nvPr/>
          </p:nvSpPr>
          <p:spPr>
            <a:xfrm>
              <a:off x="2043683" y="4379976"/>
              <a:ext cx="4896612" cy="56845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043683" y="4379976"/>
              <a:ext cx="4897120" cy="568960"/>
            </a:xfrm>
            <a:custGeom>
              <a:avLst/>
              <a:gdLst/>
              <a:ahLst/>
              <a:cxnLst/>
              <a:rect l="l" t="t" r="r" b="b"/>
              <a:pathLst>
                <a:path w="4897120" h="568960">
                  <a:moveTo>
                    <a:pt x="0" y="94742"/>
                  </a:moveTo>
                  <a:lnTo>
                    <a:pt x="7445" y="57864"/>
                  </a:lnTo>
                  <a:lnTo>
                    <a:pt x="27749" y="27749"/>
                  </a:lnTo>
                  <a:lnTo>
                    <a:pt x="57864" y="7445"/>
                  </a:lnTo>
                  <a:lnTo>
                    <a:pt x="94742" y="0"/>
                  </a:lnTo>
                  <a:lnTo>
                    <a:pt x="4801870" y="0"/>
                  </a:lnTo>
                  <a:lnTo>
                    <a:pt x="4838747" y="7445"/>
                  </a:lnTo>
                  <a:lnTo>
                    <a:pt x="4868862" y="27749"/>
                  </a:lnTo>
                  <a:lnTo>
                    <a:pt x="4889166" y="57864"/>
                  </a:lnTo>
                  <a:lnTo>
                    <a:pt x="4896612" y="94742"/>
                  </a:lnTo>
                  <a:lnTo>
                    <a:pt x="4896612" y="473710"/>
                  </a:lnTo>
                  <a:lnTo>
                    <a:pt x="4889166" y="510587"/>
                  </a:lnTo>
                  <a:lnTo>
                    <a:pt x="4868862" y="540702"/>
                  </a:lnTo>
                  <a:lnTo>
                    <a:pt x="4838747" y="561006"/>
                  </a:lnTo>
                  <a:lnTo>
                    <a:pt x="4801870" y="568451"/>
                  </a:lnTo>
                  <a:lnTo>
                    <a:pt x="94742" y="568451"/>
                  </a:lnTo>
                  <a:lnTo>
                    <a:pt x="57864" y="561006"/>
                  </a:lnTo>
                  <a:lnTo>
                    <a:pt x="27749" y="540702"/>
                  </a:lnTo>
                  <a:lnTo>
                    <a:pt x="7445" y="510587"/>
                  </a:lnTo>
                  <a:lnTo>
                    <a:pt x="0" y="473710"/>
                  </a:lnTo>
                  <a:lnTo>
                    <a:pt x="0" y="94742"/>
                  </a:lnTo>
                  <a:close/>
                </a:path>
              </a:pathLst>
            </a:custGeom>
            <a:ln w="12192">
              <a:solidFill>
                <a:srgbClr val="3858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2438780" y="4460494"/>
            <a:ext cx="4025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9865" algn="l"/>
                <a:tab pos="2379345" algn="l"/>
                <a:tab pos="3502025" algn="l"/>
              </a:tabLst>
            </a:pPr>
            <a:r>
              <a:rPr sz="2400" b="1" spc="-5" dirty="0">
                <a:latin typeface="Franklin Gothic Heavy"/>
                <a:cs typeface="Franklin Gothic Heavy"/>
              </a:rPr>
              <a:t>P A S</a:t>
            </a:r>
            <a:r>
              <a:rPr sz="2400" b="1" spc="-120" dirty="0">
                <a:latin typeface="Franklin Gothic Heavy"/>
                <a:cs typeface="Franklin Gothic Heavy"/>
              </a:rPr>
              <a:t> </a:t>
            </a:r>
            <a:r>
              <a:rPr sz="2400" b="1" spc="-5" dirty="0">
                <a:latin typeface="Franklin Gothic Heavy"/>
                <a:cs typeface="Franklin Gothic Heavy"/>
              </a:rPr>
              <a:t>A</a:t>
            </a:r>
            <a:r>
              <a:rPr sz="2400" b="1" spc="5" dirty="0">
                <a:latin typeface="Franklin Gothic Heavy"/>
                <a:cs typeface="Franklin Gothic Heavy"/>
              </a:rPr>
              <a:t> </a:t>
            </a:r>
            <a:r>
              <a:rPr sz="2400" b="1" spc="-5" dirty="0">
                <a:latin typeface="Franklin Gothic Heavy"/>
                <a:cs typeface="Franklin Gothic Heavy"/>
              </a:rPr>
              <a:t>L	2</a:t>
            </a:r>
            <a:r>
              <a:rPr sz="2400" b="1" spc="-10" dirty="0">
                <a:latin typeface="Franklin Gothic Heavy"/>
                <a:cs typeface="Franklin Gothic Heavy"/>
              </a:rPr>
              <a:t> </a:t>
            </a:r>
            <a:r>
              <a:rPr sz="2400" b="1" spc="-5" dirty="0">
                <a:latin typeface="Franklin Gothic Heavy"/>
                <a:cs typeface="Franklin Gothic Heavy"/>
              </a:rPr>
              <a:t>0 2	A Y</a:t>
            </a:r>
            <a:r>
              <a:rPr sz="2400" b="1" spc="-250" dirty="0">
                <a:latin typeface="Franklin Gothic Heavy"/>
                <a:cs typeface="Franklin Gothic Heavy"/>
              </a:rPr>
              <a:t> </a:t>
            </a:r>
            <a:r>
              <a:rPr sz="2400" b="1" spc="-5" dirty="0">
                <a:latin typeface="Franklin Gothic Heavy"/>
                <a:cs typeface="Franklin Gothic Heavy"/>
              </a:rPr>
              <a:t>A</a:t>
            </a:r>
            <a:r>
              <a:rPr sz="2400" b="1" spc="-90" dirty="0">
                <a:latin typeface="Franklin Gothic Heavy"/>
                <a:cs typeface="Franklin Gothic Heavy"/>
              </a:rPr>
              <a:t> </a:t>
            </a:r>
            <a:r>
              <a:rPr sz="2400" b="1" spc="-5" dirty="0">
                <a:latin typeface="Franklin Gothic Heavy"/>
                <a:cs typeface="Franklin Gothic Heavy"/>
              </a:rPr>
              <a:t>T	</a:t>
            </a:r>
            <a:r>
              <a:rPr sz="2400" b="1" spc="-5" dirty="0" smtClean="0">
                <a:latin typeface="Franklin Gothic Heavy"/>
                <a:cs typeface="Franklin Gothic Heavy"/>
              </a:rPr>
              <a:t>(1)</a:t>
            </a:r>
            <a:endParaRPr sz="2400" dirty="0">
              <a:latin typeface="Franklin Gothic Heavy"/>
              <a:cs typeface="Franklin Gothic Heavy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93776" y="260604"/>
            <a:ext cx="7233284" cy="1470660"/>
          </a:xfrm>
          <a:custGeom>
            <a:avLst/>
            <a:gdLst/>
            <a:ahLst/>
            <a:cxnLst/>
            <a:rect l="l" t="t" r="r" b="b"/>
            <a:pathLst>
              <a:path w="7233284" h="1470660">
                <a:moveTo>
                  <a:pt x="7049897" y="0"/>
                </a:moveTo>
                <a:lnTo>
                  <a:pt x="183070" y="0"/>
                </a:lnTo>
                <a:lnTo>
                  <a:pt x="134403" y="6535"/>
                </a:lnTo>
                <a:lnTo>
                  <a:pt x="90672" y="24981"/>
                </a:lnTo>
                <a:lnTo>
                  <a:pt x="53620" y="53594"/>
                </a:lnTo>
                <a:lnTo>
                  <a:pt x="24995" y="90630"/>
                </a:lnTo>
                <a:lnTo>
                  <a:pt x="6539" y="134349"/>
                </a:lnTo>
                <a:lnTo>
                  <a:pt x="0" y="183007"/>
                </a:lnTo>
                <a:lnTo>
                  <a:pt x="0" y="1287653"/>
                </a:lnTo>
                <a:lnTo>
                  <a:pt x="6539" y="1336310"/>
                </a:lnTo>
                <a:lnTo>
                  <a:pt x="24995" y="1380029"/>
                </a:lnTo>
                <a:lnTo>
                  <a:pt x="53620" y="1417066"/>
                </a:lnTo>
                <a:lnTo>
                  <a:pt x="90672" y="1445678"/>
                </a:lnTo>
                <a:lnTo>
                  <a:pt x="134403" y="1464124"/>
                </a:lnTo>
                <a:lnTo>
                  <a:pt x="183070" y="1470660"/>
                </a:lnTo>
                <a:lnTo>
                  <a:pt x="7049897" y="1470660"/>
                </a:lnTo>
                <a:lnTo>
                  <a:pt x="7098554" y="1464124"/>
                </a:lnTo>
                <a:lnTo>
                  <a:pt x="7142273" y="1445678"/>
                </a:lnTo>
                <a:lnTo>
                  <a:pt x="7179310" y="1417066"/>
                </a:lnTo>
                <a:lnTo>
                  <a:pt x="7207922" y="1380029"/>
                </a:lnTo>
                <a:lnTo>
                  <a:pt x="7226368" y="1336310"/>
                </a:lnTo>
                <a:lnTo>
                  <a:pt x="7232904" y="1287653"/>
                </a:lnTo>
                <a:lnTo>
                  <a:pt x="7232904" y="183007"/>
                </a:lnTo>
                <a:lnTo>
                  <a:pt x="7226368" y="134349"/>
                </a:lnTo>
                <a:lnTo>
                  <a:pt x="7207922" y="90630"/>
                </a:lnTo>
                <a:lnTo>
                  <a:pt x="7179309" y="53594"/>
                </a:lnTo>
                <a:lnTo>
                  <a:pt x="7142273" y="24981"/>
                </a:lnTo>
                <a:lnTo>
                  <a:pt x="7098554" y="6535"/>
                </a:lnTo>
                <a:lnTo>
                  <a:pt x="70498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607263" y="197357"/>
            <a:ext cx="7004684" cy="1704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45844" algn="l"/>
                <a:tab pos="2157095" algn="l"/>
                <a:tab pos="3594100" algn="l"/>
                <a:tab pos="4952365" algn="l"/>
              </a:tabLst>
            </a:pPr>
            <a:r>
              <a:rPr sz="2200" b="1" spc="-5" dirty="0" err="1" smtClean="0">
                <a:latin typeface="Franklin Gothic Heavy"/>
                <a:cs typeface="Franklin Gothic Heavy"/>
              </a:rPr>
              <a:t>Selain</a:t>
            </a:r>
            <a:r>
              <a:rPr sz="2200" b="1" spc="-5" dirty="0">
                <a:latin typeface="Franklin Gothic Heavy"/>
                <a:cs typeface="Franklin Gothic Heavy"/>
              </a:rPr>
              <a:t> </a:t>
            </a:r>
            <a:r>
              <a:rPr sz="2200" b="1" spc="-5" dirty="0" err="1" smtClean="0">
                <a:latin typeface="Franklin Gothic Heavy"/>
                <a:cs typeface="Franklin Gothic Heavy"/>
              </a:rPr>
              <a:t>mutasi</a:t>
            </a:r>
            <a:r>
              <a:rPr sz="2200" b="1" spc="-5" dirty="0">
                <a:latin typeface="Franklin Gothic Heavy"/>
                <a:cs typeface="Franklin Gothic Heavy"/>
              </a:rPr>
              <a:t>	</a:t>
            </a:r>
            <a:r>
              <a:rPr sz="2200" b="1" spc="-10" dirty="0">
                <a:latin typeface="Franklin Gothic Heavy"/>
                <a:cs typeface="Franklin Gothic Heavy"/>
              </a:rPr>
              <a:t>dan/atau	</a:t>
            </a:r>
            <a:r>
              <a:rPr sz="2200" b="1" spc="-5" dirty="0" err="1" smtClean="0">
                <a:latin typeface="Franklin Gothic Heavy"/>
                <a:cs typeface="Franklin Gothic Heavy"/>
              </a:rPr>
              <a:t>promosi</a:t>
            </a:r>
            <a:r>
              <a:rPr sz="2200" b="1" spc="-5" dirty="0" smtClean="0">
                <a:latin typeface="Franklin Gothic Heavy"/>
                <a:cs typeface="Franklin Gothic Heavy"/>
              </a:rPr>
              <a:t>, </a:t>
            </a:r>
            <a:r>
              <a:rPr sz="2200" b="1" spc="-15" dirty="0" err="1" smtClean="0">
                <a:latin typeface="Franklin Gothic Heavy"/>
                <a:cs typeface="Franklin Gothic Heavy"/>
              </a:rPr>
              <a:t>Pengembangan</a:t>
            </a:r>
            <a:endParaRPr sz="2200" dirty="0">
              <a:latin typeface="Franklin Gothic Heavy"/>
              <a:cs typeface="Franklin Gothic Heavy"/>
            </a:endParaRPr>
          </a:p>
          <a:p>
            <a:pPr marL="12700"/>
            <a:r>
              <a:rPr sz="2200" b="1" spc="-10" dirty="0">
                <a:latin typeface="Franklin Gothic Heavy"/>
                <a:cs typeface="Franklin Gothic Heavy"/>
              </a:rPr>
              <a:t>Karier dapat </a:t>
            </a:r>
            <a:r>
              <a:rPr sz="2200" b="1" spc="-15" dirty="0">
                <a:latin typeface="Franklin Gothic Heavy"/>
                <a:cs typeface="Franklin Gothic Heavy"/>
              </a:rPr>
              <a:t>dilakukan</a:t>
            </a:r>
            <a:r>
              <a:rPr sz="2200" b="1" spc="30" dirty="0">
                <a:latin typeface="Franklin Gothic Heavy"/>
                <a:cs typeface="Franklin Gothic Heavy"/>
              </a:rPr>
              <a:t> </a:t>
            </a:r>
            <a:r>
              <a:rPr sz="2200" b="1" spc="-10" dirty="0" err="1">
                <a:latin typeface="Franklin Gothic Heavy"/>
                <a:cs typeface="Franklin Gothic Heavy"/>
              </a:rPr>
              <a:t>melalui</a:t>
            </a:r>
            <a:r>
              <a:rPr sz="2200" b="1" spc="-10" dirty="0" smtClean="0">
                <a:latin typeface="Franklin Gothic Heavy"/>
                <a:cs typeface="Franklin Gothic Heavy"/>
              </a:rPr>
              <a:t>: </a:t>
            </a:r>
          </a:p>
          <a:p>
            <a:pPr marL="12700"/>
            <a:r>
              <a:rPr lang="id-ID" sz="2200" b="1" spc="-35" dirty="0" smtClean="0">
                <a:latin typeface="Franklin Gothic Heavy"/>
                <a:cs typeface="Franklin Gothic Heavy"/>
              </a:rPr>
              <a:t>Penugasan</a:t>
            </a:r>
            <a:r>
              <a:rPr lang="id-ID" sz="2200" b="1" strike="sngStrike" spc="-35" dirty="0" smtClean="0">
                <a:latin typeface="Franklin Gothic Heavy"/>
                <a:cs typeface="Franklin Gothic Heavy"/>
              </a:rPr>
              <a:t> </a:t>
            </a:r>
          </a:p>
          <a:p>
            <a:pPr marL="12700"/>
            <a:r>
              <a:rPr lang="id-ID" sz="2200" b="1" strike="sngStrike" spc="-35" dirty="0" smtClean="0">
                <a:latin typeface="Franklin Gothic Heavy"/>
                <a:cs typeface="Franklin Gothic Heavy"/>
              </a:rPr>
              <a:t>Khusus</a:t>
            </a:r>
            <a:r>
              <a:rPr lang="id-ID" sz="2200" b="1" strike="sngStrike" spc="-10" dirty="0" smtClean="0">
                <a:latin typeface="Franklin Gothic Heavy"/>
                <a:cs typeface="Franklin Gothic Heavy"/>
              </a:rPr>
              <a:t>  </a:t>
            </a:r>
          </a:p>
          <a:p>
            <a:pPr marL="12700">
              <a:lnSpc>
                <a:spcPct val="100000"/>
              </a:lnSpc>
            </a:pPr>
            <a:endParaRPr sz="2200" dirty="0">
              <a:latin typeface="Franklin Gothic Heavy"/>
              <a:cs typeface="Franklin Gothic Heavy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429513" y="882141"/>
            <a:ext cx="7303770" cy="1224280"/>
            <a:chOff x="429513" y="882141"/>
            <a:chExt cx="7303770" cy="1224280"/>
          </a:xfrm>
        </p:grpSpPr>
        <p:sp>
          <p:nvSpPr>
            <p:cNvPr id="63" name="object 63"/>
            <p:cNvSpPr/>
            <p:nvPr/>
          </p:nvSpPr>
          <p:spPr>
            <a:xfrm>
              <a:off x="435863" y="1592579"/>
              <a:ext cx="7290815" cy="5074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35863" y="1592579"/>
              <a:ext cx="7291070" cy="508000"/>
            </a:xfrm>
            <a:custGeom>
              <a:avLst/>
              <a:gdLst/>
              <a:ahLst/>
              <a:cxnLst/>
              <a:rect l="l" t="t" r="r" b="b"/>
              <a:pathLst>
                <a:path w="7291070" h="508000">
                  <a:moveTo>
                    <a:pt x="0" y="84582"/>
                  </a:moveTo>
                  <a:lnTo>
                    <a:pt x="6647" y="51649"/>
                  </a:lnTo>
                  <a:lnTo>
                    <a:pt x="24774" y="24765"/>
                  </a:lnTo>
                  <a:lnTo>
                    <a:pt x="51660" y="6643"/>
                  </a:lnTo>
                  <a:lnTo>
                    <a:pt x="84581" y="0"/>
                  </a:lnTo>
                  <a:lnTo>
                    <a:pt x="7206233" y="0"/>
                  </a:lnTo>
                  <a:lnTo>
                    <a:pt x="7239166" y="6643"/>
                  </a:lnTo>
                  <a:lnTo>
                    <a:pt x="7266050" y="24764"/>
                  </a:lnTo>
                  <a:lnTo>
                    <a:pt x="7284172" y="51649"/>
                  </a:lnTo>
                  <a:lnTo>
                    <a:pt x="7290815" y="84582"/>
                  </a:lnTo>
                  <a:lnTo>
                    <a:pt x="7290815" y="422910"/>
                  </a:lnTo>
                  <a:lnTo>
                    <a:pt x="7284172" y="455842"/>
                  </a:lnTo>
                  <a:lnTo>
                    <a:pt x="7266050" y="482726"/>
                  </a:lnTo>
                  <a:lnTo>
                    <a:pt x="7239166" y="500848"/>
                  </a:lnTo>
                  <a:lnTo>
                    <a:pt x="7206233" y="507492"/>
                  </a:lnTo>
                  <a:lnTo>
                    <a:pt x="84581" y="507492"/>
                  </a:lnTo>
                  <a:lnTo>
                    <a:pt x="51660" y="500848"/>
                  </a:lnTo>
                  <a:lnTo>
                    <a:pt x="24774" y="482727"/>
                  </a:lnTo>
                  <a:lnTo>
                    <a:pt x="6647" y="455842"/>
                  </a:lnTo>
                  <a:lnTo>
                    <a:pt x="0" y="422910"/>
                  </a:lnTo>
                  <a:lnTo>
                    <a:pt x="0" y="84582"/>
                  </a:lnTo>
                  <a:close/>
                </a:path>
              </a:pathLst>
            </a:custGeom>
            <a:ln w="12192">
              <a:solidFill>
                <a:srgbClr val="3858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910840" y="888491"/>
              <a:ext cx="679704" cy="57912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910840" y="888491"/>
              <a:ext cx="680085" cy="579120"/>
            </a:xfrm>
            <a:custGeom>
              <a:avLst/>
              <a:gdLst/>
              <a:ahLst/>
              <a:cxnLst/>
              <a:rect l="l" t="t" r="r" b="b"/>
              <a:pathLst>
                <a:path w="680085" h="579119">
                  <a:moveTo>
                    <a:pt x="0" y="144780"/>
                  </a:moveTo>
                  <a:lnTo>
                    <a:pt x="18034" y="144780"/>
                  </a:lnTo>
                  <a:lnTo>
                    <a:pt x="18034" y="434340"/>
                  </a:lnTo>
                  <a:lnTo>
                    <a:pt x="0" y="434340"/>
                  </a:lnTo>
                  <a:lnTo>
                    <a:pt x="0" y="144780"/>
                  </a:lnTo>
                  <a:close/>
                </a:path>
                <a:path w="680085" h="579119">
                  <a:moveTo>
                    <a:pt x="36195" y="144780"/>
                  </a:moveTo>
                  <a:lnTo>
                    <a:pt x="72390" y="144780"/>
                  </a:lnTo>
                  <a:lnTo>
                    <a:pt x="72390" y="434340"/>
                  </a:lnTo>
                  <a:lnTo>
                    <a:pt x="36195" y="434340"/>
                  </a:lnTo>
                  <a:lnTo>
                    <a:pt x="36195" y="144780"/>
                  </a:lnTo>
                  <a:close/>
                </a:path>
                <a:path w="680085" h="579119">
                  <a:moveTo>
                    <a:pt x="90424" y="144780"/>
                  </a:moveTo>
                  <a:lnTo>
                    <a:pt x="390144" y="144780"/>
                  </a:lnTo>
                  <a:lnTo>
                    <a:pt x="390144" y="0"/>
                  </a:lnTo>
                  <a:lnTo>
                    <a:pt x="679704" y="289560"/>
                  </a:lnTo>
                  <a:lnTo>
                    <a:pt x="390144" y="579120"/>
                  </a:lnTo>
                  <a:lnTo>
                    <a:pt x="390144" y="434340"/>
                  </a:lnTo>
                  <a:lnTo>
                    <a:pt x="90424" y="434340"/>
                  </a:lnTo>
                  <a:lnTo>
                    <a:pt x="90424" y="144780"/>
                  </a:lnTo>
                  <a:close/>
                </a:path>
              </a:pathLst>
            </a:custGeom>
            <a:ln w="12192">
              <a:solidFill>
                <a:srgbClr val="3858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2818192" y="609600"/>
            <a:ext cx="4784980" cy="1432442"/>
          </a:xfrm>
          <a:prstGeom prst="rect">
            <a:avLst/>
          </a:prstGeom>
        </p:spPr>
        <p:txBody>
          <a:bodyPr vert="horz" wrap="square" lIns="0" tIns="252729" rIns="0" bIns="0" rtlCol="0">
            <a:spAutoFit/>
          </a:bodyPr>
          <a:lstStyle/>
          <a:p>
            <a:pPr marL="1577975">
              <a:lnSpc>
                <a:spcPct val="100000"/>
              </a:lnSpc>
              <a:spcBef>
                <a:spcPts val="1989"/>
              </a:spcBef>
            </a:pPr>
            <a:r>
              <a:rPr sz="3600" b="1" spc="-5" dirty="0">
                <a:solidFill>
                  <a:srgbClr val="FF0000"/>
                </a:solidFill>
                <a:latin typeface="Franklin Gothic Heavy"/>
                <a:cs typeface="Franklin Gothic Heavy"/>
              </a:rPr>
              <a:t>PENUGASAN</a:t>
            </a:r>
            <a:endParaRPr sz="3600" b="1" dirty="0">
              <a:latin typeface="Franklin Gothic Heavy"/>
              <a:cs typeface="Franklin Gothic Heavy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  <a:tabLst>
                <a:tab pos="1809114" algn="l"/>
              </a:tabLst>
            </a:pPr>
            <a:r>
              <a:rPr sz="2800" b="1" spc="-5" dirty="0">
                <a:latin typeface="Franklin Gothic Heavy"/>
                <a:cs typeface="Franklin Gothic Heavy"/>
              </a:rPr>
              <a:t>( P</a:t>
            </a:r>
            <a:r>
              <a:rPr sz="2800" b="1" spc="-545" dirty="0">
                <a:latin typeface="Franklin Gothic Heavy"/>
                <a:cs typeface="Franklin Gothic Heavy"/>
              </a:rPr>
              <a:t> </a:t>
            </a:r>
            <a:r>
              <a:rPr sz="2800" b="1" spc="-5" dirty="0">
                <a:latin typeface="Franklin Gothic Heavy"/>
                <a:cs typeface="Franklin Gothic Heavy"/>
              </a:rPr>
              <a:t>A S A</a:t>
            </a:r>
            <a:r>
              <a:rPr sz="2800" b="1" spc="-95" dirty="0">
                <a:latin typeface="Franklin Gothic Heavy"/>
                <a:cs typeface="Franklin Gothic Heavy"/>
              </a:rPr>
              <a:t> </a:t>
            </a:r>
            <a:r>
              <a:rPr sz="2800" b="1" spc="-5" dirty="0">
                <a:latin typeface="Franklin Gothic Heavy"/>
                <a:cs typeface="Franklin Gothic Heavy"/>
              </a:rPr>
              <a:t>L	1 7 8</a:t>
            </a:r>
            <a:r>
              <a:rPr sz="2800" b="1" spc="-440" dirty="0">
                <a:latin typeface="Franklin Gothic Heavy"/>
                <a:cs typeface="Franklin Gothic Heavy"/>
              </a:rPr>
              <a:t> </a:t>
            </a:r>
            <a:r>
              <a:rPr sz="2800" b="1" spc="-5" dirty="0">
                <a:latin typeface="Franklin Gothic Heavy"/>
                <a:cs typeface="Franklin Gothic Heavy"/>
              </a:rPr>
              <a:t>)</a:t>
            </a:r>
            <a:endParaRPr sz="2800" dirty="0">
              <a:latin typeface="Franklin Gothic Heavy"/>
              <a:cs typeface="Franklin Gothic Heavy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584769" y="5355145"/>
            <a:ext cx="4991735" cy="1183005"/>
            <a:chOff x="1584769" y="5355145"/>
            <a:chExt cx="4991735" cy="1183005"/>
          </a:xfrm>
        </p:grpSpPr>
        <p:sp>
          <p:nvSpPr>
            <p:cNvPr id="69" name="object 69"/>
            <p:cNvSpPr/>
            <p:nvPr/>
          </p:nvSpPr>
          <p:spPr>
            <a:xfrm>
              <a:off x="1600962" y="5371338"/>
              <a:ext cx="4959095" cy="115062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600962" y="5371338"/>
              <a:ext cx="4959350" cy="1150620"/>
            </a:xfrm>
            <a:custGeom>
              <a:avLst/>
              <a:gdLst/>
              <a:ahLst/>
              <a:cxnLst/>
              <a:rect l="l" t="t" r="r" b="b"/>
              <a:pathLst>
                <a:path w="4959350" h="1150620">
                  <a:moveTo>
                    <a:pt x="0" y="143256"/>
                  </a:moveTo>
                  <a:lnTo>
                    <a:pt x="7303" y="97974"/>
                  </a:lnTo>
                  <a:lnTo>
                    <a:pt x="27639" y="58649"/>
                  </a:lnTo>
                  <a:lnTo>
                    <a:pt x="58649" y="27639"/>
                  </a:lnTo>
                  <a:lnTo>
                    <a:pt x="97974" y="7303"/>
                  </a:lnTo>
                  <a:lnTo>
                    <a:pt x="143256" y="0"/>
                  </a:lnTo>
                  <a:lnTo>
                    <a:pt x="4815840" y="0"/>
                  </a:lnTo>
                  <a:lnTo>
                    <a:pt x="4861121" y="7303"/>
                  </a:lnTo>
                  <a:lnTo>
                    <a:pt x="4900446" y="27639"/>
                  </a:lnTo>
                  <a:lnTo>
                    <a:pt x="4931456" y="58649"/>
                  </a:lnTo>
                  <a:lnTo>
                    <a:pt x="4951792" y="97974"/>
                  </a:lnTo>
                  <a:lnTo>
                    <a:pt x="4959095" y="143256"/>
                  </a:lnTo>
                  <a:lnTo>
                    <a:pt x="4959095" y="1007389"/>
                  </a:lnTo>
                  <a:lnTo>
                    <a:pt x="4951792" y="1052662"/>
                  </a:lnTo>
                  <a:lnTo>
                    <a:pt x="4931456" y="1091981"/>
                  </a:lnTo>
                  <a:lnTo>
                    <a:pt x="4900446" y="1122986"/>
                  </a:lnTo>
                  <a:lnTo>
                    <a:pt x="4861121" y="1143318"/>
                  </a:lnTo>
                  <a:lnTo>
                    <a:pt x="4815840" y="1150620"/>
                  </a:lnTo>
                  <a:lnTo>
                    <a:pt x="143256" y="1150620"/>
                  </a:lnTo>
                  <a:lnTo>
                    <a:pt x="97974" y="1143318"/>
                  </a:lnTo>
                  <a:lnTo>
                    <a:pt x="58649" y="1122986"/>
                  </a:lnTo>
                  <a:lnTo>
                    <a:pt x="27639" y="1091981"/>
                  </a:lnTo>
                  <a:lnTo>
                    <a:pt x="7303" y="1052662"/>
                  </a:lnTo>
                  <a:lnTo>
                    <a:pt x="0" y="1007389"/>
                  </a:lnTo>
                  <a:lnTo>
                    <a:pt x="0" y="143256"/>
                  </a:lnTo>
                  <a:close/>
                </a:path>
              </a:pathLst>
            </a:custGeom>
            <a:ln w="32004">
              <a:solidFill>
                <a:srgbClr val="3858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1666113" y="5469432"/>
            <a:ext cx="48298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Franklin Gothic Heavy"/>
                <a:cs typeface="Franklin Gothic Heavy"/>
              </a:rPr>
              <a:t>Penugasan </a:t>
            </a:r>
            <a:r>
              <a:rPr sz="2000" b="1" spc="-5" dirty="0">
                <a:latin typeface="Franklin Gothic Heavy"/>
                <a:cs typeface="Franklin Gothic Heavy"/>
              </a:rPr>
              <a:t>dilaksanakan dalam</a:t>
            </a:r>
            <a:r>
              <a:rPr sz="2000" b="1" spc="160" dirty="0">
                <a:latin typeface="Franklin Gothic Heavy"/>
                <a:cs typeface="Franklin Gothic Heavy"/>
              </a:rPr>
              <a:t> </a:t>
            </a:r>
            <a:r>
              <a:rPr sz="2000" b="1" spc="-10" dirty="0">
                <a:latin typeface="Franklin Gothic Heavy"/>
                <a:cs typeface="Franklin Gothic Heavy"/>
              </a:rPr>
              <a:t>rangka</a:t>
            </a:r>
            <a:endParaRPr sz="2000">
              <a:latin typeface="Franklin Gothic Heavy"/>
              <a:cs typeface="Franklin Gothic Heavy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666113" y="5774537"/>
            <a:ext cx="4828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3230" algn="l"/>
                <a:tab pos="3479800" algn="l"/>
                <a:tab pos="4368800" algn="l"/>
              </a:tabLst>
            </a:pPr>
            <a:r>
              <a:rPr sz="2000" b="1" spc="-5" dirty="0">
                <a:latin typeface="Franklin Gothic Heavy"/>
                <a:cs typeface="Franklin Gothic Heavy"/>
              </a:rPr>
              <a:t>optim</a:t>
            </a:r>
            <a:r>
              <a:rPr sz="2000" b="1" dirty="0">
                <a:latin typeface="Franklin Gothic Heavy"/>
                <a:cs typeface="Franklin Gothic Heavy"/>
              </a:rPr>
              <a:t>a</a:t>
            </a:r>
            <a:r>
              <a:rPr sz="2000" b="1" spc="-5" dirty="0">
                <a:latin typeface="Franklin Gothic Heavy"/>
                <a:cs typeface="Franklin Gothic Heavy"/>
              </a:rPr>
              <a:t>lisa</a:t>
            </a:r>
            <a:r>
              <a:rPr sz="2000" b="1" spc="-10" dirty="0">
                <a:latin typeface="Franklin Gothic Heavy"/>
                <a:cs typeface="Franklin Gothic Heavy"/>
              </a:rPr>
              <a:t>s</a:t>
            </a:r>
            <a:r>
              <a:rPr sz="2000" b="1" dirty="0">
                <a:latin typeface="Franklin Gothic Heavy"/>
                <a:cs typeface="Franklin Gothic Heavy"/>
              </a:rPr>
              <a:t>i	</a:t>
            </a:r>
            <a:r>
              <a:rPr sz="2000" b="1" spc="-5" dirty="0">
                <a:latin typeface="Franklin Gothic Heavy"/>
                <a:cs typeface="Franklin Gothic Heavy"/>
              </a:rPr>
              <a:t>pelaksan</a:t>
            </a:r>
            <a:r>
              <a:rPr sz="2000" b="1" spc="-15" dirty="0">
                <a:latin typeface="Franklin Gothic Heavy"/>
                <a:cs typeface="Franklin Gothic Heavy"/>
              </a:rPr>
              <a:t>a</a:t>
            </a:r>
            <a:r>
              <a:rPr sz="2000" b="1" spc="-5" dirty="0">
                <a:latin typeface="Franklin Gothic Heavy"/>
                <a:cs typeface="Franklin Gothic Heavy"/>
              </a:rPr>
              <a:t>a</a:t>
            </a:r>
            <a:r>
              <a:rPr sz="2000" b="1" dirty="0">
                <a:latin typeface="Franklin Gothic Heavy"/>
                <a:cs typeface="Franklin Gothic Heavy"/>
              </a:rPr>
              <a:t>n	t</a:t>
            </a:r>
            <a:r>
              <a:rPr sz="2000" b="1" spc="-10" dirty="0">
                <a:latin typeface="Franklin Gothic Heavy"/>
                <a:cs typeface="Franklin Gothic Heavy"/>
              </a:rPr>
              <a:t>u</a:t>
            </a:r>
            <a:r>
              <a:rPr sz="2000" b="1" spc="-5" dirty="0">
                <a:latin typeface="Franklin Gothic Heavy"/>
                <a:cs typeface="Franklin Gothic Heavy"/>
              </a:rPr>
              <a:t>ga</a:t>
            </a:r>
            <a:r>
              <a:rPr sz="2000" b="1" dirty="0">
                <a:latin typeface="Franklin Gothic Heavy"/>
                <a:cs typeface="Franklin Gothic Heavy"/>
              </a:rPr>
              <a:t>s	</a:t>
            </a:r>
            <a:r>
              <a:rPr sz="2000" b="1" spc="-15" dirty="0">
                <a:latin typeface="Franklin Gothic Heavy"/>
                <a:cs typeface="Franklin Gothic Heavy"/>
              </a:rPr>
              <a:t>d</a:t>
            </a:r>
            <a:r>
              <a:rPr sz="2000" b="1" spc="-5" dirty="0">
                <a:latin typeface="Franklin Gothic Heavy"/>
                <a:cs typeface="Franklin Gothic Heavy"/>
              </a:rPr>
              <a:t>an</a:t>
            </a:r>
            <a:endParaRPr sz="2000" dirty="0">
              <a:latin typeface="Franklin Gothic Heavy"/>
              <a:cs typeface="Franklin Gothic Heavy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728089" y="6079337"/>
            <a:ext cx="37312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Franklin Gothic Heavy"/>
                <a:cs typeface="Franklin Gothic Heavy"/>
              </a:rPr>
              <a:t>pencapaian </a:t>
            </a:r>
            <a:r>
              <a:rPr sz="2000" b="1" dirty="0">
                <a:latin typeface="Franklin Gothic Heavy"/>
                <a:cs typeface="Franklin Gothic Heavy"/>
              </a:rPr>
              <a:t>kinerja</a:t>
            </a:r>
            <a:r>
              <a:rPr sz="2000" b="1" spc="-50" dirty="0">
                <a:latin typeface="Franklin Gothic Heavy"/>
                <a:cs typeface="Franklin Gothic Heavy"/>
              </a:rPr>
              <a:t> </a:t>
            </a:r>
            <a:r>
              <a:rPr sz="2000" b="1" spc="-5" dirty="0">
                <a:latin typeface="Franklin Gothic Heavy"/>
                <a:cs typeface="Franklin Gothic Heavy"/>
              </a:rPr>
              <a:t>organisasi.</a:t>
            </a:r>
            <a:endParaRPr sz="2000" dirty="0">
              <a:latin typeface="Franklin Gothic Heavy"/>
              <a:cs typeface="Franklin Gothic Heavy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271018" y="5268214"/>
            <a:ext cx="1387475" cy="1402715"/>
            <a:chOff x="271018" y="5268214"/>
            <a:chExt cx="1387475" cy="1402715"/>
          </a:xfrm>
        </p:grpSpPr>
        <p:sp>
          <p:nvSpPr>
            <p:cNvPr id="75" name="object 75"/>
            <p:cNvSpPr/>
            <p:nvPr/>
          </p:nvSpPr>
          <p:spPr>
            <a:xfrm>
              <a:off x="277368" y="5274564"/>
              <a:ext cx="1374648" cy="138988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7368" y="5274564"/>
              <a:ext cx="1374775" cy="1390015"/>
            </a:xfrm>
            <a:custGeom>
              <a:avLst/>
              <a:gdLst/>
              <a:ahLst/>
              <a:cxnLst/>
              <a:rect l="l" t="t" r="r" b="b"/>
              <a:pathLst>
                <a:path w="1374775" h="1390015">
                  <a:moveTo>
                    <a:pt x="0" y="229108"/>
                  </a:moveTo>
                  <a:lnTo>
                    <a:pt x="4654" y="182946"/>
                  </a:lnTo>
                  <a:lnTo>
                    <a:pt x="18004" y="139946"/>
                  </a:lnTo>
                  <a:lnTo>
                    <a:pt x="39128" y="101029"/>
                  </a:lnTo>
                  <a:lnTo>
                    <a:pt x="67105" y="67119"/>
                  </a:lnTo>
                  <a:lnTo>
                    <a:pt x="101012" y="39138"/>
                  </a:lnTo>
                  <a:lnTo>
                    <a:pt x="139929" y="18010"/>
                  </a:lnTo>
                  <a:lnTo>
                    <a:pt x="182935" y="4656"/>
                  </a:lnTo>
                  <a:lnTo>
                    <a:pt x="229108" y="0"/>
                  </a:lnTo>
                  <a:lnTo>
                    <a:pt x="1145540" y="0"/>
                  </a:lnTo>
                  <a:lnTo>
                    <a:pt x="1191701" y="4656"/>
                  </a:lnTo>
                  <a:lnTo>
                    <a:pt x="1234701" y="18010"/>
                  </a:lnTo>
                  <a:lnTo>
                    <a:pt x="1273618" y="39138"/>
                  </a:lnTo>
                  <a:lnTo>
                    <a:pt x="1307528" y="67119"/>
                  </a:lnTo>
                  <a:lnTo>
                    <a:pt x="1335509" y="101029"/>
                  </a:lnTo>
                  <a:lnTo>
                    <a:pt x="1356637" y="139946"/>
                  </a:lnTo>
                  <a:lnTo>
                    <a:pt x="1369991" y="182946"/>
                  </a:lnTo>
                  <a:lnTo>
                    <a:pt x="1374648" y="229108"/>
                  </a:lnTo>
                  <a:lnTo>
                    <a:pt x="1374648" y="1160780"/>
                  </a:lnTo>
                  <a:lnTo>
                    <a:pt x="1369991" y="1206952"/>
                  </a:lnTo>
                  <a:lnTo>
                    <a:pt x="1356637" y="1249958"/>
                  </a:lnTo>
                  <a:lnTo>
                    <a:pt x="1335509" y="1288875"/>
                  </a:lnTo>
                  <a:lnTo>
                    <a:pt x="1307528" y="1322782"/>
                  </a:lnTo>
                  <a:lnTo>
                    <a:pt x="1273618" y="1350759"/>
                  </a:lnTo>
                  <a:lnTo>
                    <a:pt x="1234701" y="1371883"/>
                  </a:lnTo>
                  <a:lnTo>
                    <a:pt x="1191701" y="1385233"/>
                  </a:lnTo>
                  <a:lnTo>
                    <a:pt x="1145540" y="1389888"/>
                  </a:lnTo>
                  <a:lnTo>
                    <a:pt x="229108" y="1389888"/>
                  </a:lnTo>
                  <a:lnTo>
                    <a:pt x="182935" y="1385233"/>
                  </a:lnTo>
                  <a:lnTo>
                    <a:pt x="139929" y="1371883"/>
                  </a:lnTo>
                  <a:lnTo>
                    <a:pt x="101012" y="1350759"/>
                  </a:lnTo>
                  <a:lnTo>
                    <a:pt x="67105" y="1322782"/>
                  </a:lnTo>
                  <a:lnTo>
                    <a:pt x="39128" y="1288875"/>
                  </a:lnTo>
                  <a:lnTo>
                    <a:pt x="18004" y="1249958"/>
                  </a:lnTo>
                  <a:lnTo>
                    <a:pt x="4654" y="1206952"/>
                  </a:lnTo>
                  <a:lnTo>
                    <a:pt x="0" y="1160780"/>
                  </a:lnTo>
                  <a:lnTo>
                    <a:pt x="0" y="229108"/>
                  </a:lnTo>
                  <a:close/>
                </a:path>
              </a:pathLst>
            </a:custGeom>
            <a:ln w="12192">
              <a:solidFill>
                <a:srgbClr val="3858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277368" y="5321909"/>
            <a:ext cx="1374648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Franklin Gothic Heavy"/>
                <a:cs typeface="Franklin Gothic Heavy"/>
              </a:rPr>
              <a:t>P A S A</a:t>
            </a:r>
            <a:r>
              <a:rPr sz="2000" b="1" spc="175" dirty="0">
                <a:latin typeface="Franklin Gothic Heavy"/>
                <a:cs typeface="Franklin Gothic Heavy"/>
              </a:rPr>
              <a:t> </a:t>
            </a:r>
            <a:r>
              <a:rPr sz="2000" b="1" dirty="0">
                <a:latin typeface="Franklin Gothic Heavy"/>
                <a:cs typeface="Franklin Gothic Heavy"/>
              </a:rPr>
              <a:t>L</a:t>
            </a:r>
            <a:endParaRPr sz="2000" dirty="0">
              <a:latin typeface="Franklin Gothic Heavy"/>
              <a:cs typeface="Franklin Gothic Heavy"/>
            </a:endParaRPr>
          </a:p>
          <a:p>
            <a:pPr marL="635" algn="ctr">
              <a:lnSpc>
                <a:spcPct val="100000"/>
              </a:lnSpc>
            </a:pPr>
            <a:r>
              <a:rPr sz="2000" b="1" dirty="0">
                <a:latin typeface="Franklin Gothic Heavy"/>
                <a:cs typeface="Franklin Gothic Heavy"/>
              </a:rPr>
              <a:t>2 0</a:t>
            </a:r>
            <a:r>
              <a:rPr sz="2000" b="1" spc="155" dirty="0">
                <a:latin typeface="Franklin Gothic Heavy"/>
                <a:cs typeface="Franklin Gothic Heavy"/>
              </a:rPr>
              <a:t> </a:t>
            </a:r>
            <a:r>
              <a:rPr sz="2000" b="1" dirty="0">
                <a:latin typeface="Franklin Gothic Heavy"/>
                <a:cs typeface="Franklin Gothic Heavy"/>
              </a:rPr>
              <a:t>2</a:t>
            </a:r>
            <a:endParaRPr sz="2000" dirty="0">
              <a:latin typeface="Franklin Gothic Heavy"/>
              <a:cs typeface="Franklin Gothic Heavy"/>
            </a:endParaRPr>
          </a:p>
          <a:p>
            <a:pPr marL="152400" marR="146685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Franklin Gothic Heavy"/>
                <a:cs typeface="Franklin Gothic Heavy"/>
              </a:rPr>
              <a:t>A Y A</a:t>
            </a:r>
            <a:r>
              <a:rPr sz="2000" b="1" spc="-90" dirty="0">
                <a:latin typeface="Franklin Gothic Heavy"/>
                <a:cs typeface="Franklin Gothic Heavy"/>
              </a:rPr>
              <a:t> </a:t>
            </a:r>
            <a:r>
              <a:rPr sz="2000" b="1" dirty="0">
                <a:latin typeface="Franklin Gothic Heavy"/>
                <a:cs typeface="Franklin Gothic Heavy"/>
              </a:rPr>
              <a:t>T  </a:t>
            </a:r>
            <a:r>
              <a:rPr sz="2000" b="1" dirty="0" smtClean="0">
                <a:latin typeface="Franklin Gothic Heavy"/>
                <a:cs typeface="Franklin Gothic Heavy"/>
              </a:rPr>
              <a:t>(1 A)</a:t>
            </a:r>
            <a:endParaRPr sz="2000" dirty="0">
              <a:latin typeface="Franklin Gothic Heavy"/>
              <a:cs typeface="Franklin Gothic Heavy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1352276" y="6073140"/>
            <a:ext cx="720851" cy="7193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1498960" y="6219240"/>
            <a:ext cx="431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smtClean="0">
                <a:latin typeface="Arial Black"/>
                <a:cs typeface="Arial Black"/>
              </a:rPr>
              <a:t>14</a:t>
            </a:r>
            <a:endParaRPr sz="2400" dirty="0">
              <a:latin typeface="Arial Black"/>
              <a:cs typeface="Arial Black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683463" y="1049834"/>
            <a:ext cx="1297737" cy="42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40969" y="1371600"/>
            <a:ext cx="959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80168" y="13716"/>
            <a:ext cx="3775075" cy="6844665"/>
            <a:chOff x="8417052" y="13716"/>
            <a:chExt cx="3775075" cy="6844665"/>
          </a:xfrm>
        </p:grpSpPr>
        <p:sp>
          <p:nvSpPr>
            <p:cNvPr id="3" name="object 3"/>
            <p:cNvSpPr/>
            <p:nvPr/>
          </p:nvSpPr>
          <p:spPr>
            <a:xfrm>
              <a:off x="8417052" y="13716"/>
              <a:ext cx="3775075" cy="6844665"/>
            </a:xfrm>
            <a:custGeom>
              <a:avLst/>
              <a:gdLst/>
              <a:ahLst/>
              <a:cxnLst/>
              <a:rect l="l" t="t" r="r" b="b"/>
              <a:pathLst>
                <a:path w="3775075" h="6844665">
                  <a:moveTo>
                    <a:pt x="3774948" y="0"/>
                  </a:moveTo>
                  <a:lnTo>
                    <a:pt x="0" y="0"/>
                  </a:lnTo>
                  <a:lnTo>
                    <a:pt x="0" y="6844281"/>
                  </a:lnTo>
                  <a:lnTo>
                    <a:pt x="3774948" y="6844281"/>
                  </a:lnTo>
                  <a:lnTo>
                    <a:pt x="3774948" y="0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18164" y="144779"/>
              <a:ext cx="807720" cy="807720"/>
            </a:xfrm>
            <a:custGeom>
              <a:avLst/>
              <a:gdLst/>
              <a:ahLst/>
              <a:cxnLst/>
              <a:rect l="l" t="t" r="r" b="b"/>
              <a:pathLst>
                <a:path w="807720" h="807719">
                  <a:moveTo>
                    <a:pt x="807720" y="0"/>
                  </a:moveTo>
                  <a:lnTo>
                    <a:pt x="0" y="0"/>
                  </a:lnTo>
                  <a:lnTo>
                    <a:pt x="0" y="189230"/>
                  </a:lnTo>
                  <a:lnTo>
                    <a:pt x="618998" y="189230"/>
                  </a:lnTo>
                  <a:lnTo>
                    <a:pt x="618998" y="807720"/>
                  </a:lnTo>
                  <a:lnTo>
                    <a:pt x="807720" y="807720"/>
                  </a:lnTo>
                  <a:lnTo>
                    <a:pt x="807720" y="189230"/>
                  </a:lnTo>
                  <a:lnTo>
                    <a:pt x="807720" y="0"/>
                  </a:lnTo>
                  <a:close/>
                </a:path>
              </a:pathLst>
            </a:custGeom>
            <a:solidFill>
              <a:srgbClr val="FFFFFF">
                <a:alpha val="4117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23120" y="2731411"/>
            <a:ext cx="3415537" cy="39029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 smtClean="0">
                <a:solidFill>
                  <a:srgbClr val="FFFFFF"/>
                </a:solidFill>
                <a:latin typeface="Britannic Bold"/>
                <a:cs typeface="Britannic Bold"/>
              </a:rPr>
              <a:t>“</a:t>
            </a:r>
            <a:r>
              <a:rPr sz="2800" spc="-10" dirty="0" err="1" smtClean="0">
                <a:solidFill>
                  <a:srgbClr val="FFFFFF"/>
                </a:solidFill>
                <a:latin typeface="Britannic Bold"/>
                <a:cs typeface="Britannic Bold"/>
              </a:rPr>
              <a:t>Pengembangan</a:t>
            </a:r>
            <a:r>
              <a:rPr sz="2800" spc="-10" dirty="0" smtClean="0">
                <a:solidFill>
                  <a:srgbClr val="FFFFFF"/>
                </a:solidFill>
                <a:latin typeface="Britannic Bold"/>
                <a:cs typeface="Britannic Bold"/>
              </a:rPr>
              <a:t>  </a:t>
            </a:r>
            <a:r>
              <a:rPr sz="2800" spc="-10" dirty="0" err="1" smtClean="0">
                <a:solidFill>
                  <a:srgbClr val="FFFFFF"/>
                </a:solidFill>
                <a:latin typeface="Britannic Bold"/>
                <a:cs typeface="Britannic Bold"/>
              </a:rPr>
              <a:t>kompetensi</a:t>
            </a:r>
            <a:r>
              <a:rPr sz="2800" spc="-10" dirty="0" smtClean="0">
                <a:solidFill>
                  <a:srgbClr val="FFFFFF"/>
                </a:solidFill>
                <a:latin typeface="Britannic Bold"/>
                <a:cs typeface="Britannic Bold"/>
              </a:rPr>
              <a:t>  </a:t>
            </a:r>
            <a:r>
              <a:rPr sz="2800" spc="-10" dirty="0" err="1" smtClean="0">
                <a:solidFill>
                  <a:srgbClr val="FFFFFF"/>
                </a:solidFill>
                <a:latin typeface="Britannic Bold"/>
                <a:cs typeface="Britannic Bold"/>
              </a:rPr>
              <a:t>dilakukan</a:t>
            </a:r>
            <a:r>
              <a:rPr sz="2800" spc="-10" dirty="0" smtClean="0">
                <a:solidFill>
                  <a:srgbClr val="FFFFFF"/>
                </a:solidFill>
                <a:latin typeface="Britannic Bold"/>
                <a:cs typeface="Britannic Bold"/>
              </a:rPr>
              <a:t> </a:t>
            </a:r>
            <a:r>
              <a:rPr sz="2800" spc="-10" dirty="0" err="1" smtClean="0">
                <a:solidFill>
                  <a:srgbClr val="FFFFFF"/>
                </a:solidFill>
                <a:latin typeface="Britannic Bold"/>
                <a:cs typeface="Britannic Bold"/>
              </a:rPr>
              <a:t>melalui</a:t>
            </a:r>
            <a:r>
              <a:rPr sz="2800" spc="-10" dirty="0" smtClean="0">
                <a:solidFill>
                  <a:srgbClr val="FFFFFF"/>
                </a:solidFill>
                <a:latin typeface="Britannic Bold"/>
                <a:cs typeface="Britannic Bold"/>
              </a:rPr>
              <a:t>  </a:t>
            </a:r>
            <a:r>
              <a:rPr sz="2800" spc="-5" dirty="0" err="1" smtClean="0">
                <a:solidFill>
                  <a:srgbClr val="FFFFFF"/>
                </a:solidFill>
                <a:latin typeface="Britannic Bold"/>
                <a:cs typeface="Britannic Bold"/>
              </a:rPr>
              <a:t>pendekatan</a:t>
            </a:r>
            <a:r>
              <a:rPr sz="2800" spc="-5" dirty="0" smtClean="0">
                <a:solidFill>
                  <a:srgbClr val="FFFFFF"/>
                </a:solidFill>
                <a:latin typeface="Britannic Bold"/>
                <a:cs typeface="Britannic Bold"/>
              </a:rPr>
              <a:t> </a:t>
            </a:r>
            <a:r>
              <a:rPr sz="2800" spc="-10" dirty="0" err="1" smtClean="0">
                <a:solidFill>
                  <a:srgbClr val="FFFFFF"/>
                </a:solidFill>
                <a:latin typeface="Britannic Bold"/>
                <a:cs typeface="Britannic Bold"/>
              </a:rPr>
              <a:t>sistem</a:t>
            </a:r>
            <a:r>
              <a:rPr sz="2800" spc="-10" dirty="0" smtClean="0">
                <a:solidFill>
                  <a:srgbClr val="FFFFFF"/>
                </a:solidFill>
                <a:latin typeface="Britannic Bold"/>
                <a:cs typeface="Britannic Bold"/>
              </a:rPr>
              <a:t>  </a:t>
            </a:r>
            <a:r>
              <a:rPr sz="2800" spc="-5" dirty="0" err="1" smtClean="0">
                <a:solidFill>
                  <a:srgbClr val="FFFFFF"/>
                </a:solidFill>
                <a:latin typeface="Britannic Bold"/>
                <a:cs typeface="Britannic Bold"/>
              </a:rPr>
              <a:t>pembelajaran</a:t>
            </a:r>
            <a:r>
              <a:rPr sz="2800" spc="-5" dirty="0" smtClean="0">
                <a:solidFill>
                  <a:srgbClr val="FFFFFF"/>
                </a:solidFill>
                <a:latin typeface="Britannic Bold"/>
                <a:cs typeface="Britannic Bold"/>
              </a:rPr>
              <a:t>  </a:t>
            </a:r>
            <a:r>
              <a:rPr sz="2800" spc="-5" dirty="0" err="1" smtClean="0">
                <a:solidFill>
                  <a:srgbClr val="FFFFFF"/>
                </a:solidFill>
                <a:latin typeface="Britannic Bold"/>
                <a:cs typeface="Britannic Bold"/>
              </a:rPr>
              <a:t>terintegrasi</a:t>
            </a:r>
            <a:r>
              <a:rPr sz="2800" spc="-5" dirty="0" smtClean="0">
                <a:solidFill>
                  <a:srgbClr val="FFFFFF"/>
                </a:solidFill>
                <a:latin typeface="Britannic Bold"/>
                <a:cs typeface="Britannic Bold"/>
              </a:rPr>
              <a:t> </a:t>
            </a:r>
            <a:r>
              <a:rPr lang="id-ID" sz="2800" b="1" spc="-5" dirty="0" smtClean="0">
                <a:solidFill>
                  <a:srgbClr val="FFFFFF"/>
                </a:solidFill>
                <a:latin typeface="Britannic Bold"/>
                <a:cs typeface="Britannic Bold"/>
              </a:rPr>
              <a:t>(</a:t>
            </a:r>
            <a:r>
              <a:rPr lang="id-ID" sz="2800" b="1" i="1" spc="-5" dirty="0" smtClean="0">
                <a:solidFill>
                  <a:srgbClr val="FFFFFF"/>
                </a:solidFill>
                <a:latin typeface="Britannic Bold"/>
                <a:cs typeface="Britannic Bold"/>
              </a:rPr>
              <a:t>corporate</a:t>
            </a:r>
            <a:r>
              <a:rPr lang="id-ID" sz="2800" b="1" i="1" dirty="0">
                <a:latin typeface="Britannic Bold"/>
                <a:cs typeface="Britannic Bold"/>
              </a:rPr>
              <a:t> </a:t>
            </a:r>
            <a:r>
              <a:rPr lang="id-ID" sz="2800" b="1" i="1" spc="-5" dirty="0" smtClean="0">
                <a:solidFill>
                  <a:srgbClr val="FFFFFF"/>
                </a:solidFill>
                <a:latin typeface="Britannic Bold"/>
                <a:cs typeface="Britannic Bold"/>
              </a:rPr>
              <a:t>university</a:t>
            </a:r>
            <a:r>
              <a:rPr lang="id-ID" sz="2800" b="1" spc="-5" dirty="0" smtClean="0">
                <a:solidFill>
                  <a:srgbClr val="FFFFFF"/>
                </a:solidFill>
                <a:latin typeface="Britannic Bold"/>
                <a:cs typeface="Britannic Bold"/>
              </a:rPr>
              <a:t>).”</a:t>
            </a:r>
            <a:endParaRPr lang="id-ID" sz="2800" b="1" dirty="0" smtClean="0">
              <a:latin typeface="Britannic Bold"/>
              <a:cs typeface="Britannic Bold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Britannic Bold"/>
              <a:cs typeface="Britannic Bol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23" y="0"/>
            <a:ext cx="1026160" cy="6852920"/>
            <a:chOff x="1523" y="0"/>
            <a:chExt cx="1026160" cy="6852920"/>
          </a:xfrm>
        </p:grpSpPr>
        <p:sp>
          <p:nvSpPr>
            <p:cNvPr id="10" name="object 10"/>
            <p:cNvSpPr/>
            <p:nvPr/>
          </p:nvSpPr>
          <p:spPr>
            <a:xfrm>
              <a:off x="14477" y="0"/>
              <a:ext cx="1000125" cy="6826884"/>
            </a:xfrm>
            <a:custGeom>
              <a:avLst/>
              <a:gdLst/>
              <a:ahLst/>
              <a:cxnLst/>
              <a:rect l="l" t="t" r="r" b="b"/>
              <a:pathLst>
                <a:path w="1000125" h="6826884">
                  <a:moveTo>
                    <a:pt x="0" y="6826756"/>
                  </a:moveTo>
                  <a:lnTo>
                    <a:pt x="999744" y="6826756"/>
                  </a:lnTo>
                  <a:lnTo>
                    <a:pt x="999744" y="0"/>
                  </a:lnTo>
                  <a:lnTo>
                    <a:pt x="0" y="0"/>
                  </a:lnTo>
                  <a:lnTo>
                    <a:pt x="0" y="6826756"/>
                  </a:lnTo>
                  <a:close/>
                </a:path>
              </a:pathLst>
            </a:custGeom>
            <a:solidFill>
              <a:srgbClr val="B5CD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477" y="0"/>
              <a:ext cx="1000125" cy="6826884"/>
            </a:xfrm>
            <a:custGeom>
              <a:avLst/>
              <a:gdLst/>
              <a:ahLst/>
              <a:cxnLst/>
              <a:rect l="l" t="t" r="r" b="b"/>
              <a:pathLst>
                <a:path w="1000125" h="6826884">
                  <a:moveTo>
                    <a:pt x="0" y="6826756"/>
                  </a:moveTo>
                  <a:lnTo>
                    <a:pt x="999744" y="6826756"/>
                  </a:lnTo>
                  <a:lnTo>
                    <a:pt x="999744" y="0"/>
                  </a:lnTo>
                </a:path>
                <a:path w="1000125" h="6826884">
                  <a:moveTo>
                    <a:pt x="0" y="0"/>
                  </a:moveTo>
                  <a:lnTo>
                    <a:pt x="0" y="6826756"/>
                  </a:lnTo>
                </a:path>
              </a:pathLst>
            </a:custGeom>
            <a:ln w="25908">
              <a:solidFill>
                <a:srgbClr val="3858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378200" y="2327528"/>
            <a:ext cx="19646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9765" algn="l"/>
                <a:tab pos="1370330" algn="l"/>
              </a:tabLst>
            </a:pPr>
            <a:r>
              <a:rPr sz="1800" spc="-5" dirty="0">
                <a:latin typeface="Britannic Bold"/>
                <a:cs typeface="Britannic Bold"/>
              </a:rPr>
              <a:t>yan</a:t>
            </a:r>
            <a:r>
              <a:rPr sz="1800" dirty="0">
                <a:latin typeface="Britannic Bold"/>
                <a:cs typeface="Britannic Bold"/>
              </a:rPr>
              <a:t>g	</a:t>
            </a:r>
            <a:r>
              <a:rPr sz="1800" spc="-5" dirty="0">
                <a:latin typeface="Britannic Bold"/>
                <a:cs typeface="Britannic Bold"/>
              </a:rPr>
              <a:t>sam</a:t>
            </a:r>
            <a:r>
              <a:rPr sz="1800" dirty="0">
                <a:latin typeface="Britannic Bold"/>
                <a:cs typeface="Britannic Bold"/>
              </a:rPr>
              <a:t>a	</a:t>
            </a:r>
            <a:r>
              <a:rPr sz="1800" spc="-15" dirty="0">
                <a:latin typeface="Britannic Bold"/>
                <a:cs typeface="Britannic Bold"/>
              </a:rPr>
              <a:t>u</a:t>
            </a:r>
            <a:r>
              <a:rPr sz="1800" spc="-5" dirty="0">
                <a:latin typeface="Britannic Bold"/>
                <a:cs typeface="Britannic Bold"/>
              </a:rPr>
              <a:t>ntuk</a:t>
            </a:r>
            <a:endParaRPr sz="1800">
              <a:latin typeface="Britannic Bold"/>
              <a:cs typeface="Britannic 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78200" y="2601544"/>
            <a:ext cx="15608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Britannic Bold"/>
                <a:cs typeface="Britannic Bold"/>
              </a:rPr>
              <a:t>pengembangan</a:t>
            </a:r>
            <a:endParaRPr sz="1800">
              <a:latin typeface="Britannic Bold"/>
              <a:cs typeface="Britannic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74640" y="2327528"/>
            <a:ext cx="1600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Britannic Bold"/>
                <a:cs typeface="Britannic Bold"/>
              </a:rPr>
              <a:t>diikutsertakan</a:t>
            </a:r>
            <a:endParaRPr sz="1800">
              <a:latin typeface="Britannic Bold"/>
              <a:cs typeface="Britannic Bold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Britannic Bold"/>
                <a:cs typeface="Britannic Bold"/>
              </a:rPr>
              <a:t>kompetensi</a:t>
            </a:r>
            <a:endParaRPr sz="1800">
              <a:latin typeface="Britannic Bold"/>
              <a:cs typeface="Britannic 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97954" y="2327528"/>
            <a:ext cx="765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Britannic Bold"/>
                <a:cs typeface="Britannic Bold"/>
              </a:rPr>
              <a:t>dal</a:t>
            </a:r>
            <a:r>
              <a:rPr sz="1800" spc="-10" dirty="0">
                <a:latin typeface="Britannic Bold"/>
                <a:cs typeface="Britannic Bold"/>
              </a:rPr>
              <a:t>a</a:t>
            </a:r>
            <a:r>
              <a:rPr sz="1800" dirty="0">
                <a:latin typeface="Britannic Bold"/>
                <a:cs typeface="Britannic Bold"/>
              </a:rPr>
              <a:t>m</a:t>
            </a:r>
            <a:endParaRPr sz="1800">
              <a:latin typeface="Britannic Bold"/>
              <a:cs typeface="Britannic Bold"/>
            </a:endParaRPr>
          </a:p>
          <a:p>
            <a:pPr marR="5080" algn="r">
              <a:lnSpc>
                <a:spcPct val="100000"/>
              </a:lnSpc>
            </a:pPr>
            <a:r>
              <a:rPr sz="1800" dirty="0">
                <a:latin typeface="Britannic Bold"/>
                <a:cs typeface="Britannic Bold"/>
              </a:rPr>
              <a:t>deng</a:t>
            </a:r>
            <a:r>
              <a:rPr sz="1800" spc="-10" dirty="0">
                <a:latin typeface="Britannic Bold"/>
                <a:cs typeface="Britannic Bold"/>
              </a:rPr>
              <a:t>a</a:t>
            </a:r>
            <a:r>
              <a:rPr sz="1800" dirty="0">
                <a:latin typeface="Britannic Bold"/>
                <a:cs typeface="Britannic Bold"/>
              </a:rPr>
              <a:t>n</a:t>
            </a:r>
            <a:endParaRPr sz="1800">
              <a:latin typeface="Britannic Bold"/>
              <a:cs typeface="Britannic 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78200" y="2876550"/>
            <a:ext cx="4384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Britannic Bold"/>
                <a:cs typeface="Britannic Bold"/>
              </a:rPr>
              <a:t>memperhatikan hasil penilaian </a:t>
            </a:r>
            <a:r>
              <a:rPr sz="1800" spc="-10" dirty="0">
                <a:latin typeface="Britannic Bold"/>
                <a:cs typeface="Britannic Bold"/>
              </a:rPr>
              <a:t>kinerja</a:t>
            </a:r>
            <a:r>
              <a:rPr sz="1800" spc="25" dirty="0">
                <a:latin typeface="Britannic Bold"/>
                <a:cs typeface="Britannic Bold"/>
              </a:rPr>
              <a:t> </a:t>
            </a:r>
            <a:r>
              <a:rPr sz="1800" dirty="0">
                <a:latin typeface="Britannic Bold"/>
                <a:cs typeface="Britannic Bold"/>
              </a:rPr>
              <a:t>dan</a:t>
            </a:r>
            <a:endParaRPr sz="1800">
              <a:latin typeface="Britannic Bold"/>
              <a:cs typeface="Britannic 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72659" y="3150870"/>
            <a:ext cx="2990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5760" algn="l"/>
                <a:tab pos="2501265" algn="l"/>
              </a:tabLst>
            </a:pPr>
            <a:r>
              <a:rPr sz="1800" spc="-15" dirty="0">
                <a:latin typeface="Britannic Bold"/>
                <a:cs typeface="Britannic Bold"/>
              </a:rPr>
              <a:t>k</a:t>
            </a:r>
            <a:r>
              <a:rPr sz="1800" dirty="0">
                <a:latin typeface="Britannic Bold"/>
                <a:cs typeface="Britannic Bold"/>
              </a:rPr>
              <a:t>om</a:t>
            </a:r>
            <a:r>
              <a:rPr sz="1800" spc="-10" dirty="0">
                <a:latin typeface="Britannic Bold"/>
                <a:cs typeface="Britannic Bold"/>
              </a:rPr>
              <a:t>p</a:t>
            </a:r>
            <a:r>
              <a:rPr sz="1800" dirty="0">
                <a:latin typeface="Britannic Bold"/>
                <a:cs typeface="Britannic Bold"/>
              </a:rPr>
              <a:t>e</a:t>
            </a:r>
            <a:r>
              <a:rPr sz="1800" spc="-5" dirty="0">
                <a:latin typeface="Britannic Bold"/>
                <a:cs typeface="Britannic Bold"/>
              </a:rPr>
              <a:t>t</a:t>
            </a:r>
            <a:r>
              <a:rPr sz="1800" dirty="0">
                <a:latin typeface="Britannic Bold"/>
                <a:cs typeface="Britannic Bold"/>
              </a:rPr>
              <a:t>en</a:t>
            </a:r>
            <a:r>
              <a:rPr sz="1800" spc="5" dirty="0">
                <a:latin typeface="Britannic Bold"/>
                <a:cs typeface="Britannic Bold"/>
              </a:rPr>
              <a:t>s</a:t>
            </a:r>
            <a:r>
              <a:rPr sz="1800" dirty="0">
                <a:latin typeface="Britannic Bold"/>
                <a:cs typeface="Britannic Bold"/>
              </a:rPr>
              <a:t>i	PNS	</a:t>
            </a:r>
            <a:r>
              <a:rPr sz="1800" spc="-5" dirty="0">
                <a:latin typeface="Britannic Bold"/>
                <a:cs typeface="Britannic Bold"/>
              </a:rPr>
              <a:t>yang</a:t>
            </a:r>
            <a:endParaRPr sz="1800">
              <a:latin typeface="Britannic Bold"/>
              <a:cs typeface="Britannic 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78200" y="3150870"/>
            <a:ext cx="14147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Britannic Bold"/>
                <a:cs typeface="Britannic Bold"/>
              </a:rPr>
              <a:t>penilaian  </a:t>
            </a:r>
            <a:r>
              <a:rPr sz="1800" spc="-5" dirty="0">
                <a:latin typeface="Britannic Bold"/>
                <a:cs typeface="Britannic Bold"/>
              </a:rPr>
              <a:t>ber</a:t>
            </a:r>
            <a:r>
              <a:rPr sz="1800" spc="5" dirty="0">
                <a:latin typeface="Britannic Bold"/>
                <a:cs typeface="Britannic Bold"/>
              </a:rPr>
              <a:t>s</a:t>
            </a:r>
            <a:r>
              <a:rPr sz="1800" spc="-5" dirty="0">
                <a:latin typeface="Britannic Bold"/>
                <a:cs typeface="Britannic Bold"/>
              </a:rPr>
              <a:t>an</a:t>
            </a:r>
            <a:r>
              <a:rPr sz="1800" spc="-10" dirty="0">
                <a:latin typeface="Britannic Bold"/>
                <a:cs typeface="Britannic Bold"/>
              </a:rPr>
              <a:t>g</a:t>
            </a:r>
            <a:r>
              <a:rPr sz="1800" spc="-5" dirty="0">
                <a:latin typeface="Britannic Bold"/>
                <a:cs typeface="Britannic Bold"/>
              </a:rPr>
              <a:t>ku</a:t>
            </a:r>
            <a:r>
              <a:rPr sz="1800" spc="-10" dirty="0">
                <a:latin typeface="Britannic Bold"/>
                <a:cs typeface="Britannic Bold"/>
              </a:rPr>
              <a:t>t</a:t>
            </a:r>
            <a:r>
              <a:rPr sz="1800" spc="-5" dirty="0">
                <a:latin typeface="Britannic Bold"/>
                <a:cs typeface="Britannic Bold"/>
              </a:rPr>
              <a:t>an</a:t>
            </a:r>
            <a:endParaRPr sz="1800">
              <a:latin typeface="Britannic Bold"/>
              <a:cs typeface="Britannic 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83407" y="3751579"/>
            <a:ext cx="43808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Britannic Bold"/>
                <a:cs typeface="Britannic Bold"/>
              </a:rPr>
              <a:t>Pengembangan kompetensi dilakukan  paling sedikit </a:t>
            </a:r>
            <a:r>
              <a:rPr sz="1800" dirty="0">
                <a:latin typeface="Britannic Bold"/>
                <a:cs typeface="Britannic Bold"/>
              </a:rPr>
              <a:t>20 (dua </a:t>
            </a:r>
            <a:r>
              <a:rPr sz="1800" spc="-5" dirty="0">
                <a:latin typeface="Britannic Bold"/>
                <a:cs typeface="Britannic Bold"/>
              </a:rPr>
              <a:t>puluh) jam  </a:t>
            </a:r>
            <a:r>
              <a:rPr sz="1800" spc="-10" dirty="0">
                <a:latin typeface="Britannic Bold"/>
                <a:cs typeface="Britannic Bold"/>
              </a:rPr>
              <a:t>pelajaran </a:t>
            </a:r>
            <a:r>
              <a:rPr sz="1800" spc="-5" dirty="0">
                <a:latin typeface="Britannic Bold"/>
                <a:cs typeface="Britannic Bold"/>
              </a:rPr>
              <a:t>dalam </a:t>
            </a:r>
            <a:r>
              <a:rPr sz="1800" dirty="0">
                <a:latin typeface="Britannic Bold"/>
                <a:cs typeface="Britannic Bold"/>
              </a:rPr>
              <a:t>1 </a:t>
            </a:r>
            <a:r>
              <a:rPr sz="1800" spc="-5" dirty="0">
                <a:latin typeface="Britannic Bold"/>
                <a:cs typeface="Britannic Bold"/>
              </a:rPr>
              <a:t>(satu)</a:t>
            </a:r>
            <a:r>
              <a:rPr sz="1800" spc="30" dirty="0">
                <a:latin typeface="Britannic Bold"/>
                <a:cs typeface="Britannic Bold"/>
              </a:rPr>
              <a:t> </a:t>
            </a:r>
            <a:r>
              <a:rPr sz="1800" spc="-5" dirty="0">
                <a:latin typeface="Britannic Bold"/>
                <a:cs typeface="Britannic Bold"/>
              </a:rPr>
              <a:t>tahun</a:t>
            </a:r>
            <a:endParaRPr sz="1800">
              <a:latin typeface="Britannic Bold"/>
              <a:cs typeface="Britannic 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05632" y="4796409"/>
            <a:ext cx="37922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Britannic Bold"/>
                <a:cs typeface="Britannic Bold"/>
              </a:rPr>
              <a:t>Untuk menyelenggarakan pengembangan  kompetensi PPK wajib</a:t>
            </a:r>
            <a:r>
              <a:rPr sz="1600" spc="55" dirty="0">
                <a:latin typeface="Britannic Bold"/>
                <a:cs typeface="Britannic Bold"/>
              </a:rPr>
              <a:t> </a:t>
            </a:r>
            <a:r>
              <a:rPr sz="1600" spc="-5" dirty="0">
                <a:latin typeface="Britannic Bold"/>
                <a:cs typeface="Britannic Bold"/>
              </a:rPr>
              <a:t>: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05632" y="5284089"/>
            <a:ext cx="423545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81660" indent="-342900">
              <a:lnSpc>
                <a:spcPct val="100000"/>
              </a:lnSpc>
              <a:spcBef>
                <a:spcPts val="95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1600" spc="-10" dirty="0">
                <a:latin typeface="Britannic Bold"/>
                <a:cs typeface="Britannic Bold"/>
              </a:rPr>
              <a:t>menetapkan </a:t>
            </a:r>
            <a:r>
              <a:rPr sz="1600" spc="-5" dirty="0">
                <a:latin typeface="Britannic Bold"/>
                <a:cs typeface="Britannic Bold"/>
              </a:rPr>
              <a:t>kebutuhan dan </a:t>
            </a:r>
            <a:r>
              <a:rPr sz="1600" spc="-10" dirty="0">
                <a:latin typeface="Britannic Bold"/>
                <a:cs typeface="Britannic Bold"/>
              </a:rPr>
              <a:t>rencana  pengembangan</a:t>
            </a:r>
            <a:r>
              <a:rPr sz="1600" spc="40" dirty="0">
                <a:latin typeface="Britannic Bold"/>
                <a:cs typeface="Britannic Bold"/>
              </a:rPr>
              <a:t> </a:t>
            </a:r>
            <a:r>
              <a:rPr sz="1600" spc="-10" dirty="0">
                <a:latin typeface="Britannic Bold"/>
                <a:cs typeface="Britannic Bold"/>
              </a:rPr>
              <a:t>kompetensi;</a:t>
            </a:r>
            <a:endParaRPr sz="1600">
              <a:latin typeface="Britannic Bold"/>
              <a:cs typeface="Britannic Bold"/>
            </a:endParaRPr>
          </a:p>
          <a:p>
            <a:pPr marL="355600" marR="508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600" spc="-10" dirty="0">
                <a:latin typeface="Britannic Bold"/>
                <a:cs typeface="Britannic Bold"/>
              </a:rPr>
              <a:t>melaksanakan pengembangan kompetensi;  </a:t>
            </a:r>
            <a:r>
              <a:rPr sz="1600" spc="-5" dirty="0">
                <a:latin typeface="Britannic Bold"/>
                <a:cs typeface="Britannic Bold"/>
              </a:rPr>
              <a:t>dan</a:t>
            </a:r>
            <a:endParaRPr sz="1600">
              <a:latin typeface="Britannic Bold"/>
              <a:cs typeface="Britannic Bold"/>
            </a:endParaRPr>
          </a:p>
          <a:p>
            <a:pPr marL="355600" marR="36449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600" spc="-10" dirty="0">
                <a:latin typeface="Britannic Bold"/>
                <a:cs typeface="Britannic Bold"/>
              </a:rPr>
              <a:t>melaksanakan evaluasi pengembangan  kompetensi.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84041" y="158318"/>
            <a:ext cx="15735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Britannic Bold"/>
                <a:cs typeface="Britannic Bold"/>
              </a:rPr>
              <a:t>Pengembangan</a:t>
            </a:r>
            <a:endParaRPr sz="1800">
              <a:latin typeface="Britannic Bold"/>
              <a:cs typeface="Britannic Bol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82361" y="158318"/>
            <a:ext cx="11855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Britannic Bold"/>
                <a:cs typeface="Britannic Bold"/>
              </a:rPr>
              <a:t>kompetensi</a:t>
            </a:r>
            <a:endParaRPr sz="1800">
              <a:latin typeface="Britannic Bold"/>
              <a:cs typeface="Britannic Bold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84041" y="158318"/>
            <a:ext cx="43802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Britannic Bold"/>
                <a:cs typeface="Britannic Bold"/>
              </a:rPr>
              <a:t>me</a:t>
            </a:r>
            <a:r>
              <a:rPr sz="1800" spc="-10" dirty="0">
                <a:latin typeface="Britannic Bold"/>
                <a:cs typeface="Britannic Bold"/>
              </a:rPr>
              <a:t>r</a:t>
            </a:r>
            <a:r>
              <a:rPr sz="1800" dirty="0">
                <a:latin typeface="Britannic Bold"/>
                <a:cs typeface="Britannic Bold"/>
              </a:rPr>
              <a:t>u</a:t>
            </a:r>
            <a:r>
              <a:rPr sz="1800" spc="-15" dirty="0">
                <a:latin typeface="Britannic Bold"/>
                <a:cs typeface="Britannic Bold"/>
              </a:rPr>
              <a:t>p</a:t>
            </a:r>
            <a:r>
              <a:rPr sz="1800" dirty="0">
                <a:latin typeface="Britannic Bold"/>
                <a:cs typeface="Britannic Bold"/>
              </a:rPr>
              <a:t>a</a:t>
            </a:r>
            <a:r>
              <a:rPr sz="1800" spc="-5" dirty="0">
                <a:latin typeface="Britannic Bold"/>
                <a:cs typeface="Britannic Bold"/>
              </a:rPr>
              <a:t>k</a:t>
            </a:r>
            <a:r>
              <a:rPr sz="1800" spc="-10" dirty="0">
                <a:latin typeface="Britannic Bold"/>
                <a:cs typeface="Britannic Bold"/>
              </a:rPr>
              <a:t>a</a:t>
            </a:r>
            <a:r>
              <a:rPr sz="1800" dirty="0">
                <a:latin typeface="Britannic Bold"/>
                <a:cs typeface="Britannic Bold"/>
              </a:rPr>
              <a:t>n</a:t>
            </a:r>
            <a:endParaRPr sz="1800">
              <a:latin typeface="Britannic Bold"/>
              <a:cs typeface="Britannic Bold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755650" algn="l"/>
                <a:tab pos="1968500" algn="l"/>
                <a:tab pos="3194050" algn="l"/>
              </a:tabLst>
            </a:pPr>
            <a:r>
              <a:rPr sz="1800" dirty="0">
                <a:latin typeface="Britannic Bold"/>
                <a:cs typeface="Britannic Bold"/>
              </a:rPr>
              <a:t>u</a:t>
            </a:r>
            <a:r>
              <a:rPr sz="1800" spc="-10" dirty="0">
                <a:latin typeface="Britannic Bold"/>
                <a:cs typeface="Britannic Bold"/>
              </a:rPr>
              <a:t>p</a:t>
            </a:r>
            <a:r>
              <a:rPr sz="1800" spc="-5" dirty="0">
                <a:latin typeface="Britannic Bold"/>
                <a:cs typeface="Britannic Bold"/>
              </a:rPr>
              <a:t>ay</a:t>
            </a:r>
            <a:r>
              <a:rPr sz="1800" dirty="0">
                <a:latin typeface="Britannic Bold"/>
                <a:cs typeface="Britannic Bold"/>
              </a:rPr>
              <a:t>a	</a:t>
            </a:r>
            <a:r>
              <a:rPr sz="1800" spc="-5" dirty="0">
                <a:latin typeface="Britannic Bold"/>
                <a:cs typeface="Britannic Bold"/>
              </a:rPr>
              <a:t>meme</a:t>
            </a:r>
            <a:r>
              <a:rPr sz="1800" spc="-15" dirty="0">
                <a:latin typeface="Britannic Bold"/>
                <a:cs typeface="Britannic Bold"/>
              </a:rPr>
              <a:t>n</a:t>
            </a:r>
            <a:r>
              <a:rPr sz="1800" dirty="0">
                <a:latin typeface="Britannic Bold"/>
                <a:cs typeface="Britannic Bold"/>
              </a:rPr>
              <a:t>uhi	</a:t>
            </a:r>
            <a:r>
              <a:rPr sz="1800" spc="-5" dirty="0">
                <a:latin typeface="Britannic Bold"/>
                <a:cs typeface="Britannic Bold"/>
              </a:rPr>
              <a:t>k</a:t>
            </a:r>
            <a:r>
              <a:rPr sz="1800" spc="-10" dirty="0">
                <a:latin typeface="Britannic Bold"/>
                <a:cs typeface="Britannic Bold"/>
              </a:rPr>
              <a:t>e</a:t>
            </a:r>
            <a:r>
              <a:rPr sz="1800" dirty="0">
                <a:latin typeface="Britannic Bold"/>
                <a:cs typeface="Britannic Bold"/>
              </a:rPr>
              <a:t>butuh</a:t>
            </a:r>
            <a:r>
              <a:rPr sz="1800" spc="-5" dirty="0">
                <a:latin typeface="Britannic Bold"/>
                <a:cs typeface="Britannic Bold"/>
              </a:rPr>
              <a:t>a</a:t>
            </a:r>
            <a:r>
              <a:rPr sz="1800" dirty="0">
                <a:latin typeface="Britannic Bold"/>
                <a:cs typeface="Britannic Bold"/>
              </a:rPr>
              <a:t>n	</a:t>
            </a:r>
            <a:r>
              <a:rPr sz="1800" spc="-5" dirty="0">
                <a:latin typeface="Britannic Bold"/>
                <a:cs typeface="Britannic Bold"/>
              </a:rPr>
              <a:t>kom</a:t>
            </a:r>
            <a:r>
              <a:rPr sz="1800" spc="-10" dirty="0">
                <a:latin typeface="Britannic Bold"/>
                <a:cs typeface="Britannic Bold"/>
              </a:rPr>
              <a:t>p</a:t>
            </a:r>
            <a:r>
              <a:rPr sz="1800" dirty="0">
                <a:latin typeface="Britannic Bold"/>
                <a:cs typeface="Britannic Bold"/>
              </a:rPr>
              <a:t>e</a:t>
            </a:r>
            <a:r>
              <a:rPr sz="1800" spc="-5" dirty="0">
                <a:latin typeface="Britannic Bold"/>
                <a:cs typeface="Britannic Bold"/>
              </a:rPr>
              <a:t>t</a:t>
            </a:r>
            <a:r>
              <a:rPr sz="1800" dirty="0">
                <a:latin typeface="Britannic Bold"/>
                <a:cs typeface="Britannic Bold"/>
              </a:rPr>
              <a:t>en</a:t>
            </a:r>
            <a:r>
              <a:rPr sz="1800" spc="5" dirty="0">
                <a:latin typeface="Britannic Bold"/>
                <a:cs typeface="Britannic Bold"/>
              </a:rPr>
              <a:t>s</a:t>
            </a:r>
            <a:r>
              <a:rPr sz="1800" dirty="0">
                <a:latin typeface="Britannic Bold"/>
                <a:cs typeface="Britannic Bold"/>
              </a:rPr>
              <a:t>i</a:t>
            </a:r>
            <a:endParaRPr sz="1800">
              <a:latin typeface="Britannic Bold"/>
              <a:cs typeface="Britannic Bold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84041" y="707516"/>
            <a:ext cx="4380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Britannic Bold"/>
                <a:cs typeface="Britannic Bold"/>
              </a:rPr>
              <a:t>PNS dengan </a:t>
            </a:r>
            <a:r>
              <a:rPr sz="1800" spc="-5" dirty="0">
                <a:latin typeface="Britannic Bold"/>
                <a:cs typeface="Britannic Bold"/>
              </a:rPr>
              <a:t>standar kompetensi</a:t>
            </a:r>
            <a:r>
              <a:rPr sz="1800" spc="105" dirty="0">
                <a:latin typeface="Britannic Bold"/>
                <a:cs typeface="Britannic Bold"/>
              </a:rPr>
              <a:t> </a:t>
            </a:r>
            <a:r>
              <a:rPr sz="1800" spc="-10" dirty="0">
                <a:latin typeface="Britannic Bold"/>
                <a:cs typeface="Britannic Bold"/>
              </a:rPr>
              <a:t>Jabatan</a:t>
            </a:r>
            <a:endParaRPr sz="1800" dirty="0">
              <a:latin typeface="Britannic Bold"/>
              <a:cs typeface="Britannic Bold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84041" y="981836"/>
            <a:ext cx="2893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Britannic Bold"/>
                <a:cs typeface="Britannic Bold"/>
              </a:rPr>
              <a:t>dan </a:t>
            </a:r>
            <a:r>
              <a:rPr sz="1800" spc="-5" dirty="0">
                <a:latin typeface="Britannic Bold"/>
                <a:cs typeface="Britannic Bold"/>
              </a:rPr>
              <a:t>rencana</a:t>
            </a:r>
            <a:r>
              <a:rPr sz="1800" spc="-45" dirty="0">
                <a:latin typeface="Britannic Bold"/>
                <a:cs typeface="Britannic Bold"/>
              </a:rPr>
              <a:t> </a:t>
            </a:r>
            <a:r>
              <a:rPr sz="1800" spc="-10" dirty="0">
                <a:latin typeface="Britannic Bold"/>
                <a:cs typeface="Britannic Bold"/>
              </a:rPr>
              <a:t>pengembangan</a:t>
            </a:r>
            <a:endParaRPr sz="1800">
              <a:latin typeface="Britannic Bold"/>
              <a:cs typeface="Britannic Bold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78200" y="840993"/>
            <a:ext cx="4379595" cy="85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07995">
              <a:lnSpc>
                <a:spcPct val="151300"/>
              </a:lnSpc>
              <a:spcBef>
                <a:spcPts val="100"/>
              </a:spcBef>
              <a:tabLst>
                <a:tab pos="1713230" algn="l"/>
                <a:tab pos="3023870" algn="l"/>
              </a:tabLst>
            </a:pPr>
            <a:r>
              <a:rPr sz="1800" spc="-5" dirty="0">
                <a:latin typeface="Britannic Bold"/>
                <a:cs typeface="Britannic Bold"/>
              </a:rPr>
              <a:t>karir,  </a:t>
            </a:r>
            <a:r>
              <a:rPr sz="1800" dirty="0">
                <a:latin typeface="Britannic Bold"/>
                <a:cs typeface="Britannic Bold"/>
              </a:rPr>
              <a:t>Penge</a:t>
            </a:r>
            <a:r>
              <a:rPr sz="1800" spc="-20" dirty="0">
                <a:latin typeface="Britannic Bold"/>
                <a:cs typeface="Britannic Bold"/>
              </a:rPr>
              <a:t>m</a:t>
            </a:r>
            <a:r>
              <a:rPr sz="1800" spc="-5" dirty="0">
                <a:latin typeface="Britannic Bold"/>
                <a:cs typeface="Britannic Bold"/>
              </a:rPr>
              <a:t>bang</a:t>
            </a:r>
            <a:r>
              <a:rPr sz="1800" spc="-10" dirty="0">
                <a:latin typeface="Britannic Bold"/>
                <a:cs typeface="Britannic Bold"/>
              </a:rPr>
              <a:t>a</a:t>
            </a:r>
            <a:r>
              <a:rPr sz="1800" dirty="0">
                <a:latin typeface="Britannic Bold"/>
                <a:cs typeface="Britannic Bold"/>
              </a:rPr>
              <a:t>n	</a:t>
            </a:r>
            <a:r>
              <a:rPr sz="1800" spc="-5" dirty="0">
                <a:latin typeface="Britannic Bold"/>
                <a:cs typeface="Britannic Bold"/>
              </a:rPr>
              <a:t>kom</a:t>
            </a:r>
            <a:r>
              <a:rPr sz="1800" spc="-10" dirty="0">
                <a:latin typeface="Britannic Bold"/>
                <a:cs typeface="Britannic Bold"/>
              </a:rPr>
              <a:t>p</a:t>
            </a:r>
            <a:r>
              <a:rPr sz="1800" dirty="0">
                <a:latin typeface="Britannic Bold"/>
                <a:cs typeface="Britannic Bold"/>
              </a:rPr>
              <a:t>e</a:t>
            </a:r>
            <a:r>
              <a:rPr sz="1800" spc="-5" dirty="0">
                <a:latin typeface="Britannic Bold"/>
                <a:cs typeface="Britannic Bold"/>
              </a:rPr>
              <a:t>t</a:t>
            </a:r>
            <a:r>
              <a:rPr sz="1800" dirty="0">
                <a:latin typeface="Britannic Bold"/>
                <a:cs typeface="Britannic Bold"/>
              </a:rPr>
              <a:t>en</a:t>
            </a:r>
            <a:r>
              <a:rPr sz="1800" spc="5" dirty="0">
                <a:latin typeface="Britannic Bold"/>
                <a:cs typeface="Britannic Bold"/>
              </a:rPr>
              <a:t>s</a:t>
            </a:r>
            <a:r>
              <a:rPr sz="1800" dirty="0">
                <a:latin typeface="Britannic Bold"/>
                <a:cs typeface="Britannic Bold"/>
              </a:rPr>
              <a:t>i	dilaksanak</a:t>
            </a:r>
            <a:r>
              <a:rPr sz="1800" spc="-10" dirty="0">
                <a:latin typeface="Britannic Bold"/>
                <a:cs typeface="Britannic Bold"/>
              </a:rPr>
              <a:t>a</a:t>
            </a:r>
            <a:r>
              <a:rPr sz="1800" dirty="0">
                <a:latin typeface="Britannic Bold"/>
                <a:cs typeface="Britannic Bold"/>
              </a:rPr>
              <a:t>n</a:t>
            </a:r>
            <a:endParaRPr sz="1800">
              <a:latin typeface="Britannic Bold"/>
              <a:cs typeface="Britannic Bol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78200" y="1564258"/>
            <a:ext cx="4382770" cy="78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9100"/>
              </a:lnSpc>
              <a:spcBef>
                <a:spcPts val="100"/>
              </a:spcBef>
            </a:pPr>
            <a:r>
              <a:rPr sz="1800" dirty="0">
                <a:latin typeface="Britannic Bold"/>
                <a:cs typeface="Britannic Bold"/>
              </a:rPr>
              <a:t>di </a:t>
            </a:r>
            <a:r>
              <a:rPr sz="1800" spc="-5" dirty="0">
                <a:latin typeface="Britannic Bold"/>
                <a:cs typeface="Britannic Bold"/>
              </a:rPr>
              <a:t>tingkat instansi maupun nasional.  Setiap </a:t>
            </a:r>
            <a:r>
              <a:rPr sz="1800" dirty="0">
                <a:latin typeface="Britannic Bold"/>
                <a:cs typeface="Britannic Bold"/>
              </a:rPr>
              <a:t>PNS </a:t>
            </a:r>
            <a:r>
              <a:rPr sz="1800" spc="-5" dirty="0">
                <a:latin typeface="Britannic Bold"/>
                <a:cs typeface="Britannic Bold"/>
              </a:rPr>
              <a:t>memiliki hak </a:t>
            </a:r>
            <a:r>
              <a:rPr sz="1800" dirty="0">
                <a:latin typeface="Britannic Bold"/>
                <a:cs typeface="Britannic Bold"/>
              </a:rPr>
              <a:t>dan</a:t>
            </a:r>
            <a:r>
              <a:rPr sz="1800" spc="220" dirty="0">
                <a:latin typeface="Britannic Bold"/>
                <a:cs typeface="Britannic Bold"/>
              </a:rPr>
              <a:t> </a:t>
            </a:r>
            <a:r>
              <a:rPr sz="1800" spc="-5" dirty="0">
                <a:latin typeface="Britannic Bold"/>
                <a:cs typeface="Britannic Bold"/>
              </a:rPr>
              <a:t>kesempatan</a:t>
            </a:r>
            <a:endParaRPr sz="1800">
              <a:latin typeface="Britannic Bold"/>
              <a:cs typeface="Britannic 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23797" y="189433"/>
            <a:ext cx="136017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404040"/>
                </a:solidFill>
                <a:latin typeface="Britannic Bold"/>
                <a:cs typeface="Britannic Bold"/>
              </a:rPr>
              <a:t>Ayat</a:t>
            </a:r>
            <a:r>
              <a:rPr sz="3000" b="1" spc="-110" dirty="0">
                <a:solidFill>
                  <a:srgbClr val="404040"/>
                </a:solidFill>
                <a:latin typeface="Britannic Bold"/>
                <a:cs typeface="Britannic Bold"/>
              </a:rPr>
              <a:t> </a:t>
            </a:r>
            <a:r>
              <a:rPr sz="3000" b="1" dirty="0">
                <a:solidFill>
                  <a:srgbClr val="404040"/>
                </a:solidFill>
                <a:latin typeface="Britannic Bold"/>
                <a:cs typeface="Britannic Bold"/>
              </a:rPr>
              <a:t>(1)</a:t>
            </a:r>
            <a:endParaRPr sz="3000">
              <a:latin typeface="Britannic Bold"/>
              <a:cs typeface="Britannic Bold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07033" y="2399741"/>
            <a:ext cx="136144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404040"/>
                </a:solidFill>
                <a:latin typeface="Britannic Bold"/>
                <a:cs typeface="Britannic Bold"/>
              </a:rPr>
              <a:t>Ayat</a:t>
            </a:r>
            <a:r>
              <a:rPr sz="3000" b="1" spc="-105" dirty="0">
                <a:solidFill>
                  <a:srgbClr val="404040"/>
                </a:solidFill>
                <a:latin typeface="Britannic Bold"/>
                <a:cs typeface="Britannic Bold"/>
              </a:rPr>
              <a:t> </a:t>
            </a:r>
            <a:r>
              <a:rPr sz="3000" b="1" dirty="0">
                <a:solidFill>
                  <a:srgbClr val="404040"/>
                </a:solidFill>
                <a:latin typeface="Britannic Bold"/>
                <a:cs typeface="Britannic Bold"/>
              </a:rPr>
              <a:t>(3)</a:t>
            </a:r>
            <a:endParaRPr sz="3000">
              <a:latin typeface="Britannic Bold"/>
              <a:cs typeface="Britannic Bold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1820" y="999490"/>
            <a:ext cx="2614930" cy="1998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ts val="2740"/>
              </a:lnSpc>
              <a:spcBef>
                <a:spcPts val="100"/>
              </a:spcBef>
            </a:pPr>
            <a:endParaRPr sz="2400" dirty="0">
              <a:latin typeface="Franklin Gothic Heavy"/>
              <a:cs typeface="Franklin Gothic Heavy"/>
            </a:endParaRPr>
          </a:p>
          <a:p>
            <a:pPr marL="27305">
              <a:lnSpc>
                <a:spcPts val="3460"/>
              </a:lnSpc>
              <a:tabLst>
                <a:tab pos="419100" algn="l"/>
                <a:tab pos="1265555" algn="l"/>
              </a:tabLst>
            </a:pPr>
            <a:r>
              <a:rPr sz="3600" b="1" spc="-7" baseline="1157" dirty="0">
                <a:latin typeface="Franklin Gothic Heavy"/>
                <a:cs typeface="Franklin Gothic Heavy"/>
              </a:rPr>
              <a:t>	</a:t>
            </a:r>
            <a:r>
              <a:rPr sz="2400" b="1" spc="-5" dirty="0">
                <a:latin typeface="Franklin Gothic Heavy"/>
                <a:cs typeface="Franklin Gothic Heavy"/>
              </a:rPr>
              <a:t>	</a:t>
            </a:r>
            <a:r>
              <a:rPr sz="3000" b="1" dirty="0">
                <a:solidFill>
                  <a:srgbClr val="404040"/>
                </a:solidFill>
                <a:latin typeface="Britannic Bold"/>
                <a:cs typeface="Britannic Bold"/>
              </a:rPr>
              <a:t>Ayat</a:t>
            </a:r>
            <a:r>
              <a:rPr sz="3000" b="1" spc="-105" dirty="0">
                <a:solidFill>
                  <a:srgbClr val="404040"/>
                </a:solidFill>
                <a:latin typeface="Britannic Bold"/>
                <a:cs typeface="Britannic Bold"/>
              </a:rPr>
              <a:t> </a:t>
            </a:r>
            <a:r>
              <a:rPr sz="3000" b="1" spc="5" dirty="0">
                <a:solidFill>
                  <a:srgbClr val="404040"/>
                </a:solidFill>
                <a:latin typeface="Britannic Bold"/>
                <a:cs typeface="Britannic Bold"/>
              </a:rPr>
              <a:t>(2)</a:t>
            </a:r>
            <a:endParaRPr sz="3000" dirty="0">
              <a:latin typeface="Britannic Bold"/>
              <a:cs typeface="Britannic Bold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4655" algn="l"/>
              </a:tabLst>
            </a:pPr>
            <a:endParaRPr sz="2400" dirty="0">
              <a:latin typeface="Franklin Gothic Heavy"/>
              <a:cs typeface="Franklin Gothic Heavy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  <a:tabLst>
                <a:tab pos="391795" algn="l"/>
              </a:tabLst>
            </a:pPr>
            <a:endParaRPr sz="2400" dirty="0">
              <a:latin typeface="Franklin Gothic Heavy"/>
              <a:cs typeface="Franklin Gothic Heavy"/>
            </a:endParaRPr>
          </a:p>
          <a:p>
            <a:pPr marL="27305">
              <a:lnSpc>
                <a:spcPct val="100000"/>
              </a:lnSpc>
              <a:spcBef>
                <a:spcPts val="285"/>
              </a:spcBef>
              <a:tabLst>
                <a:tab pos="421005" algn="l"/>
              </a:tabLst>
            </a:pPr>
            <a:r>
              <a:rPr sz="2400" b="1" spc="-5" dirty="0">
                <a:latin typeface="Franklin Gothic Heavy"/>
                <a:cs typeface="Franklin Gothic Heavy"/>
              </a:rPr>
              <a:t>	</a:t>
            </a:r>
            <a:endParaRPr sz="2400" dirty="0">
              <a:latin typeface="Franklin Gothic Heavy"/>
              <a:cs typeface="Franklin Gothic Heavy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973323" y="0"/>
            <a:ext cx="231775" cy="5328285"/>
            <a:chOff x="2973323" y="0"/>
            <a:chExt cx="231775" cy="5328285"/>
          </a:xfrm>
        </p:grpSpPr>
        <p:sp>
          <p:nvSpPr>
            <p:cNvPr id="37" name="object 37"/>
            <p:cNvSpPr/>
            <p:nvPr/>
          </p:nvSpPr>
          <p:spPr>
            <a:xfrm>
              <a:off x="3089147" y="0"/>
              <a:ext cx="0" cy="5116195"/>
            </a:xfrm>
            <a:custGeom>
              <a:avLst/>
              <a:gdLst/>
              <a:ahLst/>
              <a:cxnLst/>
              <a:rect l="l" t="t" r="r" b="b"/>
              <a:pathLst>
                <a:path h="5116195">
                  <a:moveTo>
                    <a:pt x="0" y="0"/>
                  </a:moveTo>
                  <a:lnTo>
                    <a:pt x="0" y="5115687"/>
                  </a:lnTo>
                </a:path>
              </a:pathLst>
            </a:custGeom>
            <a:ln w="57912">
              <a:solidFill>
                <a:srgbClr val="507B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82467" y="1574291"/>
              <a:ext cx="216407" cy="207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80943" y="4096511"/>
              <a:ext cx="216407" cy="2072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80943" y="5120640"/>
              <a:ext cx="216407" cy="2072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73323" y="336804"/>
              <a:ext cx="216407" cy="207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88563" y="2692907"/>
              <a:ext cx="216408" cy="2087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320800" y="4846396"/>
            <a:ext cx="136144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404040"/>
                </a:solidFill>
                <a:latin typeface="Britannic Bold"/>
                <a:cs typeface="Britannic Bold"/>
              </a:rPr>
              <a:t>Ayat</a:t>
            </a:r>
            <a:r>
              <a:rPr sz="3000" b="1" spc="-105" dirty="0">
                <a:solidFill>
                  <a:srgbClr val="404040"/>
                </a:solidFill>
                <a:latin typeface="Britannic Bold"/>
                <a:cs typeface="Britannic Bold"/>
              </a:rPr>
              <a:t> </a:t>
            </a:r>
            <a:r>
              <a:rPr sz="3000" b="1" dirty="0">
                <a:solidFill>
                  <a:srgbClr val="404040"/>
                </a:solidFill>
                <a:latin typeface="Britannic Bold"/>
                <a:cs typeface="Britannic Bold"/>
              </a:rPr>
              <a:t>(5)</a:t>
            </a:r>
            <a:endParaRPr sz="3000">
              <a:latin typeface="Britannic Bold"/>
              <a:cs typeface="Britannic Bold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378458" y="3425697"/>
            <a:ext cx="13620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404040"/>
                </a:solidFill>
                <a:latin typeface="Britannic Bold"/>
                <a:cs typeface="Britannic Bold"/>
              </a:rPr>
              <a:t>Ayat</a:t>
            </a:r>
            <a:r>
              <a:rPr sz="3000" b="1" spc="-105" dirty="0">
                <a:solidFill>
                  <a:srgbClr val="404040"/>
                </a:solidFill>
                <a:latin typeface="Britannic Bold"/>
                <a:cs typeface="Britannic Bold"/>
              </a:rPr>
              <a:t> </a:t>
            </a:r>
            <a:r>
              <a:rPr sz="3000" b="1" spc="5" dirty="0">
                <a:solidFill>
                  <a:srgbClr val="404040"/>
                </a:solidFill>
                <a:latin typeface="Britannic Bold"/>
                <a:cs typeface="Britannic Bold"/>
              </a:rPr>
              <a:t>(4)</a:t>
            </a:r>
            <a:endParaRPr sz="3000">
              <a:latin typeface="Britannic Bold"/>
              <a:cs typeface="Britannic Bol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143000" y="5725464"/>
            <a:ext cx="1845563" cy="94106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Britannic Bold"/>
                <a:cs typeface="Britannic Bold"/>
              </a:rPr>
              <a:t>(PASAL</a:t>
            </a:r>
            <a:r>
              <a:rPr sz="2000" spc="-95" dirty="0">
                <a:latin typeface="Britannic Bold"/>
                <a:cs typeface="Britannic Bold"/>
              </a:rPr>
              <a:t> </a:t>
            </a:r>
            <a:r>
              <a:rPr sz="2000" spc="-5" dirty="0" smtClean="0">
                <a:latin typeface="Britannic Bold"/>
                <a:cs typeface="Britannic Bold"/>
              </a:rPr>
              <a:t>203)</a:t>
            </a:r>
            <a:r>
              <a:rPr sz="2000" dirty="0">
                <a:latin typeface="Britannic Bold"/>
                <a:cs typeface="Britannic Bold"/>
              </a:rPr>
              <a:t> </a:t>
            </a:r>
            <a:endParaRPr sz="2000" dirty="0" smtClean="0">
              <a:latin typeface="Britannic Bold"/>
              <a:cs typeface="Britannic Bold"/>
            </a:endParaRPr>
          </a:p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 smtClean="0">
                <a:latin typeface="Britannic Bold"/>
                <a:cs typeface="Britannic Bold"/>
              </a:rPr>
              <a:t>PP NO</a:t>
            </a:r>
            <a:r>
              <a:rPr sz="2000" spc="-5" dirty="0">
                <a:latin typeface="Britannic Bold"/>
                <a:cs typeface="Britannic Bold"/>
              </a:rPr>
              <a:t>.</a:t>
            </a:r>
            <a:r>
              <a:rPr sz="2000" spc="-65" dirty="0">
                <a:latin typeface="Britannic Bold"/>
                <a:cs typeface="Britannic Bold"/>
              </a:rPr>
              <a:t> </a:t>
            </a:r>
            <a:r>
              <a:rPr sz="2000" spc="-5" dirty="0" smtClean="0">
                <a:latin typeface="Britannic Bold"/>
                <a:cs typeface="Britannic Bold"/>
              </a:rPr>
              <a:t>11</a:t>
            </a:r>
            <a:r>
              <a:rPr sz="2000" dirty="0">
                <a:latin typeface="Britannic Bold"/>
                <a:cs typeface="Britannic Bold"/>
              </a:rPr>
              <a:t> </a:t>
            </a:r>
            <a:r>
              <a:rPr sz="2000" spc="-5" dirty="0" smtClean="0">
                <a:latin typeface="Britannic Bold"/>
                <a:cs typeface="Britannic Bold"/>
              </a:rPr>
              <a:t>TAHUN</a:t>
            </a:r>
            <a:r>
              <a:rPr sz="2000" spc="-90" dirty="0">
                <a:latin typeface="Britannic Bold"/>
                <a:cs typeface="Britannic Bold"/>
              </a:rPr>
              <a:t> </a:t>
            </a:r>
            <a:r>
              <a:rPr sz="2000" spc="-5" dirty="0" smtClean="0">
                <a:latin typeface="Britannic Bold"/>
                <a:cs typeface="Britannic Bold"/>
              </a:rPr>
              <a:t>2017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417807" y="6114288"/>
            <a:ext cx="720851" cy="720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1564493" y="6260693"/>
            <a:ext cx="431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smtClean="0">
                <a:latin typeface="Arial Black"/>
                <a:cs typeface="Arial Black"/>
              </a:rPr>
              <a:t>15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375" y="858898"/>
            <a:ext cx="1335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latin typeface="+mj-lt"/>
              </a:rPr>
              <a:t>PENGEMBANGAN</a:t>
            </a:r>
            <a:endParaRPr lang="id-ID" sz="2800" dirty="0"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8074" y="1100127"/>
            <a:ext cx="4623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latin typeface="+mj-lt"/>
              </a:rPr>
              <a:t>KOMPETENSI</a:t>
            </a:r>
            <a:endParaRPr lang="id-ID" sz="2800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34400" y="981836"/>
            <a:ext cx="3461258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id-ID" dirty="0" smtClean="0"/>
              <a:t>Dalam PP No. 17 Tahun 2020 Di Antara Ayat (4) dan Ayat (5) Pasal 203 Disisipkan 1 (Satu) Tambahan Ayat, Yakni Ayat (4a), Berbunyi: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411" y="44576"/>
            <a:ext cx="11613515" cy="1219200"/>
          </a:xfrm>
          <a:custGeom>
            <a:avLst/>
            <a:gdLst/>
            <a:ahLst/>
            <a:cxnLst/>
            <a:rect l="l" t="t" r="r" b="b"/>
            <a:pathLst>
              <a:path w="11613515" h="1219200">
                <a:moveTo>
                  <a:pt x="11613032" y="1119759"/>
                </a:moveTo>
                <a:lnTo>
                  <a:pt x="102260" y="1119759"/>
                </a:lnTo>
                <a:lnTo>
                  <a:pt x="102260" y="502196"/>
                </a:lnTo>
                <a:lnTo>
                  <a:pt x="507530" y="136664"/>
                </a:lnTo>
                <a:lnTo>
                  <a:pt x="913028" y="502399"/>
                </a:lnTo>
                <a:lnTo>
                  <a:pt x="913028" y="609219"/>
                </a:lnTo>
                <a:lnTo>
                  <a:pt x="1015136" y="609219"/>
                </a:lnTo>
                <a:lnTo>
                  <a:pt x="1015136" y="456946"/>
                </a:lnTo>
                <a:lnTo>
                  <a:pt x="1015136" y="447675"/>
                </a:lnTo>
                <a:lnTo>
                  <a:pt x="1004849" y="447675"/>
                </a:lnTo>
                <a:lnTo>
                  <a:pt x="508469" y="0"/>
                </a:lnTo>
                <a:lnTo>
                  <a:pt x="507542" y="1028"/>
                </a:lnTo>
                <a:lnTo>
                  <a:pt x="506615" y="0"/>
                </a:lnTo>
                <a:lnTo>
                  <a:pt x="10274" y="447675"/>
                </a:lnTo>
                <a:lnTo>
                  <a:pt x="152" y="447675"/>
                </a:lnTo>
                <a:lnTo>
                  <a:pt x="152" y="456819"/>
                </a:lnTo>
                <a:lnTo>
                  <a:pt x="0" y="456946"/>
                </a:lnTo>
                <a:lnTo>
                  <a:pt x="152" y="457123"/>
                </a:lnTo>
                <a:lnTo>
                  <a:pt x="152" y="1119759"/>
                </a:lnTo>
                <a:lnTo>
                  <a:pt x="152" y="1179195"/>
                </a:lnTo>
                <a:lnTo>
                  <a:pt x="152" y="1218819"/>
                </a:lnTo>
                <a:lnTo>
                  <a:pt x="11613032" y="1218819"/>
                </a:lnTo>
                <a:lnTo>
                  <a:pt x="11613032" y="1119759"/>
                </a:lnTo>
                <a:close/>
              </a:path>
            </a:pathLst>
          </a:custGeom>
          <a:solidFill>
            <a:srgbClr val="507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430267"/>
            <a:ext cx="12192000" cy="2428240"/>
            <a:chOff x="0" y="4430267"/>
            <a:chExt cx="12192000" cy="2428240"/>
          </a:xfrm>
        </p:grpSpPr>
        <p:sp>
          <p:nvSpPr>
            <p:cNvPr id="4" name="object 4"/>
            <p:cNvSpPr/>
            <p:nvPr/>
          </p:nvSpPr>
          <p:spPr>
            <a:xfrm>
              <a:off x="0" y="5221223"/>
              <a:ext cx="12192000" cy="1637030"/>
            </a:xfrm>
            <a:custGeom>
              <a:avLst/>
              <a:gdLst/>
              <a:ahLst/>
              <a:cxnLst/>
              <a:rect l="l" t="t" r="r" b="b"/>
              <a:pathLst>
                <a:path w="12192000" h="1637029">
                  <a:moveTo>
                    <a:pt x="0" y="1636776"/>
                  </a:moveTo>
                  <a:lnTo>
                    <a:pt x="12192000" y="163677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636776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430267"/>
              <a:ext cx="12192000" cy="791210"/>
            </a:xfrm>
            <a:custGeom>
              <a:avLst/>
              <a:gdLst/>
              <a:ahLst/>
              <a:cxnLst/>
              <a:rect l="l" t="t" r="r" b="b"/>
              <a:pathLst>
                <a:path w="12192000" h="791210">
                  <a:moveTo>
                    <a:pt x="12192000" y="0"/>
                  </a:moveTo>
                  <a:lnTo>
                    <a:pt x="0" y="0"/>
                  </a:lnTo>
                  <a:lnTo>
                    <a:pt x="0" y="790955"/>
                  </a:lnTo>
                  <a:lnTo>
                    <a:pt x="12192000" y="7909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BB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1411711" y="38100"/>
            <a:ext cx="719327" cy="719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557761" y="181813"/>
            <a:ext cx="4311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 smtClean="0">
                <a:latin typeface="Arial Black"/>
                <a:cs typeface="Arial Black"/>
              </a:rPr>
              <a:t>16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1999595"/>
            <a:ext cx="7188326" cy="440120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id-ID" sz="2800" dirty="0" smtClean="0"/>
              <a:t>Pelaksanaan struktural kepemimpinan madya diselenggarakan oleh LAN.</a:t>
            </a:r>
          </a:p>
          <a:p>
            <a:pPr marL="342900" indent="-342900">
              <a:buFont typeface="+mj-lt"/>
              <a:buAutoNum type="arabicParenR"/>
            </a:pPr>
            <a:r>
              <a:rPr lang="id-ID" sz="2800" dirty="0" smtClean="0"/>
              <a:t>Pelatihan struktural kepemimpinan pratama, kepemimpinan administrator, dan kepemimpinan pengawas diselenggarakan oleh lembaga pelatihan pemerintah terakreditasi.</a:t>
            </a:r>
          </a:p>
          <a:p>
            <a:pPr marL="342900" indent="-342900">
              <a:buFont typeface="+mj-lt"/>
              <a:buAutoNum type="arabicParenR"/>
            </a:pPr>
            <a:r>
              <a:rPr lang="id-ID" sz="2800" dirty="0" smtClean="0"/>
              <a:t>Ketentuan lebih lanjut mengenai penyelenggaraan pelatihan struktural kepemimpinan diatur dengan LAN.</a:t>
            </a:r>
            <a:endParaRPr lang="id-ID" sz="2800" dirty="0"/>
          </a:p>
        </p:txBody>
      </p:sp>
      <p:sp>
        <p:nvSpPr>
          <p:cNvPr id="19" name="Right Arrow 18"/>
          <p:cNvSpPr/>
          <p:nvPr/>
        </p:nvSpPr>
        <p:spPr>
          <a:xfrm>
            <a:off x="3352800" y="3124200"/>
            <a:ext cx="1600200" cy="1447800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1485900" y="44576"/>
            <a:ext cx="922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PELAKSANAAN PENGEMBANGAN KOMPETENSI MANAJERIAL</a:t>
            </a:r>
            <a:r>
              <a:rPr lang="id-ID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d-ID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MELALAUI JALUR PELATIHAN</a:t>
            </a:r>
            <a:endParaRPr lang="id-ID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200" y="2286000"/>
            <a:ext cx="3180462" cy="3180462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9"/>
          <p:cNvSpPr/>
          <p:nvPr/>
        </p:nvSpPr>
        <p:spPr>
          <a:xfrm>
            <a:off x="513446" y="2799463"/>
            <a:ext cx="2279274" cy="21336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838200" y="3276600"/>
            <a:ext cx="16764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/>
              <a:t>Pasal</a:t>
            </a:r>
          </a:p>
          <a:p>
            <a:pPr algn="ctr"/>
            <a:r>
              <a:rPr lang="id-ID" sz="2800" b="1" dirty="0" smtClean="0"/>
              <a:t> 217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411" y="44576"/>
            <a:ext cx="11613515" cy="1219200"/>
          </a:xfrm>
          <a:custGeom>
            <a:avLst/>
            <a:gdLst/>
            <a:ahLst/>
            <a:cxnLst/>
            <a:rect l="l" t="t" r="r" b="b"/>
            <a:pathLst>
              <a:path w="11613515" h="1219200">
                <a:moveTo>
                  <a:pt x="11613032" y="1119759"/>
                </a:moveTo>
                <a:lnTo>
                  <a:pt x="102260" y="1119759"/>
                </a:lnTo>
                <a:lnTo>
                  <a:pt x="102260" y="502196"/>
                </a:lnTo>
                <a:lnTo>
                  <a:pt x="507530" y="136664"/>
                </a:lnTo>
                <a:lnTo>
                  <a:pt x="913028" y="502399"/>
                </a:lnTo>
                <a:lnTo>
                  <a:pt x="913028" y="609219"/>
                </a:lnTo>
                <a:lnTo>
                  <a:pt x="1015136" y="609219"/>
                </a:lnTo>
                <a:lnTo>
                  <a:pt x="1015136" y="456946"/>
                </a:lnTo>
                <a:lnTo>
                  <a:pt x="1015136" y="447675"/>
                </a:lnTo>
                <a:lnTo>
                  <a:pt x="1004849" y="447675"/>
                </a:lnTo>
                <a:lnTo>
                  <a:pt x="508469" y="0"/>
                </a:lnTo>
                <a:lnTo>
                  <a:pt x="507542" y="1028"/>
                </a:lnTo>
                <a:lnTo>
                  <a:pt x="506615" y="0"/>
                </a:lnTo>
                <a:lnTo>
                  <a:pt x="10274" y="447675"/>
                </a:lnTo>
                <a:lnTo>
                  <a:pt x="152" y="447675"/>
                </a:lnTo>
                <a:lnTo>
                  <a:pt x="152" y="456819"/>
                </a:lnTo>
                <a:lnTo>
                  <a:pt x="0" y="456946"/>
                </a:lnTo>
                <a:lnTo>
                  <a:pt x="152" y="457123"/>
                </a:lnTo>
                <a:lnTo>
                  <a:pt x="152" y="1119759"/>
                </a:lnTo>
                <a:lnTo>
                  <a:pt x="152" y="1179195"/>
                </a:lnTo>
                <a:lnTo>
                  <a:pt x="152" y="1218819"/>
                </a:lnTo>
                <a:lnTo>
                  <a:pt x="11613032" y="1218819"/>
                </a:lnTo>
                <a:lnTo>
                  <a:pt x="11613032" y="1119759"/>
                </a:lnTo>
                <a:close/>
              </a:path>
            </a:pathLst>
          </a:custGeom>
          <a:solidFill>
            <a:srgbClr val="507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430267"/>
            <a:ext cx="12192000" cy="2428240"/>
            <a:chOff x="0" y="4430267"/>
            <a:chExt cx="12192000" cy="2428240"/>
          </a:xfrm>
        </p:grpSpPr>
        <p:sp>
          <p:nvSpPr>
            <p:cNvPr id="4" name="object 4"/>
            <p:cNvSpPr/>
            <p:nvPr/>
          </p:nvSpPr>
          <p:spPr>
            <a:xfrm>
              <a:off x="0" y="5221223"/>
              <a:ext cx="12192000" cy="1637030"/>
            </a:xfrm>
            <a:custGeom>
              <a:avLst/>
              <a:gdLst/>
              <a:ahLst/>
              <a:cxnLst/>
              <a:rect l="l" t="t" r="r" b="b"/>
              <a:pathLst>
                <a:path w="12192000" h="1637029">
                  <a:moveTo>
                    <a:pt x="0" y="1636776"/>
                  </a:moveTo>
                  <a:lnTo>
                    <a:pt x="12192000" y="163677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636776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430267"/>
              <a:ext cx="12192000" cy="791210"/>
            </a:xfrm>
            <a:custGeom>
              <a:avLst/>
              <a:gdLst/>
              <a:ahLst/>
              <a:cxnLst/>
              <a:rect l="l" t="t" r="r" b="b"/>
              <a:pathLst>
                <a:path w="12192000" h="791210">
                  <a:moveTo>
                    <a:pt x="12192000" y="0"/>
                  </a:moveTo>
                  <a:lnTo>
                    <a:pt x="0" y="0"/>
                  </a:lnTo>
                  <a:lnTo>
                    <a:pt x="0" y="790955"/>
                  </a:lnTo>
                  <a:lnTo>
                    <a:pt x="12192000" y="79095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BB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11411711" y="38100"/>
            <a:ext cx="719327" cy="719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557761" y="181813"/>
            <a:ext cx="4311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 smtClean="0">
                <a:latin typeface="Arial Black"/>
                <a:cs typeface="Arial Black"/>
              </a:rPr>
              <a:t>17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4577" y="1450217"/>
            <a:ext cx="7188326" cy="48320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id-ID" sz="2800" dirty="0" smtClean="0"/>
              <a:t>Akreditasi pelatihan struktural kepemimpinan dilaksanakan oleh LAN.</a:t>
            </a:r>
          </a:p>
          <a:p>
            <a:pPr marL="342900" indent="-342900">
              <a:buFont typeface="+mj-lt"/>
              <a:buAutoNum type="arabicParenR"/>
            </a:pPr>
            <a:r>
              <a:rPr lang="id-ID" sz="2800" dirty="0" smtClean="0"/>
              <a:t>Dalam pelaksanaan pengembangan Kompetensi Manajerial, LAN dapat menyetarakan pelatihan kepemimpinan sesuai dengan ketentuan perundang-undangan.</a:t>
            </a:r>
          </a:p>
          <a:p>
            <a:pPr marL="342900" indent="-342900">
              <a:buFont typeface="+mj-lt"/>
              <a:buAutoNum type="arabicParenR"/>
            </a:pPr>
            <a:r>
              <a:rPr lang="id-ID" sz="2800" dirty="0" smtClean="0"/>
              <a:t>Ketentuan lebih lanjut mengenai akreditasi dan penyetaraan pelatihan kepemimpinan diatur dengan peraturan LAN.</a:t>
            </a:r>
            <a:endParaRPr lang="id-ID" sz="2800" dirty="0"/>
          </a:p>
        </p:txBody>
      </p:sp>
      <p:sp>
        <p:nvSpPr>
          <p:cNvPr id="19" name="Right Arrow 18"/>
          <p:cNvSpPr/>
          <p:nvPr/>
        </p:nvSpPr>
        <p:spPr>
          <a:xfrm>
            <a:off x="3352800" y="3124200"/>
            <a:ext cx="1600200" cy="1447800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1485900" y="44576"/>
            <a:ext cx="922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PELAKSANAAN PENGEMBANGAN KOMPETENSI MANAJERIAL</a:t>
            </a:r>
            <a:r>
              <a:rPr lang="id-ID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d-ID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MELALAUI JALUR PELATIHAN</a:t>
            </a:r>
            <a:endParaRPr lang="id-ID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200" y="2286000"/>
            <a:ext cx="3180462" cy="3180462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ectangle 9"/>
          <p:cNvSpPr/>
          <p:nvPr/>
        </p:nvSpPr>
        <p:spPr>
          <a:xfrm>
            <a:off x="513446" y="2799463"/>
            <a:ext cx="2279274" cy="21336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838200" y="3276600"/>
            <a:ext cx="16764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/>
              <a:t>Pasal</a:t>
            </a:r>
          </a:p>
          <a:p>
            <a:pPr algn="ctr"/>
            <a:r>
              <a:rPr lang="id-ID" sz="2800" b="1" dirty="0" smtClean="0"/>
              <a:t> 217 B</a:t>
            </a:r>
          </a:p>
        </p:txBody>
      </p:sp>
    </p:spTree>
    <p:extLst>
      <p:ext uri="{BB962C8B-B14F-4D97-AF65-F5344CB8AC3E}">
        <p14:creationId xmlns:p14="http://schemas.microsoft.com/office/powerpoint/2010/main" val="12516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8246" y="286511"/>
              <a:ext cx="8357234" cy="6412865"/>
            </a:xfrm>
            <a:custGeom>
              <a:avLst/>
              <a:gdLst/>
              <a:ahLst/>
              <a:cxnLst/>
              <a:rect l="l" t="t" r="r" b="b"/>
              <a:pathLst>
                <a:path w="8357234" h="6412865">
                  <a:moveTo>
                    <a:pt x="2562453" y="1853526"/>
                  </a:moveTo>
                  <a:lnTo>
                    <a:pt x="2560726" y="1828126"/>
                  </a:lnTo>
                  <a:lnTo>
                    <a:pt x="2552560" y="1777326"/>
                  </a:lnTo>
                  <a:lnTo>
                    <a:pt x="2544508" y="1739226"/>
                  </a:lnTo>
                  <a:lnTo>
                    <a:pt x="2536558" y="1688426"/>
                  </a:lnTo>
                  <a:lnTo>
                    <a:pt x="2528697" y="1637626"/>
                  </a:lnTo>
                  <a:lnTo>
                    <a:pt x="2520937" y="1586826"/>
                  </a:lnTo>
                  <a:lnTo>
                    <a:pt x="2513266" y="1536026"/>
                  </a:lnTo>
                  <a:lnTo>
                    <a:pt x="2505684" y="1497926"/>
                  </a:lnTo>
                  <a:lnTo>
                    <a:pt x="2498179" y="1447126"/>
                  </a:lnTo>
                  <a:lnTo>
                    <a:pt x="2490774" y="1396326"/>
                  </a:lnTo>
                  <a:lnTo>
                    <a:pt x="2483434" y="1345526"/>
                  </a:lnTo>
                  <a:lnTo>
                    <a:pt x="2476182" y="1294726"/>
                  </a:lnTo>
                  <a:lnTo>
                    <a:pt x="2469019" y="1256626"/>
                  </a:lnTo>
                  <a:lnTo>
                    <a:pt x="2461920" y="1205826"/>
                  </a:lnTo>
                  <a:lnTo>
                    <a:pt x="2456091" y="1180426"/>
                  </a:lnTo>
                  <a:lnTo>
                    <a:pt x="2446528" y="1167726"/>
                  </a:lnTo>
                  <a:lnTo>
                    <a:pt x="2408961" y="1167726"/>
                  </a:lnTo>
                  <a:lnTo>
                    <a:pt x="2360066" y="1193126"/>
                  </a:lnTo>
                  <a:lnTo>
                    <a:pt x="2311133" y="1205826"/>
                  </a:lnTo>
                  <a:lnTo>
                    <a:pt x="2262174" y="1231226"/>
                  </a:lnTo>
                  <a:lnTo>
                    <a:pt x="2213191" y="1243926"/>
                  </a:lnTo>
                  <a:lnTo>
                    <a:pt x="2164181" y="1269326"/>
                  </a:lnTo>
                  <a:lnTo>
                    <a:pt x="2066099" y="1294726"/>
                  </a:lnTo>
                  <a:lnTo>
                    <a:pt x="1967953" y="1332826"/>
                  </a:lnTo>
                  <a:lnTo>
                    <a:pt x="1830476" y="1382610"/>
                  </a:lnTo>
                  <a:lnTo>
                    <a:pt x="1830476" y="1866226"/>
                  </a:lnTo>
                  <a:lnTo>
                    <a:pt x="1812899" y="1891626"/>
                  </a:lnTo>
                  <a:lnTo>
                    <a:pt x="1795551" y="1904326"/>
                  </a:lnTo>
                  <a:lnTo>
                    <a:pt x="1778571" y="1917026"/>
                  </a:lnTo>
                  <a:lnTo>
                    <a:pt x="1762150" y="1917026"/>
                  </a:lnTo>
                  <a:lnTo>
                    <a:pt x="1739353" y="1929726"/>
                  </a:lnTo>
                  <a:lnTo>
                    <a:pt x="1715604" y="1917026"/>
                  </a:lnTo>
                  <a:lnTo>
                    <a:pt x="1701063" y="1907590"/>
                  </a:lnTo>
                  <a:lnTo>
                    <a:pt x="1701063" y="2044026"/>
                  </a:lnTo>
                  <a:lnTo>
                    <a:pt x="1687766" y="2069426"/>
                  </a:lnTo>
                  <a:lnTo>
                    <a:pt x="1670265" y="2094826"/>
                  </a:lnTo>
                  <a:lnTo>
                    <a:pt x="1650085" y="2107527"/>
                  </a:lnTo>
                  <a:lnTo>
                    <a:pt x="1628800" y="2120227"/>
                  </a:lnTo>
                  <a:lnTo>
                    <a:pt x="1583778" y="2132927"/>
                  </a:lnTo>
                  <a:lnTo>
                    <a:pt x="1492529" y="2183727"/>
                  </a:lnTo>
                  <a:lnTo>
                    <a:pt x="1399235" y="2209127"/>
                  </a:lnTo>
                  <a:lnTo>
                    <a:pt x="1351686" y="2234527"/>
                  </a:lnTo>
                  <a:lnTo>
                    <a:pt x="1324127" y="2234527"/>
                  </a:lnTo>
                  <a:lnTo>
                    <a:pt x="1321676" y="2221827"/>
                  </a:lnTo>
                  <a:lnTo>
                    <a:pt x="1323555" y="2209127"/>
                  </a:lnTo>
                  <a:lnTo>
                    <a:pt x="1327518" y="2209127"/>
                  </a:lnTo>
                  <a:lnTo>
                    <a:pt x="1331366" y="2196427"/>
                  </a:lnTo>
                  <a:lnTo>
                    <a:pt x="1343063" y="2158327"/>
                  </a:lnTo>
                  <a:lnTo>
                    <a:pt x="1341120" y="2120227"/>
                  </a:lnTo>
                  <a:lnTo>
                    <a:pt x="1327162" y="2082126"/>
                  </a:lnTo>
                  <a:lnTo>
                    <a:pt x="1302791" y="2056726"/>
                  </a:lnTo>
                  <a:lnTo>
                    <a:pt x="1287614" y="2031326"/>
                  </a:lnTo>
                  <a:lnTo>
                    <a:pt x="1275295" y="2018626"/>
                  </a:lnTo>
                  <a:lnTo>
                    <a:pt x="1267536" y="1993226"/>
                  </a:lnTo>
                  <a:lnTo>
                    <a:pt x="1266088" y="1980526"/>
                  </a:lnTo>
                  <a:lnTo>
                    <a:pt x="1264945" y="1955126"/>
                  </a:lnTo>
                  <a:lnTo>
                    <a:pt x="1259217" y="1942426"/>
                  </a:lnTo>
                  <a:lnTo>
                    <a:pt x="1250073" y="1929726"/>
                  </a:lnTo>
                  <a:lnTo>
                    <a:pt x="1238643" y="1929726"/>
                  </a:lnTo>
                  <a:lnTo>
                    <a:pt x="1226540" y="1917026"/>
                  </a:lnTo>
                  <a:lnTo>
                    <a:pt x="1218476" y="1904326"/>
                  </a:lnTo>
                  <a:lnTo>
                    <a:pt x="1215377" y="1891626"/>
                  </a:lnTo>
                  <a:lnTo>
                    <a:pt x="1218209" y="1866226"/>
                  </a:lnTo>
                  <a:lnTo>
                    <a:pt x="1227480" y="1866226"/>
                  </a:lnTo>
                  <a:lnTo>
                    <a:pt x="1240155" y="1853526"/>
                  </a:lnTo>
                  <a:lnTo>
                    <a:pt x="1320800" y="1853526"/>
                  </a:lnTo>
                  <a:lnTo>
                    <a:pt x="1426502" y="1866226"/>
                  </a:lnTo>
                  <a:lnTo>
                    <a:pt x="1479334" y="1853526"/>
                  </a:lnTo>
                  <a:lnTo>
                    <a:pt x="1532026" y="1853526"/>
                  </a:lnTo>
                  <a:lnTo>
                    <a:pt x="1567713" y="1866226"/>
                  </a:lnTo>
                  <a:lnTo>
                    <a:pt x="1597685" y="1866226"/>
                  </a:lnTo>
                  <a:lnTo>
                    <a:pt x="1623072" y="1891626"/>
                  </a:lnTo>
                  <a:lnTo>
                    <a:pt x="1645056" y="1917026"/>
                  </a:lnTo>
                  <a:lnTo>
                    <a:pt x="1661947" y="1955126"/>
                  </a:lnTo>
                  <a:lnTo>
                    <a:pt x="1676488" y="1980526"/>
                  </a:lnTo>
                  <a:lnTo>
                    <a:pt x="1689303" y="2018626"/>
                  </a:lnTo>
                  <a:lnTo>
                    <a:pt x="1701063" y="2044026"/>
                  </a:lnTo>
                  <a:lnTo>
                    <a:pt x="1701063" y="1907590"/>
                  </a:lnTo>
                  <a:lnTo>
                    <a:pt x="1696034" y="1904326"/>
                  </a:lnTo>
                  <a:lnTo>
                    <a:pt x="1685823" y="1878926"/>
                  </a:lnTo>
                  <a:lnTo>
                    <a:pt x="1686610" y="1866226"/>
                  </a:lnTo>
                  <a:lnTo>
                    <a:pt x="1830476" y="1866226"/>
                  </a:lnTo>
                  <a:lnTo>
                    <a:pt x="1830476" y="1382610"/>
                  </a:lnTo>
                  <a:lnTo>
                    <a:pt x="1722399" y="1421726"/>
                  </a:lnTo>
                  <a:lnTo>
                    <a:pt x="1682838" y="1447126"/>
                  </a:lnTo>
                  <a:lnTo>
                    <a:pt x="1564538" y="1485226"/>
                  </a:lnTo>
                  <a:lnTo>
                    <a:pt x="1411757" y="1536026"/>
                  </a:lnTo>
                  <a:lnTo>
                    <a:pt x="1330413" y="1561426"/>
                  </a:lnTo>
                  <a:lnTo>
                    <a:pt x="1291310" y="1574126"/>
                  </a:lnTo>
                  <a:lnTo>
                    <a:pt x="1255928" y="1599526"/>
                  </a:lnTo>
                  <a:lnTo>
                    <a:pt x="1219949" y="1612226"/>
                  </a:lnTo>
                  <a:lnTo>
                    <a:pt x="1146479" y="1612226"/>
                  </a:lnTo>
                  <a:lnTo>
                    <a:pt x="1117371" y="1637626"/>
                  </a:lnTo>
                  <a:lnTo>
                    <a:pt x="1094435" y="1624926"/>
                  </a:lnTo>
                  <a:lnTo>
                    <a:pt x="1071181" y="1624926"/>
                  </a:lnTo>
                  <a:lnTo>
                    <a:pt x="1047343" y="1637626"/>
                  </a:lnTo>
                  <a:lnTo>
                    <a:pt x="975601" y="1637626"/>
                  </a:lnTo>
                  <a:lnTo>
                    <a:pt x="935075" y="1663026"/>
                  </a:lnTo>
                  <a:lnTo>
                    <a:pt x="907516" y="1701126"/>
                  </a:lnTo>
                  <a:lnTo>
                    <a:pt x="899439" y="1751926"/>
                  </a:lnTo>
                  <a:lnTo>
                    <a:pt x="909688" y="1802726"/>
                  </a:lnTo>
                  <a:lnTo>
                    <a:pt x="930376" y="1853526"/>
                  </a:lnTo>
                  <a:lnTo>
                    <a:pt x="960031" y="1904326"/>
                  </a:lnTo>
                  <a:lnTo>
                    <a:pt x="997229" y="1942426"/>
                  </a:lnTo>
                  <a:lnTo>
                    <a:pt x="1005865" y="1955126"/>
                  </a:lnTo>
                  <a:lnTo>
                    <a:pt x="1012977" y="1967826"/>
                  </a:lnTo>
                  <a:lnTo>
                    <a:pt x="1017803" y="1980526"/>
                  </a:lnTo>
                  <a:lnTo>
                    <a:pt x="1019581" y="1993226"/>
                  </a:lnTo>
                  <a:lnTo>
                    <a:pt x="1015657" y="2044026"/>
                  </a:lnTo>
                  <a:lnTo>
                    <a:pt x="1003858" y="2082126"/>
                  </a:lnTo>
                  <a:lnTo>
                    <a:pt x="987818" y="2132927"/>
                  </a:lnTo>
                  <a:lnTo>
                    <a:pt x="971143" y="2183727"/>
                  </a:lnTo>
                  <a:lnTo>
                    <a:pt x="957478" y="2234527"/>
                  </a:lnTo>
                  <a:lnTo>
                    <a:pt x="933513" y="2259927"/>
                  </a:lnTo>
                  <a:lnTo>
                    <a:pt x="887209" y="2272627"/>
                  </a:lnTo>
                  <a:lnTo>
                    <a:pt x="834009" y="2259927"/>
                  </a:lnTo>
                  <a:lnTo>
                    <a:pt x="789419" y="2247227"/>
                  </a:lnTo>
                  <a:lnTo>
                    <a:pt x="755370" y="2221827"/>
                  </a:lnTo>
                  <a:lnTo>
                    <a:pt x="721804" y="2196427"/>
                  </a:lnTo>
                  <a:lnTo>
                    <a:pt x="688428" y="2158327"/>
                  </a:lnTo>
                  <a:lnTo>
                    <a:pt x="654964" y="2132927"/>
                  </a:lnTo>
                  <a:lnTo>
                    <a:pt x="644182" y="2132927"/>
                  </a:lnTo>
                  <a:lnTo>
                    <a:pt x="639051" y="2120227"/>
                  </a:lnTo>
                  <a:lnTo>
                    <a:pt x="641362" y="2107527"/>
                  </a:lnTo>
                  <a:lnTo>
                    <a:pt x="652932" y="2094826"/>
                  </a:lnTo>
                  <a:lnTo>
                    <a:pt x="674624" y="2082126"/>
                  </a:lnTo>
                  <a:lnTo>
                    <a:pt x="692785" y="2056726"/>
                  </a:lnTo>
                  <a:lnTo>
                    <a:pt x="703491" y="2031326"/>
                  </a:lnTo>
                  <a:lnTo>
                    <a:pt x="702843" y="1993226"/>
                  </a:lnTo>
                  <a:lnTo>
                    <a:pt x="701827" y="1993226"/>
                  </a:lnTo>
                  <a:lnTo>
                    <a:pt x="704875" y="1980526"/>
                  </a:lnTo>
                  <a:lnTo>
                    <a:pt x="707936" y="1980526"/>
                  </a:lnTo>
                  <a:lnTo>
                    <a:pt x="725360" y="1955126"/>
                  </a:lnTo>
                  <a:lnTo>
                    <a:pt x="727405" y="1929726"/>
                  </a:lnTo>
                  <a:lnTo>
                    <a:pt x="716673" y="1904326"/>
                  </a:lnTo>
                  <a:lnTo>
                    <a:pt x="695718" y="1878926"/>
                  </a:lnTo>
                  <a:lnTo>
                    <a:pt x="677468" y="1853526"/>
                  </a:lnTo>
                  <a:lnTo>
                    <a:pt x="674319" y="1828126"/>
                  </a:lnTo>
                  <a:lnTo>
                    <a:pt x="685685" y="1815426"/>
                  </a:lnTo>
                  <a:lnTo>
                    <a:pt x="710996" y="1790026"/>
                  </a:lnTo>
                  <a:lnTo>
                    <a:pt x="726427" y="1764626"/>
                  </a:lnTo>
                  <a:lnTo>
                    <a:pt x="742823" y="1726526"/>
                  </a:lnTo>
                  <a:lnTo>
                    <a:pt x="754240" y="1675726"/>
                  </a:lnTo>
                  <a:lnTo>
                    <a:pt x="754799" y="1637626"/>
                  </a:lnTo>
                  <a:lnTo>
                    <a:pt x="748677" y="1637626"/>
                  </a:lnTo>
                  <a:lnTo>
                    <a:pt x="716407" y="1612226"/>
                  </a:lnTo>
                  <a:lnTo>
                    <a:pt x="686917" y="1574126"/>
                  </a:lnTo>
                  <a:lnTo>
                    <a:pt x="662584" y="1548726"/>
                  </a:lnTo>
                  <a:lnTo>
                    <a:pt x="645807" y="1510626"/>
                  </a:lnTo>
                  <a:lnTo>
                    <a:pt x="641819" y="1497926"/>
                  </a:lnTo>
                  <a:lnTo>
                    <a:pt x="635355" y="1497926"/>
                  </a:lnTo>
                  <a:lnTo>
                    <a:pt x="627748" y="1485226"/>
                  </a:lnTo>
                  <a:lnTo>
                    <a:pt x="620344" y="1485226"/>
                  </a:lnTo>
                  <a:lnTo>
                    <a:pt x="597611" y="1459826"/>
                  </a:lnTo>
                  <a:lnTo>
                    <a:pt x="575259" y="1434426"/>
                  </a:lnTo>
                  <a:lnTo>
                    <a:pt x="555586" y="1409026"/>
                  </a:lnTo>
                  <a:lnTo>
                    <a:pt x="540893" y="1383626"/>
                  </a:lnTo>
                  <a:lnTo>
                    <a:pt x="528650" y="1358226"/>
                  </a:lnTo>
                  <a:lnTo>
                    <a:pt x="513257" y="1345526"/>
                  </a:lnTo>
                  <a:lnTo>
                    <a:pt x="494614" y="1332826"/>
                  </a:lnTo>
                  <a:lnTo>
                    <a:pt x="472643" y="1320126"/>
                  </a:lnTo>
                  <a:lnTo>
                    <a:pt x="433882" y="1307426"/>
                  </a:lnTo>
                  <a:lnTo>
                    <a:pt x="390715" y="1294726"/>
                  </a:lnTo>
                  <a:lnTo>
                    <a:pt x="296329" y="1294726"/>
                  </a:lnTo>
                  <a:lnTo>
                    <a:pt x="199834" y="1320126"/>
                  </a:lnTo>
                  <a:lnTo>
                    <a:pt x="154025" y="1345526"/>
                  </a:lnTo>
                  <a:lnTo>
                    <a:pt x="111582" y="1370926"/>
                  </a:lnTo>
                  <a:lnTo>
                    <a:pt x="73787" y="1396326"/>
                  </a:lnTo>
                  <a:lnTo>
                    <a:pt x="41935" y="1421726"/>
                  </a:lnTo>
                  <a:lnTo>
                    <a:pt x="17335" y="1459826"/>
                  </a:lnTo>
                  <a:lnTo>
                    <a:pt x="6845" y="1472526"/>
                  </a:lnTo>
                  <a:lnTo>
                    <a:pt x="647" y="1497926"/>
                  </a:lnTo>
                  <a:lnTo>
                    <a:pt x="0" y="1523326"/>
                  </a:lnTo>
                  <a:lnTo>
                    <a:pt x="6134" y="1536026"/>
                  </a:lnTo>
                  <a:lnTo>
                    <a:pt x="16154" y="1561426"/>
                  </a:lnTo>
                  <a:lnTo>
                    <a:pt x="20637" y="1599526"/>
                  </a:lnTo>
                  <a:lnTo>
                    <a:pt x="22453" y="1624926"/>
                  </a:lnTo>
                  <a:lnTo>
                    <a:pt x="24460" y="1650326"/>
                  </a:lnTo>
                  <a:lnTo>
                    <a:pt x="28714" y="1701126"/>
                  </a:lnTo>
                  <a:lnTo>
                    <a:pt x="33502" y="1739226"/>
                  </a:lnTo>
                  <a:lnTo>
                    <a:pt x="41186" y="1790026"/>
                  </a:lnTo>
                  <a:lnTo>
                    <a:pt x="54165" y="1828126"/>
                  </a:lnTo>
                  <a:lnTo>
                    <a:pt x="74828" y="1866226"/>
                  </a:lnTo>
                  <a:lnTo>
                    <a:pt x="105549" y="1904326"/>
                  </a:lnTo>
                  <a:lnTo>
                    <a:pt x="148729" y="1929726"/>
                  </a:lnTo>
                  <a:lnTo>
                    <a:pt x="128193" y="1942426"/>
                  </a:lnTo>
                  <a:lnTo>
                    <a:pt x="109004" y="1942426"/>
                  </a:lnTo>
                  <a:lnTo>
                    <a:pt x="90576" y="1955126"/>
                  </a:lnTo>
                  <a:lnTo>
                    <a:pt x="33959" y="1955126"/>
                  </a:lnTo>
                  <a:lnTo>
                    <a:pt x="13639" y="1967826"/>
                  </a:lnTo>
                  <a:lnTo>
                    <a:pt x="6870" y="1980526"/>
                  </a:lnTo>
                  <a:lnTo>
                    <a:pt x="9182" y="2018626"/>
                  </a:lnTo>
                  <a:lnTo>
                    <a:pt x="11988" y="2044026"/>
                  </a:lnTo>
                  <a:lnTo>
                    <a:pt x="13766" y="2056726"/>
                  </a:lnTo>
                  <a:lnTo>
                    <a:pt x="16319" y="2069426"/>
                  </a:lnTo>
                  <a:lnTo>
                    <a:pt x="28219" y="2120227"/>
                  </a:lnTo>
                  <a:lnTo>
                    <a:pt x="35915" y="2183727"/>
                  </a:lnTo>
                  <a:lnTo>
                    <a:pt x="38646" y="2234527"/>
                  </a:lnTo>
                  <a:lnTo>
                    <a:pt x="35661" y="2285327"/>
                  </a:lnTo>
                  <a:lnTo>
                    <a:pt x="30429" y="2348827"/>
                  </a:lnTo>
                  <a:lnTo>
                    <a:pt x="27482" y="2399627"/>
                  </a:lnTo>
                  <a:lnTo>
                    <a:pt x="26809" y="2450427"/>
                  </a:lnTo>
                  <a:lnTo>
                    <a:pt x="28371" y="2501227"/>
                  </a:lnTo>
                  <a:lnTo>
                    <a:pt x="32181" y="2552027"/>
                  </a:lnTo>
                  <a:lnTo>
                    <a:pt x="38201" y="2602827"/>
                  </a:lnTo>
                  <a:lnTo>
                    <a:pt x="46431" y="2653627"/>
                  </a:lnTo>
                  <a:lnTo>
                    <a:pt x="56857" y="2704427"/>
                  </a:lnTo>
                  <a:lnTo>
                    <a:pt x="69456" y="2755227"/>
                  </a:lnTo>
                  <a:lnTo>
                    <a:pt x="84226" y="2806027"/>
                  </a:lnTo>
                  <a:lnTo>
                    <a:pt x="101142" y="2844127"/>
                  </a:lnTo>
                  <a:lnTo>
                    <a:pt x="120205" y="2894927"/>
                  </a:lnTo>
                  <a:lnTo>
                    <a:pt x="139915" y="2945727"/>
                  </a:lnTo>
                  <a:lnTo>
                    <a:pt x="159397" y="2996527"/>
                  </a:lnTo>
                  <a:lnTo>
                    <a:pt x="198145" y="3085427"/>
                  </a:lnTo>
                  <a:lnTo>
                    <a:pt x="217627" y="3136227"/>
                  </a:lnTo>
                  <a:lnTo>
                    <a:pt x="237350" y="3187027"/>
                  </a:lnTo>
                  <a:lnTo>
                    <a:pt x="242900" y="3199727"/>
                  </a:lnTo>
                  <a:lnTo>
                    <a:pt x="247396" y="3212427"/>
                  </a:lnTo>
                  <a:lnTo>
                    <a:pt x="250952" y="3237827"/>
                  </a:lnTo>
                  <a:lnTo>
                    <a:pt x="253644" y="3250527"/>
                  </a:lnTo>
                  <a:lnTo>
                    <a:pt x="254749" y="3288627"/>
                  </a:lnTo>
                  <a:lnTo>
                    <a:pt x="249567" y="3326727"/>
                  </a:lnTo>
                  <a:lnTo>
                    <a:pt x="239026" y="3364827"/>
                  </a:lnTo>
                  <a:lnTo>
                    <a:pt x="205752" y="3466427"/>
                  </a:lnTo>
                  <a:lnTo>
                    <a:pt x="189585" y="3504527"/>
                  </a:lnTo>
                  <a:lnTo>
                    <a:pt x="175437" y="3555327"/>
                  </a:lnTo>
                  <a:lnTo>
                    <a:pt x="163080" y="3606127"/>
                  </a:lnTo>
                  <a:lnTo>
                    <a:pt x="152323" y="3656927"/>
                  </a:lnTo>
                  <a:lnTo>
                    <a:pt x="142989" y="3707727"/>
                  </a:lnTo>
                  <a:lnTo>
                    <a:pt x="134874" y="3758527"/>
                  </a:lnTo>
                  <a:lnTo>
                    <a:pt x="127774" y="3809327"/>
                  </a:lnTo>
                  <a:lnTo>
                    <a:pt x="121513" y="3860127"/>
                  </a:lnTo>
                  <a:lnTo>
                    <a:pt x="115887" y="3923627"/>
                  </a:lnTo>
                  <a:lnTo>
                    <a:pt x="110693" y="3974427"/>
                  </a:lnTo>
                  <a:lnTo>
                    <a:pt x="105740" y="4025227"/>
                  </a:lnTo>
                  <a:lnTo>
                    <a:pt x="100850" y="4076027"/>
                  </a:lnTo>
                  <a:lnTo>
                    <a:pt x="102260" y="4114127"/>
                  </a:lnTo>
                  <a:lnTo>
                    <a:pt x="115239" y="4139527"/>
                  </a:lnTo>
                  <a:lnTo>
                    <a:pt x="139103" y="4152227"/>
                  </a:lnTo>
                  <a:lnTo>
                    <a:pt x="173177" y="4164927"/>
                  </a:lnTo>
                  <a:lnTo>
                    <a:pt x="197015" y="4177627"/>
                  </a:lnTo>
                  <a:lnTo>
                    <a:pt x="223088" y="4228427"/>
                  </a:lnTo>
                  <a:lnTo>
                    <a:pt x="225386" y="4279227"/>
                  </a:lnTo>
                  <a:lnTo>
                    <a:pt x="226796" y="4330027"/>
                  </a:lnTo>
                  <a:lnTo>
                    <a:pt x="227507" y="4380827"/>
                  </a:lnTo>
                  <a:lnTo>
                    <a:pt x="227634" y="4444327"/>
                  </a:lnTo>
                  <a:lnTo>
                    <a:pt x="227507" y="4482427"/>
                  </a:lnTo>
                  <a:lnTo>
                    <a:pt x="226796" y="4596727"/>
                  </a:lnTo>
                  <a:lnTo>
                    <a:pt x="226631" y="4647527"/>
                  </a:lnTo>
                  <a:lnTo>
                    <a:pt x="226809" y="4698327"/>
                  </a:lnTo>
                  <a:lnTo>
                    <a:pt x="227520" y="4749127"/>
                  </a:lnTo>
                  <a:lnTo>
                    <a:pt x="228930" y="4799927"/>
                  </a:lnTo>
                  <a:lnTo>
                    <a:pt x="231241" y="4850727"/>
                  </a:lnTo>
                  <a:lnTo>
                    <a:pt x="232003" y="4901527"/>
                  </a:lnTo>
                  <a:lnTo>
                    <a:pt x="229679" y="4952327"/>
                  </a:lnTo>
                  <a:lnTo>
                    <a:pt x="225145" y="5003127"/>
                  </a:lnTo>
                  <a:lnTo>
                    <a:pt x="219278" y="5053927"/>
                  </a:lnTo>
                  <a:lnTo>
                    <a:pt x="213004" y="5104727"/>
                  </a:lnTo>
                  <a:lnTo>
                    <a:pt x="207175" y="5142827"/>
                  </a:lnTo>
                  <a:lnTo>
                    <a:pt x="202717" y="5193627"/>
                  </a:lnTo>
                  <a:lnTo>
                    <a:pt x="198640" y="5244427"/>
                  </a:lnTo>
                  <a:lnTo>
                    <a:pt x="193865" y="5295227"/>
                  </a:lnTo>
                  <a:lnTo>
                    <a:pt x="188544" y="5346027"/>
                  </a:lnTo>
                  <a:lnTo>
                    <a:pt x="182867" y="5396827"/>
                  </a:lnTo>
                  <a:lnTo>
                    <a:pt x="176974" y="5460327"/>
                  </a:lnTo>
                  <a:lnTo>
                    <a:pt x="171056" y="5511127"/>
                  </a:lnTo>
                  <a:lnTo>
                    <a:pt x="165265" y="5561927"/>
                  </a:lnTo>
                  <a:lnTo>
                    <a:pt x="159778" y="5612727"/>
                  </a:lnTo>
                  <a:lnTo>
                    <a:pt x="154749" y="5663527"/>
                  </a:lnTo>
                  <a:lnTo>
                    <a:pt x="150342" y="5714327"/>
                  </a:lnTo>
                  <a:lnTo>
                    <a:pt x="146748" y="5765127"/>
                  </a:lnTo>
                  <a:lnTo>
                    <a:pt x="144106" y="5815927"/>
                  </a:lnTo>
                  <a:lnTo>
                    <a:pt x="142595" y="5866727"/>
                  </a:lnTo>
                  <a:lnTo>
                    <a:pt x="142379" y="5917527"/>
                  </a:lnTo>
                  <a:lnTo>
                    <a:pt x="143637" y="5968327"/>
                  </a:lnTo>
                  <a:lnTo>
                    <a:pt x="143586" y="5981027"/>
                  </a:lnTo>
                  <a:lnTo>
                    <a:pt x="143243" y="5993727"/>
                  </a:lnTo>
                  <a:lnTo>
                    <a:pt x="142341" y="6006427"/>
                  </a:lnTo>
                  <a:lnTo>
                    <a:pt x="140576" y="6006427"/>
                  </a:lnTo>
                  <a:lnTo>
                    <a:pt x="134683" y="6057227"/>
                  </a:lnTo>
                  <a:lnTo>
                    <a:pt x="138176" y="6108027"/>
                  </a:lnTo>
                  <a:lnTo>
                    <a:pt x="147980" y="6158827"/>
                  </a:lnTo>
                  <a:lnTo>
                    <a:pt x="161010" y="6209627"/>
                  </a:lnTo>
                  <a:lnTo>
                    <a:pt x="174193" y="6260427"/>
                  </a:lnTo>
                  <a:lnTo>
                    <a:pt x="180124" y="6273127"/>
                  </a:lnTo>
                  <a:lnTo>
                    <a:pt x="189598" y="6273127"/>
                  </a:lnTo>
                  <a:lnTo>
                    <a:pt x="201549" y="6285827"/>
                  </a:lnTo>
                  <a:lnTo>
                    <a:pt x="214934" y="6285827"/>
                  </a:lnTo>
                  <a:lnTo>
                    <a:pt x="234200" y="6298527"/>
                  </a:lnTo>
                  <a:lnTo>
                    <a:pt x="253758" y="6298527"/>
                  </a:lnTo>
                  <a:lnTo>
                    <a:pt x="273519" y="6311227"/>
                  </a:lnTo>
                  <a:lnTo>
                    <a:pt x="293370" y="6311227"/>
                  </a:lnTo>
                  <a:lnTo>
                    <a:pt x="347802" y="6323927"/>
                  </a:lnTo>
                  <a:lnTo>
                    <a:pt x="401256" y="6323927"/>
                  </a:lnTo>
                  <a:lnTo>
                    <a:pt x="453974" y="6349327"/>
                  </a:lnTo>
                  <a:lnTo>
                    <a:pt x="558203" y="6374727"/>
                  </a:lnTo>
                  <a:lnTo>
                    <a:pt x="606196" y="6400127"/>
                  </a:lnTo>
                  <a:lnTo>
                    <a:pt x="654913" y="6400127"/>
                  </a:lnTo>
                  <a:lnTo>
                    <a:pt x="704227" y="6412827"/>
                  </a:lnTo>
                  <a:lnTo>
                    <a:pt x="931608" y="6412827"/>
                  </a:lnTo>
                  <a:lnTo>
                    <a:pt x="953160" y="6400127"/>
                  </a:lnTo>
                  <a:lnTo>
                    <a:pt x="968984" y="6387427"/>
                  </a:lnTo>
                  <a:lnTo>
                    <a:pt x="978941" y="6349327"/>
                  </a:lnTo>
                  <a:lnTo>
                    <a:pt x="979703" y="6323927"/>
                  </a:lnTo>
                  <a:lnTo>
                    <a:pt x="967676" y="6285827"/>
                  </a:lnTo>
                  <a:lnTo>
                    <a:pt x="941908" y="6260427"/>
                  </a:lnTo>
                  <a:lnTo>
                    <a:pt x="901471" y="6235027"/>
                  </a:lnTo>
                  <a:lnTo>
                    <a:pt x="865238" y="6209627"/>
                  </a:lnTo>
                  <a:lnTo>
                    <a:pt x="792022" y="6171527"/>
                  </a:lnTo>
                  <a:lnTo>
                    <a:pt x="755815" y="6146127"/>
                  </a:lnTo>
                  <a:lnTo>
                    <a:pt x="720420" y="6120727"/>
                  </a:lnTo>
                  <a:lnTo>
                    <a:pt x="692010" y="6095327"/>
                  </a:lnTo>
                  <a:lnTo>
                    <a:pt x="670293" y="6057227"/>
                  </a:lnTo>
                  <a:lnTo>
                    <a:pt x="654964" y="6019127"/>
                  </a:lnTo>
                  <a:lnTo>
                    <a:pt x="649249" y="5981027"/>
                  </a:lnTo>
                  <a:lnTo>
                    <a:pt x="648220" y="5955627"/>
                  </a:lnTo>
                  <a:lnTo>
                    <a:pt x="648525" y="5917527"/>
                  </a:lnTo>
                  <a:lnTo>
                    <a:pt x="646823" y="5892127"/>
                  </a:lnTo>
                  <a:lnTo>
                    <a:pt x="646607" y="5866727"/>
                  </a:lnTo>
                  <a:lnTo>
                    <a:pt x="652030" y="5854027"/>
                  </a:lnTo>
                  <a:lnTo>
                    <a:pt x="663003" y="5854027"/>
                  </a:lnTo>
                  <a:lnTo>
                    <a:pt x="679411" y="5841327"/>
                  </a:lnTo>
                  <a:lnTo>
                    <a:pt x="716216" y="5828627"/>
                  </a:lnTo>
                  <a:lnTo>
                    <a:pt x="753135" y="5828627"/>
                  </a:lnTo>
                  <a:lnTo>
                    <a:pt x="826096" y="5803227"/>
                  </a:lnTo>
                  <a:lnTo>
                    <a:pt x="849515" y="5790527"/>
                  </a:lnTo>
                  <a:lnTo>
                    <a:pt x="869899" y="5777827"/>
                  </a:lnTo>
                  <a:lnTo>
                    <a:pt x="883412" y="5752427"/>
                  </a:lnTo>
                  <a:lnTo>
                    <a:pt x="886231" y="5727027"/>
                  </a:lnTo>
                  <a:lnTo>
                    <a:pt x="877912" y="5701627"/>
                  </a:lnTo>
                  <a:lnTo>
                    <a:pt x="861771" y="5688927"/>
                  </a:lnTo>
                  <a:lnTo>
                    <a:pt x="839495" y="5663527"/>
                  </a:lnTo>
                  <a:lnTo>
                    <a:pt x="812850" y="5663527"/>
                  </a:lnTo>
                  <a:lnTo>
                    <a:pt x="790511" y="5650827"/>
                  </a:lnTo>
                  <a:lnTo>
                    <a:pt x="707644" y="5650827"/>
                  </a:lnTo>
                  <a:lnTo>
                    <a:pt x="695198" y="5638127"/>
                  </a:lnTo>
                  <a:lnTo>
                    <a:pt x="685812" y="5638127"/>
                  </a:lnTo>
                  <a:lnTo>
                    <a:pt x="680440" y="5625427"/>
                  </a:lnTo>
                  <a:lnTo>
                    <a:pt x="673379" y="5587327"/>
                  </a:lnTo>
                  <a:lnTo>
                    <a:pt x="669099" y="5549227"/>
                  </a:lnTo>
                  <a:lnTo>
                    <a:pt x="669975" y="5523827"/>
                  </a:lnTo>
                  <a:lnTo>
                    <a:pt x="678395" y="5485727"/>
                  </a:lnTo>
                  <a:lnTo>
                    <a:pt x="686460" y="5460327"/>
                  </a:lnTo>
                  <a:lnTo>
                    <a:pt x="692531" y="5434927"/>
                  </a:lnTo>
                  <a:lnTo>
                    <a:pt x="696874" y="5409527"/>
                  </a:lnTo>
                  <a:lnTo>
                    <a:pt x="699782" y="5384127"/>
                  </a:lnTo>
                  <a:lnTo>
                    <a:pt x="703668" y="5333327"/>
                  </a:lnTo>
                  <a:lnTo>
                    <a:pt x="707186" y="5282527"/>
                  </a:lnTo>
                  <a:lnTo>
                    <a:pt x="711200" y="5231727"/>
                  </a:lnTo>
                  <a:lnTo>
                    <a:pt x="716584" y="5168227"/>
                  </a:lnTo>
                  <a:lnTo>
                    <a:pt x="724217" y="5117427"/>
                  </a:lnTo>
                  <a:lnTo>
                    <a:pt x="734961" y="5066627"/>
                  </a:lnTo>
                  <a:lnTo>
                    <a:pt x="749706" y="5015827"/>
                  </a:lnTo>
                  <a:lnTo>
                    <a:pt x="764057" y="4965027"/>
                  </a:lnTo>
                  <a:lnTo>
                    <a:pt x="777532" y="4926927"/>
                  </a:lnTo>
                  <a:lnTo>
                    <a:pt x="789736" y="4876127"/>
                  </a:lnTo>
                  <a:lnTo>
                    <a:pt x="800277" y="4825327"/>
                  </a:lnTo>
                  <a:lnTo>
                    <a:pt x="808774" y="4787227"/>
                  </a:lnTo>
                  <a:lnTo>
                    <a:pt x="817130" y="4736427"/>
                  </a:lnTo>
                  <a:lnTo>
                    <a:pt x="826617" y="4685627"/>
                  </a:lnTo>
                  <a:lnTo>
                    <a:pt x="837057" y="4634827"/>
                  </a:lnTo>
                  <a:lnTo>
                    <a:pt x="848321" y="4584027"/>
                  </a:lnTo>
                  <a:lnTo>
                    <a:pt x="860234" y="4545927"/>
                  </a:lnTo>
                  <a:lnTo>
                    <a:pt x="872680" y="4495127"/>
                  </a:lnTo>
                  <a:lnTo>
                    <a:pt x="885482" y="4444327"/>
                  </a:lnTo>
                  <a:lnTo>
                    <a:pt x="898499" y="4393527"/>
                  </a:lnTo>
                  <a:lnTo>
                    <a:pt x="911580" y="4342727"/>
                  </a:lnTo>
                  <a:lnTo>
                    <a:pt x="924572" y="4304627"/>
                  </a:lnTo>
                  <a:lnTo>
                    <a:pt x="937323" y="4253827"/>
                  </a:lnTo>
                  <a:lnTo>
                    <a:pt x="949706" y="4203027"/>
                  </a:lnTo>
                  <a:lnTo>
                    <a:pt x="961542" y="4152227"/>
                  </a:lnTo>
                  <a:lnTo>
                    <a:pt x="971435" y="4126827"/>
                  </a:lnTo>
                  <a:lnTo>
                    <a:pt x="986510" y="4114127"/>
                  </a:lnTo>
                  <a:lnTo>
                    <a:pt x="1007706" y="4101427"/>
                  </a:lnTo>
                  <a:lnTo>
                    <a:pt x="1090968" y="4101427"/>
                  </a:lnTo>
                  <a:lnTo>
                    <a:pt x="1131785" y="4076027"/>
                  </a:lnTo>
                  <a:lnTo>
                    <a:pt x="1162113" y="4050627"/>
                  </a:lnTo>
                  <a:lnTo>
                    <a:pt x="1185697" y="3999827"/>
                  </a:lnTo>
                  <a:lnTo>
                    <a:pt x="1202486" y="3949027"/>
                  </a:lnTo>
                  <a:lnTo>
                    <a:pt x="1216139" y="3898227"/>
                  </a:lnTo>
                  <a:lnTo>
                    <a:pt x="1226375" y="3847427"/>
                  </a:lnTo>
                  <a:lnTo>
                    <a:pt x="1232941" y="3796627"/>
                  </a:lnTo>
                  <a:lnTo>
                    <a:pt x="1235608" y="3745827"/>
                  </a:lnTo>
                  <a:lnTo>
                    <a:pt x="1234986" y="3695027"/>
                  </a:lnTo>
                  <a:lnTo>
                    <a:pt x="1232166" y="3644227"/>
                  </a:lnTo>
                  <a:lnTo>
                    <a:pt x="1228331" y="3593427"/>
                  </a:lnTo>
                  <a:lnTo>
                    <a:pt x="1224648" y="3542627"/>
                  </a:lnTo>
                  <a:lnTo>
                    <a:pt x="1222298" y="3491827"/>
                  </a:lnTo>
                  <a:lnTo>
                    <a:pt x="1222476" y="3441027"/>
                  </a:lnTo>
                  <a:lnTo>
                    <a:pt x="1226337" y="3390227"/>
                  </a:lnTo>
                  <a:lnTo>
                    <a:pt x="1226832" y="3352127"/>
                  </a:lnTo>
                  <a:lnTo>
                    <a:pt x="1220787" y="3314027"/>
                  </a:lnTo>
                  <a:lnTo>
                    <a:pt x="1210919" y="3288627"/>
                  </a:lnTo>
                  <a:lnTo>
                    <a:pt x="1199921" y="3250527"/>
                  </a:lnTo>
                  <a:lnTo>
                    <a:pt x="1183614" y="3199727"/>
                  </a:lnTo>
                  <a:lnTo>
                    <a:pt x="1165999" y="3148927"/>
                  </a:lnTo>
                  <a:lnTo>
                    <a:pt x="1148118" y="3098127"/>
                  </a:lnTo>
                  <a:lnTo>
                    <a:pt x="1131036" y="3047327"/>
                  </a:lnTo>
                  <a:lnTo>
                    <a:pt x="1115783" y="2996527"/>
                  </a:lnTo>
                  <a:lnTo>
                    <a:pt x="1103426" y="2945727"/>
                  </a:lnTo>
                  <a:lnTo>
                    <a:pt x="1095019" y="2894927"/>
                  </a:lnTo>
                  <a:lnTo>
                    <a:pt x="1089355" y="2844127"/>
                  </a:lnTo>
                  <a:lnTo>
                    <a:pt x="1081024" y="2806027"/>
                  </a:lnTo>
                  <a:lnTo>
                    <a:pt x="1069238" y="2767927"/>
                  </a:lnTo>
                  <a:lnTo>
                    <a:pt x="1053236" y="2729827"/>
                  </a:lnTo>
                  <a:lnTo>
                    <a:pt x="1045819" y="2717127"/>
                  </a:lnTo>
                  <a:lnTo>
                    <a:pt x="1048804" y="2691727"/>
                  </a:lnTo>
                  <a:lnTo>
                    <a:pt x="1081811" y="2691727"/>
                  </a:lnTo>
                  <a:lnTo>
                    <a:pt x="1129830" y="2679027"/>
                  </a:lnTo>
                  <a:lnTo>
                    <a:pt x="1177061" y="2679027"/>
                  </a:lnTo>
                  <a:lnTo>
                    <a:pt x="1269555" y="2653627"/>
                  </a:lnTo>
                  <a:lnTo>
                    <a:pt x="1314983" y="2628227"/>
                  </a:lnTo>
                  <a:lnTo>
                    <a:pt x="1404645" y="2602827"/>
                  </a:lnTo>
                  <a:lnTo>
                    <a:pt x="1498180" y="2564727"/>
                  </a:lnTo>
                  <a:lnTo>
                    <a:pt x="1591945" y="2513927"/>
                  </a:lnTo>
                  <a:lnTo>
                    <a:pt x="1686839" y="2488527"/>
                  </a:lnTo>
                  <a:lnTo>
                    <a:pt x="1727898" y="2463127"/>
                  </a:lnTo>
                  <a:lnTo>
                    <a:pt x="1755038" y="2437727"/>
                  </a:lnTo>
                  <a:lnTo>
                    <a:pt x="1770735" y="2412327"/>
                  </a:lnTo>
                  <a:lnTo>
                    <a:pt x="1777517" y="2361527"/>
                  </a:lnTo>
                  <a:lnTo>
                    <a:pt x="1776869" y="2348827"/>
                  </a:lnTo>
                  <a:lnTo>
                    <a:pt x="1775561" y="2336127"/>
                  </a:lnTo>
                  <a:lnTo>
                    <a:pt x="1776742" y="2323427"/>
                  </a:lnTo>
                  <a:lnTo>
                    <a:pt x="1783613" y="2323427"/>
                  </a:lnTo>
                  <a:lnTo>
                    <a:pt x="1816925" y="2285327"/>
                  </a:lnTo>
                  <a:lnTo>
                    <a:pt x="1832711" y="2272627"/>
                  </a:lnTo>
                  <a:lnTo>
                    <a:pt x="1848510" y="2259927"/>
                  </a:lnTo>
                  <a:lnTo>
                    <a:pt x="1878939" y="2234527"/>
                  </a:lnTo>
                  <a:lnTo>
                    <a:pt x="1908835" y="2196427"/>
                  </a:lnTo>
                  <a:lnTo>
                    <a:pt x="1960943" y="2145627"/>
                  </a:lnTo>
                  <a:lnTo>
                    <a:pt x="1984933" y="2120227"/>
                  </a:lnTo>
                  <a:lnTo>
                    <a:pt x="2004593" y="2094826"/>
                  </a:lnTo>
                  <a:lnTo>
                    <a:pt x="2025548" y="2056726"/>
                  </a:lnTo>
                  <a:lnTo>
                    <a:pt x="2049919" y="2018626"/>
                  </a:lnTo>
                  <a:lnTo>
                    <a:pt x="2077351" y="1993226"/>
                  </a:lnTo>
                  <a:lnTo>
                    <a:pt x="2107463" y="1955126"/>
                  </a:lnTo>
                  <a:lnTo>
                    <a:pt x="2119109" y="1955126"/>
                  </a:lnTo>
                  <a:lnTo>
                    <a:pt x="2129752" y="1942426"/>
                  </a:lnTo>
                  <a:lnTo>
                    <a:pt x="2137143" y="1929726"/>
                  </a:lnTo>
                  <a:lnTo>
                    <a:pt x="2139086" y="1904326"/>
                  </a:lnTo>
                  <a:lnTo>
                    <a:pt x="2140077" y="1891626"/>
                  </a:lnTo>
                  <a:lnTo>
                    <a:pt x="2149386" y="1878926"/>
                  </a:lnTo>
                  <a:lnTo>
                    <a:pt x="2164994" y="1866226"/>
                  </a:lnTo>
                  <a:lnTo>
                    <a:pt x="2232114" y="1866226"/>
                  </a:lnTo>
                  <a:lnTo>
                    <a:pt x="2326729" y="1878926"/>
                  </a:lnTo>
                  <a:lnTo>
                    <a:pt x="2555494" y="1878926"/>
                  </a:lnTo>
                  <a:lnTo>
                    <a:pt x="2562453" y="1853526"/>
                  </a:lnTo>
                  <a:close/>
                </a:path>
                <a:path w="8357234" h="6412865">
                  <a:moveTo>
                    <a:pt x="3576345" y="1466088"/>
                  </a:moveTo>
                  <a:lnTo>
                    <a:pt x="3573043" y="1457833"/>
                  </a:lnTo>
                  <a:lnTo>
                    <a:pt x="3566947" y="1457198"/>
                  </a:lnTo>
                  <a:lnTo>
                    <a:pt x="3562502" y="1455039"/>
                  </a:lnTo>
                  <a:lnTo>
                    <a:pt x="3514013" y="1434236"/>
                  </a:lnTo>
                  <a:lnTo>
                    <a:pt x="3465093" y="1414894"/>
                  </a:lnTo>
                  <a:lnTo>
                    <a:pt x="3415792" y="1396707"/>
                  </a:lnTo>
                  <a:lnTo>
                    <a:pt x="3366198" y="1379372"/>
                  </a:lnTo>
                  <a:lnTo>
                    <a:pt x="3316376" y="1362583"/>
                  </a:lnTo>
                  <a:lnTo>
                    <a:pt x="3292360" y="1353375"/>
                  </a:lnTo>
                  <a:lnTo>
                    <a:pt x="3248647" y="1327886"/>
                  </a:lnTo>
                  <a:lnTo>
                    <a:pt x="3210979" y="1293901"/>
                  </a:lnTo>
                  <a:lnTo>
                    <a:pt x="3195409" y="1250518"/>
                  </a:lnTo>
                  <a:lnTo>
                    <a:pt x="3196107" y="1225677"/>
                  </a:lnTo>
                  <a:lnTo>
                    <a:pt x="3211118" y="1154290"/>
                  </a:lnTo>
                  <a:lnTo>
                    <a:pt x="3237763" y="1086231"/>
                  </a:lnTo>
                  <a:lnTo>
                    <a:pt x="3259277" y="1041831"/>
                  </a:lnTo>
                  <a:lnTo>
                    <a:pt x="3301784" y="952766"/>
                  </a:lnTo>
                  <a:lnTo>
                    <a:pt x="3343478" y="863333"/>
                  </a:lnTo>
                  <a:lnTo>
                    <a:pt x="3363976" y="818464"/>
                  </a:lnTo>
                  <a:lnTo>
                    <a:pt x="3384207" y="773468"/>
                  </a:lnTo>
                  <a:lnTo>
                    <a:pt x="3404171" y="728357"/>
                  </a:lnTo>
                  <a:lnTo>
                    <a:pt x="3423843" y="683120"/>
                  </a:lnTo>
                  <a:lnTo>
                    <a:pt x="3443198" y="637755"/>
                  </a:lnTo>
                  <a:lnTo>
                    <a:pt x="3462236" y="592239"/>
                  </a:lnTo>
                  <a:lnTo>
                    <a:pt x="3480917" y="546582"/>
                  </a:lnTo>
                  <a:lnTo>
                    <a:pt x="3499256" y="500761"/>
                  </a:lnTo>
                  <a:lnTo>
                    <a:pt x="3502901" y="492417"/>
                  </a:lnTo>
                  <a:lnTo>
                    <a:pt x="3506343" y="483273"/>
                  </a:lnTo>
                  <a:lnTo>
                    <a:pt x="3508337" y="472376"/>
                  </a:lnTo>
                  <a:lnTo>
                    <a:pt x="3507638" y="458724"/>
                  </a:lnTo>
                  <a:lnTo>
                    <a:pt x="3488296" y="489737"/>
                  </a:lnTo>
                  <a:lnTo>
                    <a:pt x="3456546" y="543610"/>
                  </a:lnTo>
                  <a:lnTo>
                    <a:pt x="3430232" y="589343"/>
                  </a:lnTo>
                  <a:lnTo>
                    <a:pt x="3404260" y="635279"/>
                  </a:lnTo>
                  <a:lnTo>
                    <a:pt x="3378619" y="681405"/>
                  </a:lnTo>
                  <a:lnTo>
                    <a:pt x="3353295" y="727697"/>
                  </a:lnTo>
                  <a:lnTo>
                    <a:pt x="3328263" y="774128"/>
                  </a:lnTo>
                  <a:lnTo>
                    <a:pt x="3303486" y="820712"/>
                  </a:lnTo>
                  <a:lnTo>
                    <a:pt x="3278962" y="867410"/>
                  </a:lnTo>
                  <a:lnTo>
                    <a:pt x="3230562" y="961123"/>
                  </a:lnTo>
                  <a:lnTo>
                    <a:pt x="3182899" y="1055116"/>
                  </a:lnTo>
                  <a:lnTo>
                    <a:pt x="3165640" y="1092492"/>
                  </a:lnTo>
                  <a:lnTo>
                    <a:pt x="3151530" y="1130592"/>
                  </a:lnTo>
                  <a:lnTo>
                    <a:pt x="3140748" y="1169606"/>
                  </a:lnTo>
                  <a:lnTo>
                    <a:pt x="3133496" y="1209675"/>
                  </a:lnTo>
                  <a:lnTo>
                    <a:pt x="3129813" y="1255166"/>
                  </a:lnTo>
                  <a:lnTo>
                    <a:pt x="3133814" y="1298575"/>
                  </a:lnTo>
                  <a:lnTo>
                    <a:pt x="3149422" y="1338656"/>
                  </a:lnTo>
                  <a:lnTo>
                    <a:pt x="3180613" y="1374140"/>
                  </a:lnTo>
                  <a:lnTo>
                    <a:pt x="3231819" y="1407528"/>
                  </a:lnTo>
                  <a:lnTo>
                    <a:pt x="3289325" y="1426718"/>
                  </a:lnTo>
                  <a:lnTo>
                    <a:pt x="3336442" y="1435100"/>
                  </a:lnTo>
                  <a:lnTo>
                    <a:pt x="3383775" y="1442885"/>
                  </a:lnTo>
                  <a:lnTo>
                    <a:pt x="3431349" y="1449984"/>
                  </a:lnTo>
                  <a:lnTo>
                    <a:pt x="3479266" y="1456283"/>
                  </a:lnTo>
                  <a:lnTo>
                    <a:pt x="3527564" y="1461693"/>
                  </a:lnTo>
                  <a:lnTo>
                    <a:pt x="3576345" y="1466088"/>
                  </a:lnTo>
                  <a:close/>
                </a:path>
                <a:path w="8357234" h="6412865">
                  <a:moveTo>
                    <a:pt x="8212734" y="1925828"/>
                  </a:moveTo>
                  <a:lnTo>
                    <a:pt x="8204479" y="1864004"/>
                  </a:lnTo>
                  <a:lnTo>
                    <a:pt x="8192795" y="1803019"/>
                  </a:lnTo>
                  <a:lnTo>
                    <a:pt x="7972222" y="744067"/>
                  </a:lnTo>
                  <a:lnTo>
                    <a:pt x="7961020" y="693305"/>
                  </a:lnTo>
                  <a:lnTo>
                    <a:pt x="7948968" y="642747"/>
                  </a:lnTo>
                  <a:lnTo>
                    <a:pt x="7935671" y="592442"/>
                  </a:lnTo>
                  <a:lnTo>
                    <a:pt x="7920761" y="542480"/>
                  </a:lnTo>
                  <a:lnTo>
                    <a:pt x="7903870" y="492887"/>
                  </a:lnTo>
                  <a:lnTo>
                    <a:pt x="7882331" y="446366"/>
                  </a:lnTo>
                  <a:lnTo>
                    <a:pt x="7854239" y="407390"/>
                  </a:lnTo>
                  <a:lnTo>
                    <a:pt x="7819707" y="375526"/>
                  </a:lnTo>
                  <a:lnTo>
                    <a:pt x="7778851" y="350316"/>
                  </a:lnTo>
                  <a:lnTo>
                    <a:pt x="7731785" y="331343"/>
                  </a:lnTo>
                  <a:lnTo>
                    <a:pt x="7683678" y="319697"/>
                  </a:lnTo>
                  <a:lnTo>
                    <a:pt x="7635049" y="312928"/>
                  </a:lnTo>
                  <a:lnTo>
                    <a:pt x="7537475" y="304800"/>
                  </a:lnTo>
                  <a:lnTo>
                    <a:pt x="7433272" y="295630"/>
                  </a:lnTo>
                  <a:lnTo>
                    <a:pt x="7173176" y="273964"/>
                  </a:lnTo>
                  <a:lnTo>
                    <a:pt x="4303928" y="24892"/>
                  </a:lnTo>
                  <a:lnTo>
                    <a:pt x="4249725" y="20053"/>
                  </a:lnTo>
                  <a:lnTo>
                    <a:pt x="4141406" y="9550"/>
                  </a:lnTo>
                  <a:lnTo>
                    <a:pt x="4087190" y="4991"/>
                  </a:lnTo>
                  <a:lnTo>
                    <a:pt x="4032885" y="1625"/>
                  </a:lnTo>
                  <a:lnTo>
                    <a:pt x="3978427" y="0"/>
                  </a:lnTo>
                  <a:lnTo>
                    <a:pt x="3928313" y="4229"/>
                  </a:lnTo>
                  <a:lnTo>
                    <a:pt x="3881958" y="17640"/>
                  </a:lnTo>
                  <a:lnTo>
                    <a:pt x="3840048" y="39674"/>
                  </a:lnTo>
                  <a:lnTo>
                    <a:pt x="3803319" y="69748"/>
                  </a:lnTo>
                  <a:lnTo>
                    <a:pt x="3772458" y="107264"/>
                  </a:lnTo>
                  <a:lnTo>
                    <a:pt x="3748176" y="151638"/>
                  </a:lnTo>
                  <a:lnTo>
                    <a:pt x="3728821" y="196138"/>
                  </a:lnTo>
                  <a:lnTo>
                    <a:pt x="3689540" y="285191"/>
                  </a:lnTo>
                  <a:lnTo>
                    <a:pt x="3669500" y="329501"/>
                  </a:lnTo>
                  <a:lnTo>
                    <a:pt x="3649116" y="373507"/>
                  </a:lnTo>
                  <a:lnTo>
                    <a:pt x="3627501" y="419303"/>
                  </a:lnTo>
                  <a:lnTo>
                    <a:pt x="3323107" y="1059434"/>
                  </a:lnTo>
                  <a:lnTo>
                    <a:pt x="3311245" y="1087564"/>
                  </a:lnTo>
                  <a:lnTo>
                    <a:pt x="3302317" y="1116368"/>
                  </a:lnTo>
                  <a:lnTo>
                    <a:pt x="3296335" y="1145882"/>
                  </a:lnTo>
                  <a:lnTo>
                    <a:pt x="3293262" y="1176147"/>
                  </a:lnTo>
                  <a:lnTo>
                    <a:pt x="3298152" y="1223937"/>
                  </a:lnTo>
                  <a:lnTo>
                    <a:pt x="3318472" y="1261605"/>
                  </a:lnTo>
                  <a:lnTo>
                    <a:pt x="3352584" y="1287538"/>
                  </a:lnTo>
                  <a:lnTo>
                    <a:pt x="3398926" y="1300099"/>
                  </a:lnTo>
                  <a:lnTo>
                    <a:pt x="3421316" y="1303108"/>
                  </a:lnTo>
                  <a:lnTo>
                    <a:pt x="3428771" y="1304544"/>
                  </a:lnTo>
                  <a:lnTo>
                    <a:pt x="3585222" y="1338681"/>
                  </a:lnTo>
                  <a:lnTo>
                    <a:pt x="3689756" y="1360830"/>
                  </a:lnTo>
                  <a:lnTo>
                    <a:pt x="3742080" y="1371473"/>
                  </a:lnTo>
                  <a:lnTo>
                    <a:pt x="3756787" y="1376019"/>
                  </a:lnTo>
                  <a:lnTo>
                    <a:pt x="3764000" y="1382318"/>
                  </a:lnTo>
                  <a:lnTo>
                    <a:pt x="3764267" y="1391932"/>
                  </a:lnTo>
                  <a:lnTo>
                    <a:pt x="3758209" y="1406398"/>
                  </a:lnTo>
                  <a:lnTo>
                    <a:pt x="3734104" y="1452321"/>
                  </a:lnTo>
                  <a:lnTo>
                    <a:pt x="3686162" y="1544510"/>
                  </a:lnTo>
                  <a:lnTo>
                    <a:pt x="3540658" y="1827403"/>
                  </a:lnTo>
                  <a:lnTo>
                    <a:pt x="3571646" y="1815211"/>
                  </a:lnTo>
                  <a:lnTo>
                    <a:pt x="4339361" y="1479931"/>
                  </a:lnTo>
                  <a:lnTo>
                    <a:pt x="4352048" y="1475460"/>
                  </a:lnTo>
                  <a:lnTo>
                    <a:pt x="4364583" y="1472933"/>
                  </a:lnTo>
                  <a:lnTo>
                    <a:pt x="4377233" y="1472387"/>
                  </a:lnTo>
                  <a:lnTo>
                    <a:pt x="4390288" y="1473835"/>
                  </a:lnTo>
                  <a:lnTo>
                    <a:pt x="4544809" y="1502613"/>
                  </a:lnTo>
                  <a:lnTo>
                    <a:pt x="7800365" y="2096262"/>
                  </a:lnTo>
                  <a:lnTo>
                    <a:pt x="7849108" y="2105596"/>
                  </a:lnTo>
                  <a:lnTo>
                    <a:pt x="7897850" y="2114054"/>
                  </a:lnTo>
                  <a:lnTo>
                    <a:pt x="7946860" y="2120290"/>
                  </a:lnTo>
                  <a:lnTo>
                    <a:pt x="7996402" y="2122906"/>
                  </a:lnTo>
                  <a:lnTo>
                    <a:pt x="8046745" y="2120519"/>
                  </a:lnTo>
                  <a:lnTo>
                    <a:pt x="8098752" y="2110028"/>
                  </a:lnTo>
                  <a:lnTo>
                    <a:pt x="8142008" y="2089975"/>
                  </a:lnTo>
                  <a:lnTo>
                    <a:pt x="8175790" y="2060943"/>
                  </a:lnTo>
                  <a:lnTo>
                    <a:pt x="8199323" y="2023529"/>
                  </a:lnTo>
                  <a:lnTo>
                    <a:pt x="8211883" y="1978291"/>
                  </a:lnTo>
                  <a:lnTo>
                    <a:pt x="8212734" y="1925828"/>
                  </a:lnTo>
                  <a:close/>
                </a:path>
                <a:path w="8357234" h="6412865">
                  <a:moveTo>
                    <a:pt x="8357133" y="1223772"/>
                  </a:moveTo>
                  <a:lnTo>
                    <a:pt x="8354911" y="1200708"/>
                  </a:lnTo>
                  <a:lnTo>
                    <a:pt x="8351088" y="1156982"/>
                  </a:lnTo>
                  <a:lnTo>
                    <a:pt x="8348878" y="1135761"/>
                  </a:lnTo>
                  <a:lnTo>
                    <a:pt x="8342998" y="1084592"/>
                  </a:lnTo>
                  <a:lnTo>
                    <a:pt x="8330565" y="982332"/>
                  </a:lnTo>
                  <a:lnTo>
                    <a:pt x="8317268" y="880186"/>
                  </a:lnTo>
                  <a:lnTo>
                    <a:pt x="8303196" y="778154"/>
                  </a:lnTo>
                  <a:lnTo>
                    <a:pt x="8288426" y="676236"/>
                  </a:lnTo>
                  <a:lnTo>
                    <a:pt x="8273059" y="574421"/>
                  </a:lnTo>
                  <a:lnTo>
                    <a:pt x="8264245" y="520827"/>
                  </a:lnTo>
                  <a:lnTo>
                    <a:pt x="8254187" y="467537"/>
                  </a:lnTo>
                  <a:lnTo>
                    <a:pt x="8242452" y="414655"/>
                  </a:lnTo>
                  <a:lnTo>
                    <a:pt x="8228584" y="362292"/>
                  </a:lnTo>
                  <a:lnTo>
                    <a:pt x="8212175" y="310527"/>
                  </a:lnTo>
                  <a:lnTo>
                    <a:pt x="8192795" y="259461"/>
                  </a:lnTo>
                  <a:lnTo>
                    <a:pt x="8169986" y="214261"/>
                  </a:lnTo>
                  <a:lnTo>
                    <a:pt x="8141983" y="176072"/>
                  </a:lnTo>
                  <a:lnTo>
                    <a:pt x="8108861" y="144881"/>
                  </a:lnTo>
                  <a:lnTo>
                    <a:pt x="8070659" y="120700"/>
                  </a:lnTo>
                  <a:lnTo>
                    <a:pt x="8027454" y="103517"/>
                  </a:lnTo>
                  <a:lnTo>
                    <a:pt x="7979308" y="93345"/>
                  </a:lnTo>
                  <a:lnTo>
                    <a:pt x="7927124" y="87261"/>
                  </a:lnTo>
                  <a:lnTo>
                    <a:pt x="7874838" y="82550"/>
                  </a:lnTo>
                  <a:lnTo>
                    <a:pt x="7822476" y="78803"/>
                  </a:lnTo>
                  <a:lnTo>
                    <a:pt x="7513180" y="59867"/>
                  </a:lnTo>
                  <a:lnTo>
                    <a:pt x="7308545" y="48221"/>
                  </a:lnTo>
                  <a:lnTo>
                    <a:pt x="7154977" y="40424"/>
                  </a:lnTo>
                  <a:lnTo>
                    <a:pt x="7002691" y="33705"/>
                  </a:lnTo>
                  <a:lnTo>
                    <a:pt x="6853021" y="27940"/>
                  </a:lnTo>
                  <a:lnTo>
                    <a:pt x="6703327" y="23177"/>
                  </a:lnTo>
                  <a:lnTo>
                    <a:pt x="6603505" y="20650"/>
                  </a:lnTo>
                  <a:lnTo>
                    <a:pt x="6503670" y="18719"/>
                  </a:lnTo>
                  <a:lnTo>
                    <a:pt x="6403810" y="17424"/>
                  </a:lnTo>
                  <a:lnTo>
                    <a:pt x="6303899" y="16840"/>
                  </a:lnTo>
                  <a:lnTo>
                    <a:pt x="6113805" y="17018"/>
                  </a:lnTo>
                  <a:lnTo>
                    <a:pt x="6113805" y="23114"/>
                  </a:lnTo>
                  <a:lnTo>
                    <a:pt x="6114948" y="26924"/>
                  </a:lnTo>
                  <a:lnTo>
                    <a:pt x="6306858" y="53632"/>
                  </a:lnTo>
                  <a:lnTo>
                    <a:pt x="6403111" y="66294"/>
                  </a:lnTo>
                  <a:lnTo>
                    <a:pt x="6456058" y="72821"/>
                  </a:lnTo>
                  <a:lnTo>
                    <a:pt x="6561963" y="85229"/>
                  </a:lnTo>
                  <a:lnTo>
                    <a:pt x="6667906" y="96926"/>
                  </a:lnTo>
                  <a:lnTo>
                    <a:pt x="6773888" y="108026"/>
                  </a:lnTo>
                  <a:lnTo>
                    <a:pt x="6933082" y="123825"/>
                  </a:lnTo>
                  <a:lnTo>
                    <a:pt x="7037006" y="133540"/>
                  </a:lnTo>
                  <a:lnTo>
                    <a:pt x="7193166" y="147142"/>
                  </a:lnTo>
                  <a:lnTo>
                    <a:pt x="7349464" y="159740"/>
                  </a:lnTo>
                  <a:lnTo>
                    <a:pt x="7505725" y="171450"/>
                  </a:lnTo>
                  <a:lnTo>
                    <a:pt x="7602398" y="178130"/>
                  </a:lnTo>
                  <a:lnTo>
                    <a:pt x="7941081" y="199644"/>
                  </a:lnTo>
                  <a:lnTo>
                    <a:pt x="7978635" y="206070"/>
                  </a:lnTo>
                  <a:lnTo>
                    <a:pt x="8038655" y="244043"/>
                  </a:lnTo>
                  <a:lnTo>
                    <a:pt x="8060080" y="276606"/>
                  </a:lnTo>
                  <a:lnTo>
                    <a:pt x="8082000" y="322872"/>
                  </a:lnTo>
                  <a:lnTo>
                    <a:pt x="8102422" y="369684"/>
                  </a:lnTo>
                  <a:lnTo>
                    <a:pt x="8120469" y="417436"/>
                  </a:lnTo>
                  <a:lnTo>
                    <a:pt x="8135264" y="466471"/>
                  </a:lnTo>
                  <a:lnTo>
                    <a:pt x="8160906" y="565200"/>
                  </a:lnTo>
                  <a:lnTo>
                    <a:pt x="8187029" y="663816"/>
                  </a:lnTo>
                  <a:lnTo>
                    <a:pt x="8213763" y="762279"/>
                  </a:lnTo>
                  <a:lnTo>
                    <a:pt x="8241233" y="860539"/>
                  </a:lnTo>
                  <a:lnTo>
                    <a:pt x="8269554" y="958557"/>
                  </a:lnTo>
                  <a:lnTo>
                    <a:pt x="8284070" y="1007452"/>
                  </a:lnTo>
                  <a:lnTo>
                    <a:pt x="8298853" y="1056271"/>
                  </a:lnTo>
                  <a:lnTo>
                    <a:pt x="8313915" y="1105014"/>
                  </a:lnTo>
                  <a:lnTo>
                    <a:pt x="8329269" y="1153642"/>
                  </a:lnTo>
                  <a:lnTo>
                    <a:pt x="8347227" y="1209421"/>
                  </a:lnTo>
                  <a:lnTo>
                    <a:pt x="8347735" y="1217168"/>
                  </a:lnTo>
                  <a:lnTo>
                    <a:pt x="8357133" y="1223772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59708" y="358140"/>
              <a:ext cx="4750435" cy="1944370"/>
            </a:xfrm>
            <a:custGeom>
              <a:avLst/>
              <a:gdLst/>
              <a:ahLst/>
              <a:cxnLst/>
              <a:rect l="l" t="t" r="r" b="b"/>
              <a:pathLst>
                <a:path w="4750434" h="1944370">
                  <a:moveTo>
                    <a:pt x="627633" y="0"/>
                  </a:moveTo>
                  <a:lnTo>
                    <a:pt x="577805" y="4208"/>
                  </a:lnTo>
                  <a:lnTo>
                    <a:pt x="534322" y="18639"/>
                  </a:lnTo>
                  <a:lnTo>
                    <a:pt x="497313" y="43031"/>
                  </a:lnTo>
                  <a:lnTo>
                    <a:pt x="466906" y="77122"/>
                  </a:lnTo>
                  <a:lnTo>
                    <a:pt x="443229" y="120650"/>
                  </a:lnTo>
                  <a:lnTo>
                    <a:pt x="424041" y="165131"/>
                  </a:lnTo>
                  <a:lnTo>
                    <a:pt x="404399" y="209422"/>
                  </a:lnTo>
                  <a:lnTo>
                    <a:pt x="384329" y="253523"/>
                  </a:lnTo>
                  <a:lnTo>
                    <a:pt x="363854" y="297434"/>
                  </a:lnTo>
                  <a:lnTo>
                    <a:pt x="21081" y="1013713"/>
                  </a:lnTo>
                  <a:lnTo>
                    <a:pt x="12805" y="1033182"/>
                  </a:lnTo>
                  <a:lnTo>
                    <a:pt x="6397" y="1053163"/>
                  </a:lnTo>
                  <a:lnTo>
                    <a:pt x="2061" y="1073739"/>
                  </a:lnTo>
                  <a:lnTo>
                    <a:pt x="0" y="1094994"/>
                  </a:lnTo>
                  <a:lnTo>
                    <a:pt x="2915" y="1123819"/>
                  </a:lnTo>
                  <a:lnTo>
                    <a:pt x="13509" y="1145666"/>
                  </a:lnTo>
                  <a:lnTo>
                    <a:pt x="32271" y="1160752"/>
                  </a:lnTo>
                  <a:lnTo>
                    <a:pt x="59689" y="1169289"/>
                  </a:lnTo>
                  <a:lnTo>
                    <a:pt x="107053" y="1177327"/>
                  </a:lnTo>
                  <a:lnTo>
                    <a:pt x="154259" y="1186087"/>
                  </a:lnTo>
                  <a:lnTo>
                    <a:pt x="201346" y="1195399"/>
                  </a:lnTo>
                  <a:lnTo>
                    <a:pt x="248355" y="1205090"/>
                  </a:lnTo>
                  <a:lnTo>
                    <a:pt x="389310" y="1234725"/>
                  </a:lnTo>
                  <a:lnTo>
                    <a:pt x="436403" y="1244219"/>
                  </a:lnTo>
                  <a:lnTo>
                    <a:pt x="483615" y="1253236"/>
                  </a:lnTo>
                  <a:lnTo>
                    <a:pt x="497135" y="1256837"/>
                  </a:lnTo>
                  <a:lnTo>
                    <a:pt x="504428" y="1262141"/>
                  </a:lnTo>
                  <a:lnTo>
                    <a:pt x="505315" y="1270898"/>
                  </a:lnTo>
                  <a:lnTo>
                    <a:pt x="499617" y="1284859"/>
                  </a:lnTo>
                  <a:lnTo>
                    <a:pt x="431759" y="1413636"/>
                  </a:lnTo>
                  <a:lnTo>
                    <a:pt x="317500" y="1633474"/>
                  </a:lnTo>
                  <a:lnTo>
                    <a:pt x="327405" y="1630299"/>
                  </a:lnTo>
                  <a:lnTo>
                    <a:pt x="331215" y="1628648"/>
                  </a:lnTo>
                  <a:lnTo>
                    <a:pt x="335152" y="1625854"/>
                  </a:lnTo>
                  <a:lnTo>
                    <a:pt x="988059" y="1340612"/>
                  </a:lnTo>
                  <a:lnTo>
                    <a:pt x="1003643" y="1334652"/>
                  </a:lnTo>
                  <a:lnTo>
                    <a:pt x="1019190" y="1331039"/>
                  </a:lnTo>
                  <a:lnTo>
                    <a:pt x="1035048" y="1330021"/>
                  </a:lnTo>
                  <a:lnTo>
                    <a:pt x="1051559" y="1331849"/>
                  </a:lnTo>
                  <a:lnTo>
                    <a:pt x="1143762" y="1348434"/>
                  </a:lnTo>
                  <a:lnTo>
                    <a:pt x="3999094" y="1842730"/>
                  </a:lnTo>
                  <a:lnTo>
                    <a:pt x="4258438" y="1886552"/>
                  </a:lnTo>
                  <a:lnTo>
                    <a:pt x="4362032" y="1904726"/>
                  </a:lnTo>
                  <a:lnTo>
                    <a:pt x="4413736" y="1914196"/>
                  </a:lnTo>
                  <a:lnTo>
                    <a:pt x="4465358" y="1924004"/>
                  </a:lnTo>
                  <a:lnTo>
                    <a:pt x="4516882" y="1934210"/>
                  </a:lnTo>
                  <a:lnTo>
                    <a:pt x="4555071" y="1940569"/>
                  </a:lnTo>
                  <a:lnTo>
                    <a:pt x="4593415" y="1944036"/>
                  </a:lnTo>
                  <a:lnTo>
                    <a:pt x="4631878" y="1944336"/>
                  </a:lnTo>
                  <a:lnTo>
                    <a:pt x="4670424" y="1941195"/>
                  </a:lnTo>
                  <a:lnTo>
                    <a:pt x="4709429" y="1929987"/>
                  </a:lnTo>
                  <a:lnTo>
                    <a:pt x="4736052" y="1908302"/>
                  </a:lnTo>
                  <a:lnTo>
                    <a:pt x="4749863" y="1876901"/>
                  </a:lnTo>
                  <a:lnTo>
                    <a:pt x="4750435" y="1836547"/>
                  </a:lnTo>
                  <a:lnTo>
                    <a:pt x="4745749" y="1805019"/>
                  </a:lnTo>
                  <a:lnTo>
                    <a:pt x="4735379" y="1741963"/>
                  </a:lnTo>
                  <a:lnTo>
                    <a:pt x="4517814" y="674448"/>
                  </a:lnTo>
                  <a:lnTo>
                    <a:pt x="4507344" y="626570"/>
                  </a:lnTo>
                  <a:lnTo>
                    <a:pt x="4495856" y="578923"/>
                  </a:lnTo>
                  <a:lnTo>
                    <a:pt x="4482944" y="531636"/>
                  </a:lnTo>
                  <a:lnTo>
                    <a:pt x="4468202" y="484838"/>
                  </a:lnTo>
                  <a:lnTo>
                    <a:pt x="4451222" y="438658"/>
                  </a:lnTo>
                  <a:lnTo>
                    <a:pt x="4422124" y="391398"/>
                  </a:lnTo>
                  <a:lnTo>
                    <a:pt x="4377309" y="358521"/>
                  </a:lnTo>
                  <a:lnTo>
                    <a:pt x="4333335" y="342106"/>
                  </a:lnTo>
                  <a:lnTo>
                    <a:pt x="4287266" y="333883"/>
                  </a:lnTo>
                  <a:lnTo>
                    <a:pt x="4090545" y="316080"/>
                  </a:lnTo>
                  <a:lnTo>
                    <a:pt x="3134245" y="226505"/>
                  </a:lnTo>
                  <a:lnTo>
                    <a:pt x="2662761" y="184077"/>
                  </a:lnTo>
                  <a:lnTo>
                    <a:pt x="895448" y="21281"/>
                  </a:lnTo>
                  <a:lnTo>
                    <a:pt x="788527" y="10525"/>
                  </a:lnTo>
                  <a:lnTo>
                    <a:pt x="735010" y="5771"/>
                  </a:lnTo>
                  <a:lnTo>
                    <a:pt x="681394" y="2097"/>
                  </a:lnTo>
                  <a:lnTo>
                    <a:pt x="62763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43200" y="2325322"/>
            <a:ext cx="9148445" cy="419858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cs typeface="Britannic Bold"/>
              </a:rPr>
              <a:t>Berdasarkan </a:t>
            </a:r>
            <a:r>
              <a:rPr sz="2400" spc="-5" dirty="0">
                <a:cs typeface="Britannic Bold"/>
              </a:rPr>
              <a:t>Keputusan </a:t>
            </a:r>
            <a:r>
              <a:rPr sz="2400" spc="-5" dirty="0" err="1">
                <a:cs typeface="Britannic Bold"/>
              </a:rPr>
              <a:t>Mahkamah</a:t>
            </a:r>
            <a:r>
              <a:rPr sz="2400" spc="15" dirty="0">
                <a:cs typeface="Britannic Bold"/>
              </a:rPr>
              <a:t> </a:t>
            </a:r>
            <a:r>
              <a:rPr sz="2400" spc="-5" dirty="0" err="1" smtClean="0">
                <a:cs typeface="Britannic Bold"/>
              </a:rPr>
              <a:t>Konstitusi</a:t>
            </a:r>
            <a:r>
              <a:rPr sz="2400" spc="-5" dirty="0" smtClean="0">
                <a:cs typeface="Britannic Bold"/>
              </a:rPr>
              <a:t>,</a:t>
            </a:r>
            <a:r>
              <a:rPr sz="2400" dirty="0">
                <a:cs typeface="Britannic Bold"/>
              </a:rPr>
              <a:t> </a:t>
            </a:r>
            <a:r>
              <a:rPr sz="2400" spc="-5" dirty="0" err="1" smtClean="0">
                <a:cs typeface="Britannic Bold"/>
              </a:rPr>
              <a:t>Pasal</a:t>
            </a:r>
            <a:r>
              <a:rPr sz="2400" spc="-5" dirty="0" smtClean="0">
                <a:cs typeface="Britannic Bold"/>
              </a:rPr>
              <a:t> </a:t>
            </a:r>
            <a:r>
              <a:rPr sz="2400" spc="-5" dirty="0">
                <a:cs typeface="Britannic Bold"/>
              </a:rPr>
              <a:t>250 </a:t>
            </a:r>
            <a:r>
              <a:rPr sz="2400" dirty="0">
                <a:cs typeface="Britannic Bold"/>
              </a:rPr>
              <a:t>dalam </a:t>
            </a:r>
            <a:r>
              <a:rPr sz="2400" spc="-5" dirty="0">
                <a:cs typeface="Britannic Bold"/>
              </a:rPr>
              <a:t>PP Nomor 17 Tahun 2020 </a:t>
            </a:r>
            <a:r>
              <a:rPr sz="2400" dirty="0">
                <a:cs typeface="Britannic Bold"/>
              </a:rPr>
              <a:t>diubah</a:t>
            </a:r>
            <a:r>
              <a:rPr sz="2400" spc="80" dirty="0">
                <a:cs typeface="Britannic Bold"/>
              </a:rPr>
              <a:t> </a:t>
            </a:r>
            <a:r>
              <a:rPr sz="2400" spc="-5" dirty="0">
                <a:cs typeface="Britannic Bold"/>
              </a:rPr>
              <a:t>menjadi:</a:t>
            </a:r>
            <a:endParaRPr sz="2400" dirty="0">
              <a:cs typeface="Britannic Bold"/>
            </a:endParaRPr>
          </a:p>
          <a:p>
            <a:pPr marL="12700" algn="just">
              <a:lnSpc>
                <a:spcPct val="100000"/>
              </a:lnSpc>
            </a:pPr>
            <a:r>
              <a:rPr sz="2400" b="1" dirty="0">
                <a:cs typeface="Britannic Bold"/>
              </a:rPr>
              <a:t>PNS diberhentikan tidak dengan hormat,</a:t>
            </a:r>
            <a:r>
              <a:rPr sz="2400" b="1" spc="-120" dirty="0">
                <a:cs typeface="Britannic Bold"/>
              </a:rPr>
              <a:t> </a:t>
            </a:r>
            <a:r>
              <a:rPr sz="2400" b="1" spc="5" dirty="0" err="1">
                <a:cs typeface="Britannic Bold"/>
              </a:rPr>
              <a:t>jika</a:t>
            </a:r>
            <a:r>
              <a:rPr sz="2400" b="1" spc="5" dirty="0" smtClean="0">
                <a:cs typeface="Britannic Bold"/>
              </a:rPr>
              <a:t>:</a:t>
            </a:r>
          </a:p>
          <a:p>
            <a:pPr marL="3600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sz="2000" dirty="0" err="1" smtClean="0">
                <a:cs typeface="Times New Roman"/>
              </a:rPr>
              <a:t>M</a:t>
            </a:r>
            <a:r>
              <a:rPr sz="2000" spc="-5" dirty="0" err="1" smtClean="0">
                <a:cs typeface="Britannic Bold"/>
              </a:rPr>
              <a:t>elakukan</a:t>
            </a:r>
            <a:r>
              <a:rPr sz="2000" spc="-5" dirty="0" smtClean="0">
                <a:cs typeface="Britannic Bold"/>
              </a:rPr>
              <a:t> </a:t>
            </a:r>
            <a:r>
              <a:rPr sz="2000" dirty="0">
                <a:cs typeface="Britannic Bold"/>
              </a:rPr>
              <a:t>penyelewengan </a:t>
            </a:r>
            <a:r>
              <a:rPr sz="2000" spc="-5" dirty="0">
                <a:cs typeface="Britannic Bold"/>
              </a:rPr>
              <a:t>terhadap Pancasila </a:t>
            </a:r>
            <a:r>
              <a:rPr sz="2000" dirty="0">
                <a:cs typeface="Britannic Bold"/>
              </a:rPr>
              <a:t>dan </a:t>
            </a:r>
            <a:r>
              <a:rPr sz="2000" spc="-5" dirty="0">
                <a:cs typeface="Britannic Bold"/>
              </a:rPr>
              <a:t>UUD</a:t>
            </a:r>
            <a:r>
              <a:rPr sz="2000" spc="5" dirty="0">
                <a:cs typeface="Britannic Bold"/>
              </a:rPr>
              <a:t> </a:t>
            </a:r>
            <a:r>
              <a:rPr sz="2000" spc="-5" dirty="0" smtClean="0">
                <a:cs typeface="Britannic Bold"/>
              </a:rPr>
              <a:t>1945;</a:t>
            </a:r>
            <a:endParaRPr sz="2000" dirty="0">
              <a:cs typeface="Britannic Bold"/>
            </a:endParaRPr>
          </a:p>
          <a:p>
            <a:pPr marL="3600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sz="2000" spc="-5" dirty="0" err="1" smtClean="0">
                <a:cs typeface="Britannic Bold"/>
              </a:rPr>
              <a:t>Dipidana</a:t>
            </a:r>
            <a:r>
              <a:rPr sz="2000" spc="-5" dirty="0" smtClean="0">
                <a:cs typeface="Britannic Bold"/>
              </a:rPr>
              <a:t> </a:t>
            </a:r>
            <a:r>
              <a:rPr sz="2000" spc="-5" dirty="0">
                <a:cs typeface="Britannic Bold"/>
              </a:rPr>
              <a:t>dengan </a:t>
            </a:r>
            <a:r>
              <a:rPr sz="2000" dirty="0">
                <a:cs typeface="Britannic Bold"/>
              </a:rPr>
              <a:t>pidana </a:t>
            </a:r>
            <a:r>
              <a:rPr sz="2000" spc="-5" dirty="0">
                <a:cs typeface="Britannic Bold"/>
              </a:rPr>
              <a:t>penjara atau kurungan berdasarkan putusan  pengadilan </a:t>
            </a:r>
            <a:r>
              <a:rPr sz="2000" dirty="0">
                <a:cs typeface="Britannic Bold"/>
              </a:rPr>
              <a:t>yang telah </a:t>
            </a:r>
            <a:r>
              <a:rPr sz="2000" spc="-5" dirty="0">
                <a:cs typeface="Britannic Bold"/>
              </a:rPr>
              <a:t>memiliki kekuatan hukum tetap karena melakukan  </a:t>
            </a:r>
            <a:r>
              <a:rPr sz="2000" dirty="0">
                <a:cs typeface="Britannic Bold"/>
              </a:rPr>
              <a:t>tindak pidana </a:t>
            </a:r>
            <a:r>
              <a:rPr sz="2000" spc="-5" dirty="0">
                <a:cs typeface="Britannic Bold"/>
              </a:rPr>
              <a:t>kejahatan Jabatan </a:t>
            </a:r>
            <a:r>
              <a:rPr sz="2000" dirty="0">
                <a:cs typeface="Britannic Bold"/>
              </a:rPr>
              <a:t>atau tindak pidana </a:t>
            </a:r>
            <a:r>
              <a:rPr sz="2000" spc="-5" dirty="0">
                <a:cs typeface="Britannic Bold"/>
              </a:rPr>
              <a:t>kejahatan </a:t>
            </a:r>
            <a:r>
              <a:rPr sz="2000" dirty="0">
                <a:cs typeface="Britannic Bold"/>
              </a:rPr>
              <a:t>yang ada  </a:t>
            </a:r>
            <a:r>
              <a:rPr sz="2000" spc="-5" dirty="0">
                <a:cs typeface="Britannic Bold"/>
              </a:rPr>
              <a:t>hubunganya dengan Jabatan dan/atau </a:t>
            </a:r>
            <a:r>
              <a:rPr sz="2000" dirty="0" err="1">
                <a:cs typeface="Britannic Bold"/>
              </a:rPr>
              <a:t>pidana</a:t>
            </a:r>
            <a:r>
              <a:rPr sz="2000" spc="10" dirty="0">
                <a:cs typeface="Britannic Bold"/>
              </a:rPr>
              <a:t> </a:t>
            </a:r>
            <a:r>
              <a:rPr sz="2000" dirty="0" err="1" smtClean="0">
                <a:cs typeface="Britannic Bold"/>
              </a:rPr>
              <a:t>umum</a:t>
            </a:r>
            <a:r>
              <a:rPr sz="2000" dirty="0" smtClean="0">
                <a:cs typeface="Britannic Bold"/>
              </a:rPr>
              <a:t>;</a:t>
            </a:r>
          </a:p>
          <a:p>
            <a:pPr marL="3600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sz="2000" spc="-5" dirty="0" err="1" smtClean="0">
                <a:cs typeface="Britannic Bold"/>
              </a:rPr>
              <a:t>Menjadi</a:t>
            </a:r>
            <a:r>
              <a:rPr sz="2000" spc="-5" dirty="0" smtClean="0">
                <a:cs typeface="Britannic Bold"/>
              </a:rPr>
              <a:t> </a:t>
            </a:r>
            <a:r>
              <a:rPr sz="2000" spc="-5" dirty="0">
                <a:cs typeface="Britannic Bold"/>
              </a:rPr>
              <a:t>anggota dan/atau pengurus </a:t>
            </a:r>
            <a:r>
              <a:rPr sz="2000" dirty="0">
                <a:cs typeface="Britannic Bold"/>
              </a:rPr>
              <a:t>partai politik;</a:t>
            </a:r>
            <a:r>
              <a:rPr sz="2000" spc="80" dirty="0">
                <a:cs typeface="Britannic Bold"/>
              </a:rPr>
              <a:t> </a:t>
            </a:r>
            <a:r>
              <a:rPr sz="2000" spc="-5" dirty="0" err="1" smtClean="0">
                <a:cs typeface="Britannic Bold"/>
              </a:rPr>
              <a:t>atau</a:t>
            </a:r>
            <a:endParaRPr sz="2000" dirty="0">
              <a:cs typeface="Britannic Bold"/>
            </a:endParaRPr>
          </a:p>
          <a:p>
            <a:pPr marL="3600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sz="2000" dirty="0" err="1">
                <a:cs typeface="Britannic Bold"/>
              </a:rPr>
              <a:t>D</a:t>
            </a:r>
            <a:r>
              <a:rPr sz="2000" dirty="0" err="1" smtClean="0">
                <a:cs typeface="Britannic Bold"/>
              </a:rPr>
              <a:t>ipidana</a:t>
            </a:r>
            <a:r>
              <a:rPr sz="2000" dirty="0" smtClean="0">
                <a:cs typeface="Britannic Bold"/>
              </a:rPr>
              <a:t> </a:t>
            </a:r>
            <a:r>
              <a:rPr sz="2000" spc="-10" dirty="0">
                <a:cs typeface="Britannic Bold"/>
              </a:rPr>
              <a:t>dengan </a:t>
            </a:r>
            <a:r>
              <a:rPr sz="2000" dirty="0">
                <a:cs typeface="Britannic Bold"/>
              </a:rPr>
              <a:t>pidana </a:t>
            </a:r>
            <a:r>
              <a:rPr sz="2000" spc="-5" dirty="0">
                <a:cs typeface="Britannic Bold"/>
              </a:rPr>
              <a:t>penjara berdasarkan putusan pengadilan yang  telah memiliki kekuatan hukum </a:t>
            </a:r>
            <a:r>
              <a:rPr sz="2000" dirty="0">
                <a:cs typeface="Britannic Bold"/>
              </a:rPr>
              <a:t>tetap </a:t>
            </a:r>
            <a:r>
              <a:rPr sz="2000" spc="-5" dirty="0">
                <a:cs typeface="Britannic Bold"/>
              </a:rPr>
              <a:t>karena melakukan </a:t>
            </a:r>
            <a:r>
              <a:rPr sz="2000" dirty="0">
                <a:cs typeface="Britannic Bold"/>
              </a:rPr>
              <a:t>tindak pidana  </a:t>
            </a:r>
            <a:r>
              <a:rPr sz="2000" spc="-5" dirty="0">
                <a:cs typeface="Britannic Bold"/>
              </a:rPr>
              <a:t>dengan hukuman pidana penjara </a:t>
            </a:r>
            <a:r>
              <a:rPr sz="2000" dirty="0">
                <a:cs typeface="Britannic Bold"/>
              </a:rPr>
              <a:t>paling </a:t>
            </a:r>
            <a:r>
              <a:rPr sz="2000" spc="-5" dirty="0">
                <a:cs typeface="Britannic Bold"/>
              </a:rPr>
              <a:t>singkat </a:t>
            </a:r>
            <a:r>
              <a:rPr sz="2000" dirty="0">
                <a:cs typeface="Britannic Bold"/>
              </a:rPr>
              <a:t>2 </a:t>
            </a:r>
            <a:r>
              <a:rPr sz="2000" spc="-5" dirty="0">
                <a:cs typeface="Britannic Bold"/>
              </a:rPr>
              <a:t>(dua) </a:t>
            </a:r>
            <a:r>
              <a:rPr sz="2000" dirty="0">
                <a:cs typeface="Britannic Bold"/>
              </a:rPr>
              <a:t>tahun dan  pidana </a:t>
            </a:r>
            <a:r>
              <a:rPr sz="2000" spc="-5" dirty="0">
                <a:cs typeface="Britannic Bold"/>
              </a:rPr>
              <a:t>yang </a:t>
            </a:r>
            <a:r>
              <a:rPr sz="2000" dirty="0">
                <a:cs typeface="Britannic Bold"/>
              </a:rPr>
              <a:t>dilakukan </a:t>
            </a:r>
            <a:r>
              <a:rPr sz="2000" spc="-5" dirty="0">
                <a:cs typeface="Britannic Bold"/>
              </a:rPr>
              <a:t>dengan</a:t>
            </a:r>
            <a:r>
              <a:rPr sz="2000" spc="-40" dirty="0">
                <a:cs typeface="Britannic Bold"/>
              </a:rPr>
              <a:t> </a:t>
            </a:r>
            <a:r>
              <a:rPr sz="2000" spc="-5" dirty="0">
                <a:cs typeface="Britannic Bold"/>
              </a:rPr>
              <a:t>berencana.</a:t>
            </a:r>
            <a:endParaRPr sz="2000" dirty="0">
              <a:cs typeface="Britannic Bol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210293" y="368046"/>
            <a:ext cx="26543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latin typeface="Britannic Bold"/>
                <a:cs typeface="Britannic Bold"/>
              </a:rPr>
              <a:t>PEMB</a:t>
            </a:r>
            <a:r>
              <a:rPr sz="2800" b="0" spc="-20" dirty="0">
                <a:latin typeface="Britannic Bold"/>
                <a:cs typeface="Britannic Bold"/>
              </a:rPr>
              <a:t>E</a:t>
            </a:r>
            <a:r>
              <a:rPr sz="2800" b="0" spc="-5" dirty="0">
                <a:latin typeface="Britannic Bold"/>
                <a:cs typeface="Britannic Bold"/>
              </a:rPr>
              <a:t>R</a:t>
            </a:r>
            <a:r>
              <a:rPr sz="2800" b="0" spc="-15" dirty="0">
                <a:latin typeface="Britannic Bold"/>
                <a:cs typeface="Britannic Bold"/>
              </a:rPr>
              <a:t>H</a:t>
            </a:r>
            <a:r>
              <a:rPr sz="2800" b="0" spc="-5" dirty="0">
                <a:latin typeface="Britannic Bold"/>
                <a:cs typeface="Britannic Bold"/>
              </a:rPr>
              <a:t>E</a:t>
            </a:r>
            <a:r>
              <a:rPr sz="2800" b="0" spc="-15" dirty="0">
                <a:latin typeface="Britannic Bold"/>
                <a:cs typeface="Britannic Bold"/>
              </a:rPr>
              <a:t>N</a:t>
            </a:r>
            <a:r>
              <a:rPr sz="2800" b="0" spc="-10" dirty="0">
                <a:latin typeface="Britannic Bold"/>
                <a:cs typeface="Britannic Bold"/>
              </a:rPr>
              <a:t>TIAN  </a:t>
            </a:r>
            <a:r>
              <a:rPr sz="2800" b="0" spc="-5" dirty="0">
                <a:latin typeface="Britannic Bold"/>
                <a:cs typeface="Britannic Bold"/>
              </a:rPr>
              <a:t>TIDAK </a:t>
            </a:r>
            <a:r>
              <a:rPr sz="2800" b="0" spc="-10" dirty="0">
                <a:latin typeface="Britannic Bold"/>
                <a:cs typeface="Britannic Bold"/>
              </a:rPr>
              <a:t>DENGAN  </a:t>
            </a:r>
            <a:r>
              <a:rPr sz="2800" b="0" spc="-5" dirty="0">
                <a:latin typeface="Britannic Bold"/>
                <a:cs typeface="Britannic Bold"/>
              </a:rPr>
              <a:t>HORMAT</a:t>
            </a:r>
            <a:endParaRPr sz="2800">
              <a:latin typeface="Britannic Bold"/>
              <a:cs typeface="Britannic Bold"/>
            </a:endParaRPr>
          </a:p>
          <a:p>
            <a:pPr marL="12700">
              <a:lnSpc>
                <a:spcPct val="100000"/>
              </a:lnSpc>
            </a:pPr>
            <a:r>
              <a:rPr sz="2800" b="0" spc="-5" dirty="0">
                <a:latin typeface="Britannic Bold"/>
                <a:cs typeface="Britannic Bold"/>
              </a:rPr>
              <a:t>(PASAL</a:t>
            </a:r>
            <a:r>
              <a:rPr sz="2800" b="0" spc="-10" dirty="0">
                <a:latin typeface="Britannic Bold"/>
                <a:cs typeface="Britannic Bold"/>
              </a:rPr>
              <a:t> 250)</a:t>
            </a:r>
            <a:endParaRPr sz="2800">
              <a:latin typeface="Britannic Bold"/>
              <a:cs typeface="Britannic Bol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531" y="88392"/>
            <a:ext cx="7929245" cy="1557655"/>
            <a:chOff x="65531" y="88392"/>
            <a:chExt cx="7929245" cy="1557655"/>
          </a:xfrm>
        </p:grpSpPr>
        <p:sp>
          <p:nvSpPr>
            <p:cNvPr id="9" name="object 9"/>
            <p:cNvSpPr/>
            <p:nvPr/>
          </p:nvSpPr>
          <p:spPr>
            <a:xfrm>
              <a:off x="4282185" y="749172"/>
              <a:ext cx="3712210" cy="897255"/>
            </a:xfrm>
            <a:custGeom>
              <a:avLst/>
              <a:gdLst/>
              <a:ahLst/>
              <a:cxnLst/>
              <a:rect l="l" t="t" r="r" b="b"/>
              <a:pathLst>
                <a:path w="3712209" h="897255">
                  <a:moveTo>
                    <a:pt x="914949" y="221996"/>
                  </a:moveTo>
                  <a:lnTo>
                    <a:pt x="819150" y="221996"/>
                  </a:lnTo>
                  <a:lnTo>
                    <a:pt x="783463" y="454787"/>
                  </a:lnTo>
                  <a:lnTo>
                    <a:pt x="876935" y="469138"/>
                  </a:lnTo>
                  <a:lnTo>
                    <a:pt x="914949" y="221996"/>
                  </a:lnTo>
                  <a:close/>
                </a:path>
                <a:path w="3712209" h="897255">
                  <a:moveTo>
                    <a:pt x="726409" y="197357"/>
                  </a:moveTo>
                  <a:lnTo>
                    <a:pt x="632460" y="197357"/>
                  </a:lnTo>
                  <a:lnTo>
                    <a:pt x="664083" y="436372"/>
                  </a:lnTo>
                  <a:lnTo>
                    <a:pt x="718312" y="444753"/>
                  </a:lnTo>
                  <a:lnTo>
                    <a:pt x="778159" y="312547"/>
                  </a:lnTo>
                  <a:lnTo>
                    <a:pt x="740790" y="312547"/>
                  </a:lnTo>
                  <a:lnTo>
                    <a:pt x="726409" y="197357"/>
                  </a:lnTo>
                  <a:close/>
                </a:path>
                <a:path w="3712209" h="897255">
                  <a:moveTo>
                    <a:pt x="616076" y="86740"/>
                  </a:moveTo>
                  <a:lnTo>
                    <a:pt x="564641" y="421131"/>
                  </a:lnTo>
                  <a:lnTo>
                    <a:pt x="597280" y="426085"/>
                  </a:lnTo>
                  <a:lnTo>
                    <a:pt x="632460" y="197357"/>
                  </a:lnTo>
                  <a:lnTo>
                    <a:pt x="726409" y="197357"/>
                  </a:lnTo>
                  <a:lnTo>
                    <a:pt x="714501" y="101980"/>
                  </a:lnTo>
                  <a:lnTo>
                    <a:pt x="616076" y="86740"/>
                  </a:lnTo>
                  <a:close/>
                </a:path>
                <a:path w="3712209" h="897255">
                  <a:moveTo>
                    <a:pt x="350900" y="46100"/>
                  </a:moveTo>
                  <a:lnTo>
                    <a:pt x="299592" y="380364"/>
                  </a:lnTo>
                  <a:lnTo>
                    <a:pt x="536575" y="416813"/>
                  </a:lnTo>
                  <a:lnTo>
                    <a:pt x="541781" y="383286"/>
                  </a:lnTo>
                  <a:lnTo>
                    <a:pt x="401700" y="361696"/>
                  </a:lnTo>
                  <a:lnTo>
                    <a:pt x="422021" y="229235"/>
                  </a:lnTo>
                  <a:lnTo>
                    <a:pt x="525070" y="229235"/>
                  </a:lnTo>
                  <a:lnTo>
                    <a:pt x="527812" y="211074"/>
                  </a:lnTo>
                  <a:lnTo>
                    <a:pt x="427227" y="195706"/>
                  </a:lnTo>
                  <a:lnTo>
                    <a:pt x="442722" y="94487"/>
                  </a:lnTo>
                  <a:lnTo>
                    <a:pt x="565342" y="94487"/>
                  </a:lnTo>
                  <a:lnTo>
                    <a:pt x="567689" y="79375"/>
                  </a:lnTo>
                  <a:lnTo>
                    <a:pt x="350900" y="46100"/>
                  </a:lnTo>
                  <a:close/>
                </a:path>
                <a:path w="3712209" h="897255">
                  <a:moveTo>
                    <a:pt x="51435" y="0"/>
                  </a:moveTo>
                  <a:lnTo>
                    <a:pt x="0" y="334390"/>
                  </a:lnTo>
                  <a:lnTo>
                    <a:pt x="97027" y="349250"/>
                  </a:lnTo>
                  <a:lnTo>
                    <a:pt x="118110" y="212343"/>
                  </a:lnTo>
                  <a:lnTo>
                    <a:pt x="243029" y="212343"/>
                  </a:lnTo>
                  <a:lnTo>
                    <a:pt x="257746" y="208438"/>
                  </a:lnTo>
                  <a:lnTo>
                    <a:pt x="284254" y="184785"/>
                  </a:lnTo>
                  <a:lnTo>
                    <a:pt x="144652" y="184785"/>
                  </a:lnTo>
                  <a:lnTo>
                    <a:pt x="122809" y="181482"/>
                  </a:lnTo>
                  <a:lnTo>
                    <a:pt x="143637" y="45847"/>
                  </a:lnTo>
                  <a:lnTo>
                    <a:pt x="261921" y="45847"/>
                  </a:lnTo>
                  <a:lnTo>
                    <a:pt x="248429" y="36609"/>
                  </a:lnTo>
                  <a:lnTo>
                    <a:pt x="195706" y="22225"/>
                  </a:lnTo>
                  <a:lnTo>
                    <a:pt x="51435" y="0"/>
                  </a:lnTo>
                  <a:close/>
                </a:path>
                <a:path w="3712209" h="897255">
                  <a:moveTo>
                    <a:pt x="828928" y="119506"/>
                  </a:moveTo>
                  <a:lnTo>
                    <a:pt x="740790" y="312547"/>
                  </a:lnTo>
                  <a:lnTo>
                    <a:pt x="778159" y="312547"/>
                  </a:lnTo>
                  <a:lnTo>
                    <a:pt x="819150" y="221996"/>
                  </a:lnTo>
                  <a:lnTo>
                    <a:pt x="914949" y="221996"/>
                  </a:lnTo>
                  <a:lnTo>
                    <a:pt x="928369" y="134747"/>
                  </a:lnTo>
                  <a:lnTo>
                    <a:pt x="828928" y="119506"/>
                  </a:lnTo>
                  <a:close/>
                </a:path>
                <a:path w="3712209" h="897255">
                  <a:moveTo>
                    <a:pt x="525070" y="229235"/>
                  </a:moveTo>
                  <a:lnTo>
                    <a:pt x="422021" y="229235"/>
                  </a:lnTo>
                  <a:lnTo>
                    <a:pt x="522731" y="244728"/>
                  </a:lnTo>
                  <a:lnTo>
                    <a:pt x="525070" y="229235"/>
                  </a:lnTo>
                  <a:close/>
                </a:path>
                <a:path w="3712209" h="897255">
                  <a:moveTo>
                    <a:pt x="243029" y="212343"/>
                  </a:moveTo>
                  <a:lnTo>
                    <a:pt x="118110" y="212343"/>
                  </a:lnTo>
                  <a:lnTo>
                    <a:pt x="151637" y="217550"/>
                  </a:lnTo>
                  <a:lnTo>
                    <a:pt x="212264" y="220507"/>
                  </a:lnTo>
                  <a:lnTo>
                    <a:pt x="243029" y="212343"/>
                  </a:lnTo>
                  <a:close/>
                </a:path>
                <a:path w="3712209" h="897255">
                  <a:moveTo>
                    <a:pt x="261921" y="45847"/>
                  </a:moveTo>
                  <a:lnTo>
                    <a:pt x="143637" y="45847"/>
                  </a:lnTo>
                  <a:lnTo>
                    <a:pt x="165480" y="49149"/>
                  </a:lnTo>
                  <a:lnTo>
                    <a:pt x="187956" y="56820"/>
                  </a:lnTo>
                  <a:lnTo>
                    <a:pt x="202596" y="71659"/>
                  </a:lnTo>
                  <a:lnTo>
                    <a:pt x="209379" y="93690"/>
                  </a:lnTo>
                  <a:lnTo>
                    <a:pt x="208279" y="122936"/>
                  </a:lnTo>
                  <a:lnTo>
                    <a:pt x="200231" y="153031"/>
                  </a:lnTo>
                  <a:lnTo>
                    <a:pt x="186943" y="173386"/>
                  </a:lnTo>
                  <a:lnTo>
                    <a:pt x="168417" y="183979"/>
                  </a:lnTo>
                  <a:lnTo>
                    <a:pt x="144652" y="184785"/>
                  </a:lnTo>
                  <a:lnTo>
                    <a:pt x="284254" y="184785"/>
                  </a:lnTo>
                  <a:lnTo>
                    <a:pt x="288083" y="181367"/>
                  </a:lnTo>
                  <a:lnTo>
                    <a:pt x="303275" y="139318"/>
                  </a:lnTo>
                  <a:lnTo>
                    <a:pt x="302202" y="95144"/>
                  </a:lnTo>
                  <a:lnTo>
                    <a:pt x="283924" y="60912"/>
                  </a:lnTo>
                  <a:lnTo>
                    <a:pt x="261921" y="45847"/>
                  </a:lnTo>
                  <a:close/>
                </a:path>
                <a:path w="3712209" h="897255">
                  <a:moveTo>
                    <a:pt x="565342" y="94487"/>
                  </a:moveTo>
                  <a:lnTo>
                    <a:pt x="442722" y="94487"/>
                  </a:lnTo>
                  <a:lnTo>
                    <a:pt x="562483" y="112902"/>
                  </a:lnTo>
                  <a:lnTo>
                    <a:pt x="565342" y="94487"/>
                  </a:lnTo>
                  <a:close/>
                </a:path>
                <a:path w="3712209" h="897255">
                  <a:moveTo>
                    <a:pt x="986536" y="143763"/>
                  </a:moveTo>
                  <a:lnTo>
                    <a:pt x="935227" y="478027"/>
                  </a:lnTo>
                  <a:lnTo>
                    <a:pt x="1100581" y="503427"/>
                  </a:lnTo>
                  <a:lnTo>
                    <a:pt x="1150610" y="505452"/>
                  </a:lnTo>
                  <a:lnTo>
                    <a:pt x="1188291" y="494188"/>
                  </a:lnTo>
                  <a:lnTo>
                    <a:pt x="1213613" y="469638"/>
                  </a:lnTo>
                  <a:lnTo>
                    <a:pt x="1064133" y="469518"/>
                  </a:lnTo>
                  <a:lnTo>
                    <a:pt x="1036447" y="465327"/>
                  </a:lnTo>
                  <a:lnTo>
                    <a:pt x="1057021" y="331850"/>
                  </a:lnTo>
                  <a:lnTo>
                    <a:pt x="1159755" y="331850"/>
                  </a:lnTo>
                  <a:lnTo>
                    <a:pt x="1156715" y="330326"/>
                  </a:lnTo>
                  <a:lnTo>
                    <a:pt x="1188696" y="324183"/>
                  </a:lnTo>
                  <a:lnTo>
                    <a:pt x="1212818" y="311467"/>
                  </a:lnTo>
                  <a:lnTo>
                    <a:pt x="1215120" y="308737"/>
                  </a:lnTo>
                  <a:lnTo>
                    <a:pt x="1091056" y="308737"/>
                  </a:lnTo>
                  <a:lnTo>
                    <a:pt x="1061212" y="304164"/>
                  </a:lnTo>
                  <a:lnTo>
                    <a:pt x="1079373" y="186309"/>
                  </a:lnTo>
                  <a:lnTo>
                    <a:pt x="1195744" y="186309"/>
                  </a:lnTo>
                  <a:lnTo>
                    <a:pt x="1184713" y="179433"/>
                  </a:lnTo>
                  <a:lnTo>
                    <a:pt x="1135252" y="166624"/>
                  </a:lnTo>
                  <a:lnTo>
                    <a:pt x="986536" y="143763"/>
                  </a:lnTo>
                  <a:close/>
                </a:path>
                <a:path w="3712209" h="897255">
                  <a:moveTo>
                    <a:pt x="1159755" y="331850"/>
                  </a:moveTo>
                  <a:lnTo>
                    <a:pt x="1057021" y="331850"/>
                  </a:lnTo>
                  <a:lnTo>
                    <a:pt x="1082928" y="335788"/>
                  </a:lnTo>
                  <a:lnTo>
                    <a:pt x="1106761" y="344001"/>
                  </a:lnTo>
                  <a:lnTo>
                    <a:pt x="1122235" y="360060"/>
                  </a:lnTo>
                  <a:lnTo>
                    <a:pt x="1129327" y="383954"/>
                  </a:lnTo>
                  <a:lnTo>
                    <a:pt x="1128014" y="415671"/>
                  </a:lnTo>
                  <a:lnTo>
                    <a:pt x="1120443" y="442390"/>
                  </a:lnTo>
                  <a:lnTo>
                    <a:pt x="1107265" y="460263"/>
                  </a:lnTo>
                  <a:lnTo>
                    <a:pt x="1088491" y="469302"/>
                  </a:lnTo>
                  <a:lnTo>
                    <a:pt x="1064133" y="469518"/>
                  </a:lnTo>
                  <a:lnTo>
                    <a:pt x="1213654" y="469518"/>
                  </a:lnTo>
                  <a:lnTo>
                    <a:pt x="1226565" y="431800"/>
                  </a:lnTo>
                  <a:lnTo>
                    <a:pt x="1226349" y="398460"/>
                  </a:lnTo>
                  <a:lnTo>
                    <a:pt x="1214643" y="370443"/>
                  </a:lnTo>
                  <a:lnTo>
                    <a:pt x="1191436" y="347735"/>
                  </a:lnTo>
                  <a:lnTo>
                    <a:pt x="1159755" y="331850"/>
                  </a:lnTo>
                  <a:close/>
                </a:path>
                <a:path w="3712209" h="897255">
                  <a:moveTo>
                    <a:pt x="1195744" y="186309"/>
                  </a:moveTo>
                  <a:lnTo>
                    <a:pt x="1079373" y="186309"/>
                  </a:lnTo>
                  <a:lnTo>
                    <a:pt x="1106804" y="190500"/>
                  </a:lnTo>
                  <a:lnTo>
                    <a:pt x="1125426" y="197026"/>
                  </a:lnTo>
                  <a:lnTo>
                    <a:pt x="1137475" y="209756"/>
                  </a:lnTo>
                  <a:lnTo>
                    <a:pt x="1142952" y="228701"/>
                  </a:lnTo>
                  <a:lnTo>
                    <a:pt x="1141856" y="253873"/>
                  </a:lnTo>
                  <a:lnTo>
                    <a:pt x="1135187" y="280233"/>
                  </a:lnTo>
                  <a:lnTo>
                    <a:pt x="1124505" y="298164"/>
                  </a:lnTo>
                  <a:lnTo>
                    <a:pt x="1109799" y="307665"/>
                  </a:lnTo>
                  <a:lnTo>
                    <a:pt x="1091056" y="308737"/>
                  </a:lnTo>
                  <a:lnTo>
                    <a:pt x="1215120" y="308737"/>
                  </a:lnTo>
                  <a:lnTo>
                    <a:pt x="1229082" y="292179"/>
                  </a:lnTo>
                  <a:lnTo>
                    <a:pt x="1237488" y="266318"/>
                  </a:lnTo>
                  <a:lnTo>
                    <a:pt x="1235819" y="229292"/>
                  </a:lnTo>
                  <a:lnTo>
                    <a:pt x="1218231" y="200326"/>
                  </a:lnTo>
                  <a:lnTo>
                    <a:pt x="1195744" y="186309"/>
                  </a:lnTo>
                  <a:close/>
                </a:path>
                <a:path w="3712209" h="897255">
                  <a:moveTo>
                    <a:pt x="1772009" y="421639"/>
                  </a:moveTo>
                  <a:lnTo>
                    <a:pt x="1638553" y="421639"/>
                  </a:lnTo>
                  <a:lnTo>
                    <a:pt x="1655190" y="424306"/>
                  </a:lnTo>
                  <a:lnTo>
                    <a:pt x="1675032" y="431018"/>
                  </a:lnTo>
                  <a:lnTo>
                    <a:pt x="1687909" y="444087"/>
                  </a:lnTo>
                  <a:lnTo>
                    <a:pt x="1693856" y="463490"/>
                  </a:lnTo>
                  <a:lnTo>
                    <a:pt x="1692910" y="489203"/>
                  </a:lnTo>
                  <a:lnTo>
                    <a:pt x="1689480" y="514223"/>
                  </a:lnTo>
                  <a:lnTo>
                    <a:pt x="1686940" y="534162"/>
                  </a:lnTo>
                  <a:lnTo>
                    <a:pt x="1685012" y="550951"/>
                  </a:lnTo>
                  <a:lnTo>
                    <a:pt x="1684664" y="562863"/>
                  </a:lnTo>
                  <a:lnTo>
                    <a:pt x="1684629" y="567436"/>
                  </a:lnTo>
                  <a:lnTo>
                    <a:pt x="1685583" y="580721"/>
                  </a:lnTo>
                  <a:lnTo>
                    <a:pt x="1688084" y="593725"/>
                  </a:lnTo>
                  <a:lnTo>
                    <a:pt x="1793366" y="609980"/>
                  </a:lnTo>
                  <a:lnTo>
                    <a:pt x="1788626" y="597503"/>
                  </a:lnTo>
                  <a:lnTo>
                    <a:pt x="1785826" y="580453"/>
                  </a:lnTo>
                  <a:lnTo>
                    <a:pt x="1784955" y="558831"/>
                  </a:lnTo>
                  <a:lnTo>
                    <a:pt x="1786903" y="510514"/>
                  </a:lnTo>
                  <a:lnTo>
                    <a:pt x="1786366" y="492140"/>
                  </a:lnTo>
                  <a:lnTo>
                    <a:pt x="1765950" y="448198"/>
                  </a:lnTo>
                  <a:lnTo>
                    <a:pt x="1737740" y="429132"/>
                  </a:lnTo>
                  <a:lnTo>
                    <a:pt x="1771058" y="422157"/>
                  </a:lnTo>
                  <a:lnTo>
                    <a:pt x="1772009" y="421639"/>
                  </a:lnTo>
                  <a:close/>
                </a:path>
                <a:path w="3712209" h="897255">
                  <a:moveTo>
                    <a:pt x="1568323" y="233172"/>
                  </a:moveTo>
                  <a:lnTo>
                    <a:pt x="1516888" y="567436"/>
                  </a:lnTo>
                  <a:lnTo>
                    <a:pt x="1613915" y="582422"/>
                  </a:lnTo>
                  <a:lnTo>
                    <a:pt x="1638553" y="421639"/>
                  </a:lnTo>
                  <a:lnTo>
                    <a:pt x="1772009" y="421639"/>
                  </a:lnTo>
                  <a:lnTo>
                    <a:pt x="1796160" y="408479"/>
                  </a:lnTo>
                  <a:lnTo>
                    <a:pt x="1805569" y="397146"/>
                  </a:lnTo>
                  <a:lnTo>
                    <a:pt x="1687073" y="397146"/>
                  </a:lnTo>
                  <a:lnTo>
                    <a:pt x="1662429" y="397001"/>
                  </a:lnTo>
                  <a:lnTo>
                    <a:pt x="1642872" y="393953"/>
                  </a:lnTo>
                  <a:lnTo>
                    <a:pt x="1660525" y="278891"/>
                  </a:lnTo>
                  <a:lnTo>
                    <a:pt x="1780354" y="278891"/>
                  </a:lnTo>
                  <a:lnTo>
                    <a:pt x="1761601" y="268890"/>
                  </a:lnTo>
                  <a:lnTo>
                    <a:pt x="1738469" y="260818"/>
                  </a:lnTo>
                  <a:lnTo>
                    <a:pt x="1712087" y="255269"/>
                  </a:lnTo>
                  <a:lnTo>
                    <a:pt x="1568323" y="233172"/>
                  </a:lnTo>
                  <a:close/>
                </a:path>
                <a:path w="3712209" h="897255">
                  <a:moveTo>
                    <a:pt x="1301368" y="192150"/>
                  </a:moveTo>
                  <a:lnTo>
                    <a:pt x="1250061" y="526414"/>
                  </a:lnTo>
                  <a:lnTo>
                    <a:pt x="1487169" y="562863"/>
                  </a:lnTo>
                  <a:lnTo>
                    <a:pt x="1492250" y="529336"/>
                  </a:lnTo>
                  <a:lnTo>
                    <a:pt x="1352168" y="507746"/>
                  </a:lnTo>
                  <a:lnTo>
                    <a:pt x="1372489" y="375285"/>
                  </a:lnTo>
                  <a:lnTo>
                    <a:pt x="1475606" y="375285"/>
                  </a:lnTo>
                  <a:lnTo>
                    <a:pt x="1478406" y="357250"/>
                  </a:lnTo>
                  <a:lnTo>
                    <a:pt x="1377696" y="341756"/>
                  </a:lnTo>
                  <a:lnTo>
                    <a:pt x="1393189" y="240537"/>
                  </a:lnTo>
                  <a:lnTo>
                    <a:pt x="1515810" y="240537"/>
                  </a:lnTo>
                  <a:lnTo>
                    <a:pt x="1518158" y="225425"/>
                  </a:lnTo>
                  <a:lnTo>
                    <a:pt x="1301368" y="192150"/>
                  </a:lnTo>
                  <a:close/>
                </a:path>
                <a:path w="3712209" h="897255">
                  <a:moveTo>
                    <a:pt x="1780354" y="278891"/>
                  </a:moveTo>
                  <a:lnTo>
                    <a:pt x="1660525" y="278891"/>
                  </a:lnTo>
                  <a:lnTo>
                    <a:pt x="1680083" y="281939"/>
                  </a:lnTo>
                  <a:lnTo>
                    <a:pt x="1703629" y="289222"/>
                  </a:lnTo>
                  <a:lnTo>
                    <a:pt x="1719199" y="302672"/>
                  </a:lnTo>
                  <a:lnTo>
                    <a:pt x="1726767" y="322266"/>
                  </a:lnTo>
                  <a:lnTo>
                    <a:pt x="1726311" y="347979"/>
                  </a:lnTo>
                  <a:lnTo>
                    <a:pt x="1719026" y="372623"/>
                  </a:lnTo>
                  <a:lnTo>
                    <a:pt x="1705943" y="389016"/>
                  </a:lnTo>
                  <a:lnTo>
                    <a:pt x="1687073" y="397146"/>
                  </a:lnTo>
                  <a:lnTo>
                    <a:pt x="1805569" y="397146"/>
                  </a:lnTo>
                  <a:lnTo>
                    <a:pt x="1813071" y="388110"/>
                  </a:lnTo>
                  <a:lnTo>
                    <a:pt x="1821814" y="361061"/>
                  </a:lnTo>
                  <a:lnTo>
                    <a:pt x="1822622" y="341917"/>
                  </a:lnTo>
                  <a:lnTo>
                    <a:pt x="1818941" y="324119"/>
                  </a:lnTo>
                  <a:lnTo>
                    <a:pt x="1810760" y="307679"/>
                  </a:lnTo>
                  <a:lnTo>
                    <a:pt x="1798065" y="292607"/>
                  </a:lnTo>
                  <a:lnTo>
                    <a:pt x="1781470" y="279487"/>
                  </a:lnTo>
                  <a:lnTo>
                    <a:pt x="1780354" y="278891"/>
                  </a:lnTo>
                  <a:close/>
                </a:path>
                <a:path w="3712209" h="897255">
                  <a:moveTo>
                    <a:pt x="1475606" y="375285"/>
                  </a:moveTo>
                  <a:lnTo>
                    <a:pt x="1372489" y="375285"/>
                  </a:lnTo>
                  <a:lnTo>
                    <a:pt x="1473200" y="390778"/>
                  </a:lnTo>
                  <a:lnTo>
                    <a:pt x="1475606" y="375285"/>
                  </a:lnTo>
                  <a:close/>
                </a:path>
                <a:path w="3712209" h="897255">
                  <a:moveTo>
                    <a:pt x="1515810" y="240537"/>
                  </a:moveTo>
                  <a:lnTo>
                    <a:pt x="1393189" y="240537"/>
                  </a:lnTo>
                  <a:lnTo>
                    <a:pt x="1512951" y="258952"/>
                  </a:lnTo>
                  <a:lnTo>
                    <a:pt x="1515810" y="240537"/>
                  </a:lnTo>
                  <a:close/>
                </a:path>
                <a:path w="3712209" h="897255">
                  <a:moveTo>
                    <a:pt x="2135784" y="464692"/>
                  </a:moveTo>
                  <a:lnTo>
                    <a:pt x="1955546" y="464692"/>
                  </a:lnTo>
                  <a:lnTo>
                    <a:pt x="2034666" y="476757"/>
                  </a:lnTo>
                  <a:lnTo>
                    <a:pt x="2009013" y="643127"/>
                  </a:lnTo>
                  <a:lnTo>
                    <a:pt x="2106041" y="657987"/>
                  </a:lnTo>
                  <a:lnTo>
                    <a:pt x="2135784" y="464692"/>
                  </a:lnTo>
                  <a:close/>
                </a:path>
                <a:path w="3712209" h="897255">
                  <a:moveTo>
                    <a:pt x="1884299" y="281686"/>
                  </a:moveTo>
                  <a:lnTo>
                    <a:pt x="1832990" y="616076"/>
                  </a:lnTo>
                  <a:lnTo>
                    <a:pt x="1930018" y="630936"/>
                  </a:lnTo>
                  <a:lnTo>
                    <a:pt x="1955546" y="464692"/>
                  </a:lnTo>
                  <a:lnTo>
                    <a:pt x="2135784" y="464692"/>
                  </a:lnTo>
                  <a:lnTo>
                    <a:pt x="2139086" y="443229"/>
                  </a:lnTo>
                  <a:lnTo>
                    <a:pt x="2039747" y="443229"/>
                  </a:lnTo>
                  <a:lnTo>
                    <a:pt x="1960626" y="431038"/>
                  </a:lnTo>
                  <a:lnTo>
                    <a:pt x="1981327" y="296672"/>
                  </a:lnTo>
                  <a:lnTo>
                    <a:pt x="1884299" y="281686"/>
                  </a:lnTo>
                  <a:close/>
                </a:path>
                <a:path w="3712209" h="897255">
                  <a:moveTo>
                    <a:pt x="2060448" y="308737"/>
                  </a:moveTo>
                  <a:lnTo>
                    <a:pt x="2039747" y="443229"/>
                  </a:lnTo>
                  <a:lnTo>
                    <a:pt x="2139086" y="443229"/>
                  </a:lnTo>
                  <a:lnTo>
                    <a:pt x="2157476" y="323723"/>
                  </a:lnTo>
                  <a:lnTo>
                    <a:pt x="2060448" y="308737"/>
                  </a:lnTo>
                  <a:close/>
                </a:path>
                <a:path w="3712209" h="897255">
                  <a:moveTo>
                    <a:pt x="2595700" y="500888"/>
                  </a:moveTo>
                  <a:lnTo>
                    <a:pt x="2492883" y="500888"/>
                  </a:lnTo>
                  <a:lnTo>
                    <a:pt x="2599943" y="733932"/>
                  </a:lnTo>
                  <a:lnTo>
                    <a:pt x="2674112" y="745363"/>
                  </a:lnTo>
                  <a:lnTo>
                    <a:pt x="2691165" y="634491"/>
                  </a:lnTo>
                  <a:lnTo>
                    <a:pt x="2657856" y="634491"/>
                  </a:lnTo>
                  <a:lnTo>
                    <a:pt x="2595700" y="500888"/>
                  </a:lnTo>
                  <a:close/>
                </a:path>
                <a:path w="3712209" h="897255">
                  <a:moveTo>
                    <a:pt x="2479166" y="373125"/>
                  </a:moveTo>
                  <a:lnTo>
                    <a:pt x="2427732" y="707389"/>
                  </a:lnTo>
                  <a:lnTo>
                    <a:pt x="2460370" y="712469"/>
                  </a:lnTo>
                  <a:lnTo>
                    <a:pt x="2492883" y="500888"/>
                  </a:lnTo>
                  <a:lnTo>
                    <a:pt x="2595700" y="500888"/>
                  </a:lnTo>
                  <a:lnTo>
                    <a:pt x="2540635" y="382524"/>
                  </a:lnTo>
                  <a:lnTo>
                    <a:pt x="2479166" y="373125"/>
                  </a:lnTo>
                  <a:close/>
                </a:path>
                <a:path w="3712209" h="897255">
                  <a:moveTo>
                    <a:pt x="2214244" y="332359"/>
                  </a:moveTo>
                  <a:lnTo>
                    <a:pt x="2162810" y="666750"/>
                  </a:lnTo>
                  <a:lnTo>
                    <a:pt x="2399918" y="703199"/>
                  </a:lnTo>
                  <a:lnTo>
                    <a:pt x="2405125" y="669543"/>
                  </a:lnTo>
                  <a:lnTo>
                    <a:pt x="2265044" y="648080"/>
                  </a:lnTo>
                  <a:lnTo>
                    <a:pt x="2285365" y="515619"/>
                  </a:lnTo>
                  <a:lnTo>
                    <a:pt x="2388404" y="515619"/>
                  </a:lnTo>
                  <a:lnTo>
                    <a:pt x="2391156" y="497459"/>
                  </a:lnTo>
                  <a:lnTo>
                    <a:pt x="2290571" y="481964"/>
                  </a:lnTo>
                  <a:lnTo>
                    <a:pt x="2306066" y="380873"/>
                  </a:lnTo>
                  <a:lnTo>
                    <a:pt x="2428686" y="380873"/>
                  </a:lnTo>
                  <a:lnTo>
                    <a:pt x="2431034" y="365760"/>
                  </a:lnTo>
                  <a:lnTo>
                    <a:pt x="2214244" y="332359"/>
                  </a:lnTo>
                  <a:close/>
                </a:path>
                <a:path w="3712209" h="897255">
                  <a:moveTo>
                    <a:pt x="2692908" y="406018"/>
                  </a:moveTo>
                  <a:lnTo>
                    <a:pt x="2657856" y="634491"/>
                  </a:lnTo>
                  <a:lnTo>
                    <a:pt x="2691165" y="634491"/>
                  </a:lnTo>
                  <a:lnTo>
                    <a:pt x="2725546" y="410972"/>
                  </a:lnTo>
                  <a:lnTo>
                    <a:pt x="2692908" y="406018"/>
                  </a:lnTo>
                  <a:close/>
                </a:path>
                <a:path w="3712209" h="897255">
                  <a:moveTo>
                    <a:pt x="2388404" y="515619"/>
                  </a:moveTo>
                  <a:lnTo>
                    <a:pt x="2285365" y="515619"/>
                  </a:lnTo>
                  <a:lnTo>
                    <a:pt x="2386075" y="530987"/>
                  </a:lnTo>
                  <a:lnTo>
                    <a:pt x="2388404" y="515619"/>
                  </a:lnTo>
                  <a:close/>
                </a:path>
                <a:path w="3712209" h="897255">
                  <a:moveTo>
                    <a:pt x="2428686" y="380873"/>
                  </a:moveTo>
                  <a:lnTo>
                    <a:pt x="2306066" y="380873"/>
                  </a:lnTo>
                  <a:lnTo>
                    <a:pt x="2425827" y="399288"/>
                  </a:lnTo>
                  <a:lnTo>
                    <a:pt x="2428686" y="380873"/>
                  </a:lnTo>
                  <a:close/>
                </a:path>
                <a:path w="3712209" h="897255">
                  <a:moveTo>
                    <a:pt x="3377466" y="749300"/>
                  </a:moveTo>
                  <a:lnTo>
                    <a:pt x="3183255" y="749300"/>
                  </a:lnTo>
                  <a:lnTo>
                    <a:pt x="3283966" y="764793"/>
                  </a:lnTo>
                  <a:lnTo>
                    <a:pt x="3292602" y="840359"/>
                  </a:lnTo>
                  <a:lnTo>
                    <a:pt x="3390138" y="855344"/>
                  </a:lnTo>
                  <a:lnTo>
                    <a:pt x="3377466" y="749300"/>
                  </a:lnTo>
                  <a:close/>
                </a:path>
                <a:path w="3712209" h="897255">
                  <a:moveTo>
                    <a:pt x="3263265" y="493649"/>
                  </a:moveTo>
                  <a:lnTo>
                    <a:pt x="3112896" y="812673"/>
                  </a:lnTo>
                  <a:lnTo>
                    <a:pt x="3150869" y="818514"/>
                  </a:lnTo>
                  <a:lnTo>
                    <a:pt x="3183255" y="749300"/>
                  </a:lnTo>
                  <a:lnTo>
                    <a:pt x="3377466" y="749300"/>
                  </a:lnTo>
                  <a:lnTo>
                    <a:pt x="3375144" y="729868"/>
                  </a:lnTo>
                  <a:lnTo>
                    <a:pt x="3280029" y="729868"/>
                  </a:lnTo>
                  <a:lnTo>
                    <a:pt x="3197987" y="717296"/>
                  </a:lnTo>
                  <a:lnTo>
                    <a:pt x="3263391" y="575563"/>
                  </a:lnTo>
                  <a:lnTo>
                    <a:pt x="3356706" y="575563"/>
                  </a:lnTo>
                  <a:lnTo>
                    <a:pt x="3348482" y="506729"/>
                  </a:lnTo>
                  <a:lnTo>
                    <a:pt x="3263265" y="493649"/>
                  </a:lnTo>
                  <a:close/>
                </a:path>
                <a:path w="3712209" h="897255">
                  <a:moveTo>
                    <a:pt x="3041649" y="459613"/>
                  </a:moveTo>
                  <a:lnTo>
                    <a:pt x="2990341" y="793876"/>
                  </a:lnTo>
                  <a:lnTo>
                    <a:pt x="3087242" y="808736"/>
                  </a:lnTo>
                  <a:lnTo>
                    <a:pt x="3138678" y="474472"/>
                  </a:lnTo>
                  <a:lnTo>
                    <a:pt x="3041649" y="459613"/>
                  </a:lnTo>
                  <a:close/>
                </a:path>
                <a:path w="3712209" h="897255">
                  <a:moveTo>
                    <a:pt x="2748025" y="414400"/>
                  </a:moveTo>
                  <a:lnTo>
                    <a:pt x="2742818" y="448055"/>
                  </a:lnTo>
                  <a:lnTo>
                    <a:pt x="2825368" y="460628"/>
                  </a:lnTo>
                  <a:lnTo>
                    <a:pt x="2779141" y="761491"/>
                  </a:lnTo>
                  <a:lnTo>
                    <a:pt x="2882011" y="777239"/>
                  </a:lnTo>
                  <a:lnTo>
                    <a:pt x="2928239" y="476503"/>
                  </a:lnTo>
                  <a:lnTo>
                    <a:pt x="3012233" y="476503"/>
                  </a:lnTo>
                  <a:lnTo>
                    <a:pt x="3015488" y="455549"/>
                  </a:lnTo>
                  <a:lnTo>
                    <a:pt x="2748025" y="414400"/>
                  </a:lnTo>
                  <a:close/>
                </a:path>
                <a:path w="3712209" h="897255">
                  <a:moveTo>
                    <a:pt x="3356706" y="575563"/>
                  </a:moveTo>
                  <a:lnTo>
                    <a:pt x="3263391" y="575563"/>
                  </a:lnTo>
                  <a:lnTo>
                    <a:pt x="3280029" y="729868"/>
                  </a:lnTo>
                  <a:lnTo>
                    <a:pt x="3375144" y="729868"/>
                  </a:lnTo>
                  <a:lnTo>
                    <a:pt x="3356706" y="575563"/>
                  </a:lnTo>
                  <a:close/>
                </a:path>
                <a:path w="3712209" h="897255">
                  <a:moveTo>
                    <a:pt x="3012233" y="476503"/>
                  </a:moveTo>
                  <a:lnTo>
                    <a:pt x="2928239" y="476503"/>
                  </a:lnTo>
                  <a:lnTo>
                    <a:pt x="3010281" y="489076"/>
                  </a:lnTo>
                  <a:lnTo>
                    <a:pt x="3012233" y="476503"/>
                  </a:lnTo>
                  <a:close/>
                </a:path>
                <a:path w="3712209" h="897255">
                  <a:moveTo>
                    <a:pt x="3582304" y="652399"/>
                  </a:moveTo>
                  <a:lnTo>
                    <a:pt x="3479545" y="652399"/>
                  </a:lnTo>
                  <a:lnTo>
                    <a:pt x="3586607" y="885571"/>
                  </a:lnTo>
                  <a:lnTo>
                    <a:pt x="3660774" y="896874"/>
                  </a:lnTo>
                  <a:lnTo>
                    <a:pt x="3677815" y="786129"/>
                  </a:lnTo>
                  <a:lnTo>
                    <a:pt x="3644518" y="786129"/>
                  </a:lnTo>
                  <a:lnTo>
                    <a:pt x="3582304" y="652399"/>
                  </a:lnTo>
                  <a:close/>
                </a:path>
                <a:path w="3712209" h="897255">
                  <a:moveTo>
                    <a:pt x="3465830" y="524763"/>
                  </a:moveTo>
                  <a:lnTo>
                    <a:pt x="3414394" y="859027"/>
                  </a:lnTo>
                  <a:lnTo>
                    <a:pt x="3446907" y="864107"/>
                  </a:lnTo>
                  <a:lnTo>
                    <a:pt x="3479545" y="652399"/>
                  </a:lnTo>
                  <a:lnTo>
                    <a:pt x="3582304" y="652399"/>
                  </a:lnTo>
                  <a:lnTo>
                    <a:pt x="3527297" y="534162"/>
                  </a:lnTo>
                  <a:lnTo>
                    <a:pt x="3465830" y="524763"/>
                  </a:lnTo>
                  <a:close/>
                </a:path>
                <a:path w="3712209" h="897255">
                  <a:moveTo>
                    <a:pt x="3679570" y="557656"/>
                  </a:moveTo>
                  <a:lnTo>
                    <a:pt x="3644518" y="786129"/>
                  </a:lnTo>
                  <a:lnTo>
                    <a:pt x="3677815" y="786129"/>
                  </a:lnTo>
                  <a:lnTo>
                    <a:pt x="3712210" y="562610"/>
                  </a:lnTo>
                  <a:lnTo>
                    <a:pt x="3679570" y="5576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5531" y="88392"/>
              <a:ext cx="720852" cy="7208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0413" y="233298"/>
            <a:ext cx="431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smtClean="0">
                <a:latin typeface="Arial Black"/>
                <a:cs typeface="Arial Black"/>
              </a:rPr>
              <a:t>18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28999"/>
            <a:ext cx="12192000" cy="3429000"/>
          </a:xfrm>
          <a:custGeom>
            <a:avLst/>
            <a:gdLst/>
            <a:ahLst/>
            <a:cxnLst/>
            <a:rect l="l" t="t" r="r" b="b"/>
            <a:pathLst>
              <a:path w="12192000" h="3429000">
                <a:moveTo>
                  <a:pt x="12192000" y="0"/>
                </a:moveTo>
                <a:lnTo>
                  <a:pt x="0" y="0"/>
                </a:lnTo>
                <a:lnTo>
                  <a:pt x="0" y="3429000"/>
                </a:lnTo>
                <a:lnTo>
                  <a:pt x="12192000" y="3429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DA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5695" y="452627"/>
            <a:ext cx="2807208" cy="5832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622291" y="1441703"/>
            <a:ext cx="6914515" cy="867410"/>
            <a:chOff x="4622291" y="1441703"/>
            <a:chExt cx="6914515" cy="867410"/>
          </a:xfrm>
        </p:grpSpPr>
        <p:sp>
          <p:nvSpPr>
            <p:cNvPr id="6" name="object 6"/>
            <p:cNvSpPr/>
            <p:nvPr/>
          </p:nvSpPr>
          <p:spPr>
            <a:xfrm>
              <a:off x="4654295" y="1473707"/>
              <a:ext cx="6850380" cy="803275"/>
            </a:xfrm>
            <a:custGeom>
              <a:avLst/>
              <a:gdLst/>
              <a:ahLst/>
              <a:cxnLst/>
              <a:rect l="l" t="t" r="r" b="b"/>
              <a:pathLst>
                <a:path w="6850380" h="803275">
                  <a:moveTo>
                    <a:pt x="6764274" y="0"/>
                  </a:moveTo>
                  <a:lnTo>
                    <a:pt x="86105" y="0"/>
                  </a:lnTo>
                  <a:lnTo>
                    <a:pt x="52560" y="6756"/>
                  </a:lnTo>
                  <a:lnTo>
                    <a:pt x="25193" y="25193"/>
                  </a:lnTo>
                  <a:lnTo>
                    <a:pt x="6756" y="52560"/>
                  </a:lnTo>
                  <a:lnTo>
                    <a:pt x="0" y="86105"/>
                  </a:lnTo>
                  <a:lnTo>
                    <a:pt x="0" y="717041"/>
                  </a:lnTo>
                  <a:lnTo>
                    <a:pt x="6756" y="750587"/>
                  </a:lnTo>
                  <a:lnTo>
                    <a:pt x="25193" y="777954"/>
                  </a:lnTo>
                  <a:lnTo>
                    <a:pt x="52560" y="796391"/>
                  </a:lnTo>
                  <a:lnTo>
                    <a:pt x="86105" y="803147"/>
                  </a:lnTo>
                  <a:lnTo>
                    <a:pt x="6764274" y="803147"/>
                  </a:lnTo>
                  <a:lnTo>
                    <a:pt x="6797819" y="796391"/>
                  </a:lnTo>
                  <a:lnTo>
                    <a:pt x="6825186" y="777954"/>
                  </a:lnTo>
                  <a:lnTo>
                    <a:pt x="6843623" y="750587"/>
                  </a:lnTo>
                  <a:lnTo>
                    <a:pt x="6850380" y="717041"/>
                  </a:lnTo>
                  <a:lnTo>
                    <a:pt x="6850380" y="86105"/>
                  </a:lnTo>
                  <a:lnTo>
                    <a:pt x="6843623" y="52560"/>
                  </a:lnTo>
                  <a:lnTo>
                    <a:pt x="6825186" y="25193"/>
                  </a:lnTo>
                  <a:lnTo>
                    <a:pt x="6797819" y="6756"/>
                  </a:lnTo>
                  <a:lnTo>
                    <a:pt x="67642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54295" y="1473707"/>
              <a:ext cx="6850380" cy="803275"/>
            </a:xfrm>
            <a:custGeom>
              <a:avLst/>
              <a:gdLst/>
              <a:ahLst/>
              <a:cxnLst/>
              <a:rect l="l" t="t" r="r" b="b"/>
              <a:pathLst>
                <a:path w="6850380" h="803275">
                  <a:moveTo>
                    <a:pt x="0" y="86105"/>
                  </a:moveTo>
                  <a:lnTo>
                    <a:pt x="6756" y="52560"/>
                  </a:lnTo>
                  <a:lnTo>
                    <a:pt x="25193" y="25193"/>
                  </a:lnTo>
                  <a:lnTo>
                    <a:pt x="52560" y="6756"/>
                  </a:lnTo>
                  <a:lnTo>
                    <a:pt x="86105" y="0"/>
                  </a:lnTo>
                  <a:lnTo>
                    <a:pt x="6764274" y="0"/>
                  </a:lnTo>
                  <a:lnTo>
                    <a:pt x="6797819" y="6756"/>
                  </a:lnTo>
                  <a:lnTo>
                    <a:pt x="6825186" y="25193"/>
                  </a:lnTo>
                  <a:lnTo>
                    <a:pt x="6843623" y="52560"/>
                  </a:lnTo>
                  <a:lnTo>
                    <a:pt x="6850380" y="86105"/>
                  </a:lnTo>
                  <a:lnTo>
                    <a:pt x="6850380" y="717041"/>
                  </a:lnTo>
                  <a:lnTo>
                    <a:pt x="6843623" y="750587"/>
                  </a:lnTo>
                  <a:lnTo>
                    <a:pt x="6825186" y="777954"/>
                  </a:lnTo>
                  <a:lnTo>
                    <a:pt x="6797819" y="796391"/>
                  </a:lnTo>
                  <a:lnTo>
                    <a:pt x="6764274" y="803147"/>
                  </a:lnTo>
                  <a:lnTo>
                    <a:pt x="86105" y="803147"/>
                  </a:lnTo>
                  <a:lnTo>
                    <a:pt x="52560" y="796391"/>
                  </a:lnTo>
                  <a:lnTo>
                    <a:pt x="25193" y="777954"/>
                  </a:lnTo>
                  <a:lnTo>
                    <a:pt x="6756" y="750587"/>
                  </a:lnTo>
                  <a:lnTo>
                    <a:pt x="0" y="717041"/>
                  </a:lnTo>
                  <a:lnTo>
                    <a:pt x="0" y="86105"/>
                  </a:lnTo>
                  <a:close/>
                </a:path>
              </a:pathLst>
            </a:custGeom>
            <a:ln w="64008">
              <a:solidFill>
                <a:srgbClr val="8BB9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88039" y="1473707"/>
              <a:ext cx="516890" cy="681355"/>
            </a:xfrm>
            <a:custGeom>
              <a:avLst/>
              <a:gdLst/>
              <a:ahLst/>
              <a:cxnLst/>
              <a:rect l="l" t="t" r="r" b="b"/>
              <a:pathLst>
                <a:path w="516890" h="681355">
                  <a:moveTo>
                    <a:pt x="422782" y="0"/>
                  </a:moveTo>
                  <a:lnTo>
                    <a:pt x="0" y="0"/>
                  </a:lnTo>
                  <a:lnTo>
                    <a:pt x="516635" y="681227"/>
                  </a:lnTo>
                  <a:lnTo>
                    <a:pt x="516635" y="85978"/>
                  </a:lnTo>
                  <a:lnTo>
                    <a:pt x="509258" y="52506"/>
                  </a:lnTo>
                  <a:lnTo>
                    <a:pt x="489140" y="25177"/>
                  </a:lnTo>
                  <a:lnTo>
                    <a:pt x="459307" y="6754"/>
                  </a:lnTo>
                  <a:lnTo>
                    <a:pt x="422782" y="0"/>
                  </a:lnTo>
                  <a:close/>
                </a:path>
              </a:pathLst>
            </a:custGeom>
            <a:solidFill>
              <a:srgbClr val="8BB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16452" y="1473708"/>
            <a:ext cx="775970" cy="763905"/>
          </a:xfrm>
          <a:prstGeom prst="rect">
            <a:avLst/>
          </a:prstGeom>
          <a:solidFill>
            <a:srgbClr val="8BB9BD"/>
          </a:solidFill>
        </p:spPr>
        <p:txBody>
          <a:bodyPr vert="horz" wrap="square" lIns="0" tIns="113665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895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622291" y="2377439"/>
            <a:ext cx="6914515" cy="962025"/>
            <a:chOff x="4622291" y="2377439"/>
            <a:chExt cx="6914515" cy="962025"/>
          </a:xfrm>
        </p:grpSpPr>
        <p:sp>
          <p:nvSpPr>
            <p:cNvPr id="35" name="object 35"/>
            <p:cNvSpPr/>
            <p:nvPr/>
          </p:nvSpPr>
          <p:spPr>
            <a:xfrm>
              <a:off x="4654295" y="2409443"/>
              <a:ext cx="6850380" cy="897890"/>
            </a:xfrm>
            <a:custGeom>
              <a:avLst/>
              <a:gdLst/>
              <a:ahLst/>
              <a:cxnLst/>
              <a:rect l="l" t="t" r="r" b="b"/>
              <a:pathLst>
                <a:path w="6850380" h="897889">
                  <a:moveTo>
                    <a:pt x="6754240" y="0"/>
                  </a:moveTo>
                  <a:lnTo>
                    <a:pt x="96138" y="0"/>
                  </a:lnTo>
                  <a:lnTo>
                    <a:pt x="58721" y="7556"/>
                  </a:lnTo>
                  <a:lnTo>
                    <a:pt x="28162" y="28162"/>
                  </a:lnTo>
                  <a:lnTo>
                    <a:pt x="7556" y="58721"/>
                  </a:lnTo>
                  <a:lnTo>
                    <a:pt x="0" y="96138"/>
                  </a:lnTo>
                  <a:lnTo>
                    <a:pt x="0" y="801496"/>
                  </a:lnTo>
                  <a:lnTo>
                    <a:pt x="7556" y="838914"/>
                  </a:lnTo>
                  <a:lnTo>
                    <a:pt x="28162" y="869473"/>
                  </a:lnTo>
                  <a:lnTo>
                    <a:pt x="58721" y="890079"/>
                  </a:lnTo>
                  <a:lnTo>
                    <a:pt x="96138" y="897635"/>
                  </a:lnTo>
                  <a:lnTo>
                    <a:pt x="6754240" y="897635"/>
                  </a:lnTo>
                  <a:lnTo>
                    <a:pt x="6791658" y="890079"/>
                  </a:lnTo>
                  <a:lnTo>
                    <a:pt x="6822217" y="869473"/>
                  </a:lnTo>
                  <a:lnTo>
                    <a:pt x="6842823" y="838914"/>
                  </a:lnTo>
                  <a:lnTo>
                    <a:pt x="6850380" y="801496"/>
                  </a:lnTo>
                  <a:lnTo>
                    <a:pt x="6850380" y="96138"/>
                  </a:lnTo>
                  <a:lnTo>
                    <a:pt x="6842823" y="58721"/>
                  </a:lnTo>
                  <a:lnTo>
                    <a:pt x="6822217" y="28162"/>
                  </a:lnTo>
                  <a:lnTo>
                    <a:pt x="6791658" y="7556"/>
                  </a:lnTo>
                  <a:lnTo>
                    <a:pt x="6754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54295" y="2409443"/>
              <a:ext cx="6850380" cy="897890"/>
            </a:xfrm>
            <a:custGeom>
              <a:avLst/>
              <a:gdLst/>
              <a:ahLst/>
              <a:cxnLst/>
              <a:rect l="l" t="t" r="r" b="b"/>
              <a:pathLst>
                <a:path w="6850380" h="897889">
                  <a:moveTo>
                    <a:pt x="0" y="96138"/>
                  </a:moveTo>
                  <a:lnTo>
                    <a:pt x="7556" y="58721"/>
                  </a:lnTo>
                  <a:lnTo>
                    <a:pt x="28162" y="28162"/>
                  </a:lnTo>
                  <a:lnTo>
                    <a:pt x="58721" y="7556"/>
                  </a:lnTo>
                  <a:lnTo>
                    <a:pt x="96138" y="0"/>
                  </a:lnTo>
                  <a:lnTo>
                    <a:pt x="6754240" y="0"/>
                  </a:lnTo>
                  <a:lnTo>
                    <a:pt x="6791658" y="7556"/>
                  </a:lnTo>
                  <a:lnTo>
                    <a:pt x="6822217" y="28162"/>
                  </a:lnTo>
                  <a:lnTo>
                    <a:pt x="6842823" y="58721"/>
                  </a:lnTo>
                  <a:lnTo>
                    <a:pt x="6850380" y="96138"/>
                  </a:lnTo>
                  <a:lnTo>
                    <a:pt x="6850380" y="801496"/>
                  </a:lnTo>
                  <a:lnTo>
                    <a:pt x="6842823" y="838914"/>
                  </a:lnTo>
                  <a:lnTo>
                    <a:pt x="6822217" y="869473"/>
                  </a:lnTo>
                  <a:lnTo>
                    <a:pt x="6791658" y="890079"/>
                  </a:lnTo>
                  <a:lnTo>
                    <a:pt x="6754240" y="897635"/>
                  </a:lnTo>
                  <a:lnTo>
                    <a:pt x="96138" y="897635"/>
                  </a:lnTo>
                  <a:lnTo>
                    <a:pt x="58721" y="890079"/>
                  </a:lnTo>
                  <a:lnTo>
                    <a:pt x="28162" y="869473"/>
                  </a:lnTo>
                  <a:lnTo>
                    <a:pt x="7556" y="838914"/>
                  </a:lnTo>
                  <a:lnTo>
                    <a:pt x="0" y="801496"/>
                  </a:lnTo>
                  <a:lnTo>
                    <a:pt x="0" y="96138"/>
                  </a:lnTo>
                  <a:close/>
                </a:path>
              </a:pathLst>
            </a:custGeom>
            <a:ln w="64008">
              <a:solidFill>
                <a:srgbClr val="9C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988039" y="2409443"/>
              <a:ext cx="516890" cy="762000"/>
            </a:xfrm>
            <a:custGeom>
              <a:avLst/>
              <a:gdLst/>
              <a:ahLst/>
              <a:cxnLst/>
              <a:rect l="l" t="t" r="r" b="b"/>
              <a:pathLst>
                <a:path w="516890" h="762000">
                  <a:moveTo>
                    <a:pt x="422782" y="0"/>
                  </a:moveTo>
                  <a:lnTo>
                    <a:pt x="0" y="0"/>
                  </a:lnTo>
                  <a:lnTo>
                    <a:pt x="516635" y="762000"/>
                  </a:lnTo>
                  <a:lnTo>
                    <a:pt x="516635" y="96138"/>
                  </a:lnTo>
                  <a:lnTo>
                    <a:pt x="509258" y="58721"/>
                  </a:lnTo>
                  <a:lnTo>
                    <a:pt x="489140" y="28162"/>
                  </a:lnTo>
                  <a:lnTo>
                    <a:pt x="459307" y="7556"/>
                  </a:lnTo>
                  <a:lnTo>
                    <a:pt x="422782" y="0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616452" y="2505455"/>
            <a:ext cx="775970" cy="763905"/>
          </a:xfrm>
          <a:prstGeom prst="rect">
            <a:avLst/>
          </a:prstGeom>
          <a:solidFill>
            <a:srgbClr val="9CCCD2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89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622291" y="3503676"/>
            <a:ext cx="6914515" cy="867410"/>
            <a:chOff x="4622291" y="3503676"/>
            <a:chExt cx="6914515" cy="867410"/>
          </a:xfrm>
        </p:grpSpPr>
        <p:sp>
          <p:nvSpPr>
            <p:cNvPr id="40" name="object 40"/>
            <p:cNvSpPr/>
            <p:nvPr/>
          </p:nvSpPr>
          <p:spPr>
            <a:xfrm>
              <a:off x="4654295" y="3535680"/>
              <a:ext cx="6850380" cy="803275"/>
            </a:xfrm>
            <a:custGeom>
              <a:avLst/>
              <a:gdLst/>
              <a:ahLst/>
              <a:cxnLst/>
              <a:rect l="l" t="t" r="r" b="b"/>
              <a:pathLst>
                <a:path w="6850380" h="803275">
                  <a:moveTo>
                    <a:pt x="6764274" y="0"/>
                  </a:moveTo>
                  <a:lnTo>
                    <a:pt x="86105" y="0"/>
                  </a:lnTo>
                  <a:lnTo>
                    <a:pt x="52560" y="6756"/>
                  </a:lnTo>
                  <a:lnTo>
                    <a:pt x="25193" y="25193"/>
                  </a:lnTo>
                  <a:lnTo>
                    <a:pt x="6756" y="52560"/>
                  </a:lnTo>
                  <a:lnTo>
                    <a:pt x="0" y="86106"/>
                  </a:lnTo>
                  <a:lnTo>
                    <a:pt x="0" y="717042"/>
                  </a:lnTo>
                  <a:lnTo>
                    <a:pt x="6756" y="750587"/>
                  </a:lnTo>
                  <a:lnTo>
                    <a:pt x="25193" y="777954"/>
                  </a:lnTo>
                  <a:lnTo>
                    <a:pt x="52560" y="796391"/>
                  </a:lnTo>
                  <a:lnTo>
                    <a:pt x="86105" y="803148"/>
                  </a:lnTo>
                  <a:lnTo>
                    <a:pt x="6764274" y="803148"/>
                  </a:lnTo>
                  <a:lnTo>
                    <a:pt x="6797819" y="796391"/>
                  </a:lnTo>
                  <a:lnTo>
                    <a:pt x="6825186" y="777954"/>
                  </a:lnTo>
                  <a:lnTo>
                    <a:pt x="6843623" y="750587"/>
                  </a:lnTo>
                  <a:lnTo>
                    <a:pt x="6850380" y="717042"/>
                  </a:lnTo>
                  <a:lnTo>
                    <a:pt x="6850380" y="86106"/>
                  </a:lnTo>
                  <a:lnTo>
                    <a:pt x="6843623" y="52560"/>
                  </a:lnTo>
                  <a:lnTo>
                    <a:pt x="6825186" y="25193"/>
                  </a:lnTo>
                  <a:lnTo>
                    <a:pt x="6797819" y="6756"/>
                  </a:lnTo>
                  <a:lnTo>
                    <a:pt x="6764274" y="0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54295" y="3535680"/>
              <a:ext cx="6850380" cy="803275"/>
            </a:xfrm>
            <a:custGeom>
              <a:avLst/>
              <a:gdLst/>
              <a:ahLst/>
              <a:cxnLst/>
              <a:rect l="l" t="t" r="r" b="b"/>
              <a:pathLst>
                <a:path w="6850380" h="803275">
                  <a:moveTo>
                    <a:pt x="0" y="86106"/>
                  </a:moveTo>
                  <a:lnTo>
                    <a:pt x="6756" y="52560"/>
                  </a:lnTo>
                  <a:lnTo>
                    <a:pt x="25193" y="25193"/>
                  </a:lnTo>
                  <a:lnTo>
                    <a:pt x="52560" y="6756"/>
                  </a:lnTo>
                  <a:lnTo>
                    <a:pt x="86105" y="0"/>
                  </a:lnTo>
                  <a:lnTo>
                    <a:pt x="6764274" y="0"/>
                  </a:lnTo>
                  <a:lnTo>
                    <a:pt x="6797819" y="6756"/>
                  </a:lnTo>
                  <a:lnTo>
                    <a:pt x="6825186" y="25193"/>
                  </a:lnTo>
                  <a:lnTo>
                    <a:pt x="6843623" y="52560"/>
                  </a:lnTo>
                  <a:lnTo>
                    <a:pt x="6850380" y="86106"/>
                  </a:lnTo>
                  <a:lnTo>
                    <a:pt x="6850380" y="717042"/>
                  </a:lnTo>
                  <a:lnTo>
                    <a:pt x="6843623" y="750587"/>
                  </a:lnTo>
                  <a:lnTo>
                    <a:pt x="6825186" y="777954"/>
                  </a:lnTo>
                  <a:lnTo>
                    <a:pt x="6797819" y="796391"/>
                  </a:lnTo>
                  <a:lnTo>
                    <a:pt x="6764274" y="803148"/>
                  </a:lnTo>
                  <a:lnTo>
                    <a:pt x="86105" y="803148"/>
                  </a:lnTo>
                  <a:lnTo>
                    <a:pt x="52560" y="796391"/>
                  </a:lnTo>
                  <a:lnTo>
                    <a:pt x="25193" y="777954"/>
                  </a:lnTo>
                  <a:lnTo>
                    <a:pt x="6756" y="750587"/>
                  </a:lnTo>
                  <a:lnTo>
                    <a:pt x="0" y="717042"/>
                  </a:lnTo>
                  <a:lnTo>
                    <a:pt x="0" y="86106"/>
                  </a:lnTo>
                  <a:close/>
                </a:path>
              </a:pathLst>
            </a:custGeom>
            <a:ln w="640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988039" y="3535680"/>
              <a:ext cx="516890" cy="681355"/>
            </a:xfrm>
            <a:custGeom>
              <a:avLst/>
              <a:gdLst/>
              <a:ahLst/>
              <a:cxnLst/>
              <a:rect l="l" t="t" r="r" b="b"/>
              <a:pathLst>
                <a:path w="516890" h="681354">
                  <a:moveTo>
                    <a:pt x="422782" y="0"/>
                  </a:moveTo>
                  <a:lnTo>
                    <a:pt x="0" y="0"/>
                  </a:lnTo>
                  <a:lnTo>
                    <a:pt x="516635" y="681228"/>
                  </a:lnTo>
                  <a:lnTo>
                    <a:pt x="516635" y="85979"/>
                  </a:lnTo>
                  <a:lnTo>
                    <a:pt x="509258" y="52506"/>
                  </a:lnTo>
                  <a:lnTo>
                    <a:pt x="489140" y="25177"/>
                  </a:lnTo>
                  <a:lnTo>
                    <a:pt x="459307" y="6754"/>
                  </a:lnTo>
                  <a:lnTo>
                    <a:pt x="422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616452" y="3535679"/>
            <a:ext cx="775970" cy="7639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3664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894"/>
              </a:spcBef>
            </a:pPr>
            <a:r>
              <a:rPr sz="3200" b="1" spc="-5" dirty="0">
                <a:solidFill>
                  <a:srgbClr val="507B88"/>
                </a:solidFill>
                <a:latin typeface="Calibri"/>
                <a:cs typeface="Calibri"/>
              </a:rPr>
              <a:t>03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852670" y="2664244"/>
            <a:ext cx="612013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0" dirty="0" err="1" smtClean="0">
                <a:latin typeface="Arial"/>
                <a:cs typeface="Arial"/>
              </a:rPr>
              <a:t>Diklat</a:t>
            </a:r>
            <a:r>
              <a:rPr sz="2000" b="1" spc="10" dirty="0" smtClean="0">
                <a:latin typeface="Arial"/>
                <a:cs typeface="Arial"/>
              </a:rPr>
              <a:t> </a:t>
            </a:r>
            <a:r>
              <a:rPr sz="2000" b="1" spc="10" dirty="0" err="1" smtClean="0">
                <a:latin typeface="Arial"/>
                <a:cs typeface="Arial"/>
              </a:rPr>
              <a:t>Terintegrasi</a:t>
            </a:r>
            <a:r>
              <a:rPr sz="2000" b="1" spc="10" dirty="0" smtClean="0">
                <a:latin typeface="Arial"/>
                <a:cs typeface="Arial"/>
              </a:rPr>
              <a:t> </a:t>
            </a:r>
            <a:r>
              <a:rPr sz="2000" b="1" spc="10" dirty="0" err="1" smtClean="0">
                <a:latin typeface="Arial"/>
                <a:cs typeface="Arial"/>
              </a:rPr>
              <a:t>Calon</a:t>
            </a:r>
            <a:r>
              <a:rPr sz="2000" b="1" spc="10" dirty="0" smtClean="0">
                <a:latin typeface="Arial"/>
                <a:cs typeface="Arial"/>
              </a:rPr>
              <a:t> CPNS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622291" y="4535423"/>
            <a:ext cx="6914515" cy="866140"/>
            <a:chOff x="4622291" y="4535423"/>
            <a:chExt cx="6914515" cy="866140"/>
          </a:xfrm>
        </p:grpSpPr>
        <p:sp>
          <p:nvSpPr>
            <p:cNvPr id="46" name="object 46"/>
            <p:cNvSpPr/>
            <p:nvPr/>
          </p:nvSpPr>
          <p:spPr>
            <a:xfrm>
              <a:off x="4654295" y="4567427"/>
              <a:ext cx="6850380" cy="802005"/>
            </a:xfrm>
            <a:custGeom>
              <a:avLst/>
              <a:gdLst/>
              <a:ahLst/>
              <a:cxnLst/>
              <a:rect l="l" t="t" r="r" b="b"/>
              <a:pathLst>
                <a:path w="6850380" h="802004">
                  <a:moveTo>
                    <a:pt x="6764528" y="0"/>
                  </a:moveTo>
                  <a:lnTo>
                    <a:pt x="85851" y="0"/>
                  </a:lnTo>
                  <a:lnTo>
                    <a:pt x="52452" y="6752"/>
                  </a:lnTo>
                  <a:lnTo>
                    <a:pt x="25161" y="25161"/>
                  </a:lnTo>
                  <a:lnTo>
                    <a:pt x="6752" y="52452"/>
                  </a:lnTo>
                  <a:lnTo>
                    <a:pt x="0" y="85852"/>
                  </a:lnTo>
                  <a:lnTo>
                    <a:pt x="0" y="715772"/>
                  </a:lnTo>
                  <a:lnTo>
                    <a:pt x="6752" y="749171"/>
                  </a:lnTo>
                  <a:lnTo>
                    <a:pt x="25161" y="776462"/>
                  </a:lnTo>
                  <a:lnTo>
                    <a:pt x="52452" y="794871"/>
                  </a:lnTo>
                  <a:lnTo>
                    <a:pt x="85851" y="801624"/>
                  </a:lnTo>
                  <a:lnTo>
                    <a:pt x="6764528" y="801624"/>
                  </a:lnTo>
                  <a:lnTo>
                    <a:pt x="6797927" y="794871"/>
                  </a:lnTo>
                  <a:lnTo>
                    <a:pt x="6825218" y="776462"/>
                  </a:lnTo>
                  <a:lnTo>
                    <a:pt x="6843627" y="749171"/>
                  </a:lnTo>
                  <a:lnTo>
                    <a:pt x="6850380" y="715772"/>
                  </a:lnTo>
                  <a:lnTo>
                    <a:pt x="6850380" y="85852"/>
                  </a:lnTo>
                  <a:lnTo>
                    <a:pt x="6843627" y="52452"/>
                  </a:lnTo>
                  <a:lnTo>
                    <a:pt x="6825218" y="25161"/>
                  </a:lnTo>
                  <a:lnTo>
                    <a:pt x="6797927" y="6752"/>
                  </a:lnTo>
                  <a:lnTo>
                    <a:pt x="6764528" y="0"/>
                  </a:lnTo>
                  <a:close/>
                </a:path>
              </a:pathLst>
            </a:custGeom>
            <a:solidFill>
              <a:srgbClr val="8BB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654295" y="4567427"/>
              <a:ext cx="6850380" cy="802005"/>
            </a:xfrm>
            <a:custGeom>
              <a:avLst/>
              <a:gdLst/>
              <a:ahLst/>
              <a:cxnLst/>
              <a:rect l="l" t="t" r="r" b="b"/>
              <a:pathLst>
                <a:path w="6850380" h="802004">
                  <a:moveTo>
                    <a:pt x="0" y="85852"/>
                  </a:moveTo>
                  <a:lnTo>
                    <a:pt x="6752" y="52452"/>
                  </a:lnTo>
                  <a:lnTo>
                    <a:pt x="25161" y="25161"/>
                  </a:lnTo>
                  <a:lnTo>
                    <a:pt x="52452" y="6752"/>
                  </a:lnTo>
                  <a:lnTo>
                    <a:pt x="85851" y="0"/>
                  </a:lnTo>
                  <a:lnTo>
                    <a:pt x="6764528" y="0"/>
                  </a:lnTo>
                  <a:lnTo>
                    <a:pt x="6797927" y="6752"/>
                  </a:lnTo>
                  <a:lnTo>
                    <a:pt x="6825218" y="25161"/>
                  </a:lnTo>
                  <a:lnTo>
                    <a:pt x="6843627" y="52452"/>
                  </a:lnTo>
                  <a:lnTo>
                    <a:pt x="6850380" y="85852"/>
                  </a:lnTo>
                  <a:lnTo>
                    <a:pt x="6850380" y="715772"/>
                  </a:lnTo>
                  <a:lnTo>
                    <a:pt x="6843627" y="749171"/>
                  </a:lnTo>
                  <a:lnTo>
                    <a:pt x="6825218" y="776462"/>
                  </a:lnTo>
                  <a:lnTo>
                    <a:pt x="6797927" y="794871"/>
                  </a:lnTo>
                  <a:lnTo>
                    <a:pt x="6764528" y="801624"/>
                  </a:lnTo>
                  <a:lnTo>
                    <a:pt x="85851" y="801624"/>
                  </a:lnTo>
                  <a:lnTo>
                    <a:pt x="52452" y="794871"/>
                  </a:lnTo>
                  <a:lnTo>
                    <a:pt x="25161" y="776462"/>
                  </a:lnTo>
                  <a:lnTo>
                    <a:pt x="6752" y="749171"/>
                  </a:lnTo>
                  <a:lnTo>
                    <a:pt x="0" y="715772"/>
                  </a:lnTo>
                  <a:lnTo>
                    <a:pt x="0" y="85852"/>
                  </a:lnTo>
                  <a:close/>
                </a:path>
              </a:pathLst>
            </a:custGeom>
            <a:ln w="640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988039" y="4567427"/>
              <a:ext cx="516890" cy="681355"/>
            </a:xfrm>
            <a:custGeom>
              <a:avLst/>
              <a:gdLst/>
              <a:ahLst/>
              <a:cxnLst/>
              <a:rect l="l" t="t" r="r" b="b"/>
              <a:pathLst>
                <a:path w="516890" h="681354">
                  <a:moveTo>
                    <a:pt x="422782" y="0"/>
                  </a:moveTo>
                  <a:lnTo>
                    <a:pt x="0" y="0"/>
                  </a:lnTo>
                  <a:lnTo>
                    <a:pt x="516635" y="681228"/>
                  </a:lnTo>
                  <a:lnTo>
                    <a:pt x="516635" y="85979"/>
                  </a:lnTo>
                  <a:lnTo>
                    <a:pt x="509258" y="52506"/>
                  </a:lnTo>
                  <a:lnTo>
                    <a:pt x="489140" y="25177"/>
                  </a:lnTo>
                  <a:lnTo>
                    <a:pt x="459307" y="6754"/>
                  </a:lnTo>
                  <a:lnTo>
                    <a:pt x="422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616452" y="4567428"/>
            <a:ext cx="775970" cy="7639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890"/>
              </a:spcBef>
            </a:pPr>
            <a:r>
              <a:rPr sz="3200" b="1" spc="-5" dirty="0">
                <a:solidFill>
                  <a:srgbClr val="8BB9BD"/>
                </a:solidFill>
                <a:latin typeface="Calibri"/>
                <a:cs typeface="Calibri"/>
              </a:rPr>
              <a:t>04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895850" y="3715736"/>
            <a:ext cx="601916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 err="1" smtClean="0">
                <a:latin typeface="Arial"/>
                <a:cs typeface="Arial"/>
              </a:rPr>
              <a:t>Pengaturan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5" dirty="0" err="1" smtClean="0">
                <a:latin typeface="Arial"/>
                <a:cs typeface="Arial"/>
              </a:rPr>
              <a:t>Pangkat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5" dirty="0" err="1" smtClean="0">
                <a:latin typeface="Arial"/>
                <a:cs typeface="Arial"/>
              </a:rPr>
              <a:t>dalam</a:t>
            </a:r>
            <a:r>
              <a:rPr sz="2000" b="1" spc="5" dirty="0" smtClean="0">
                <a:latin typeface="Arial"/>
                <a:cs typeface="Arial"/>
              </a:rPr>
              <a:t> PP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622291" y="5565647"/>
            <a:ext cx="6914515" cy="867410"/>
            <a:chOff x="4622291" y="5565647"/>
            <a:chExt cx="6914515" cy="867410"/>
          </a:xfrm>
        </p:grpSpPr>
        <p:sp>
          <p:nvSpPr>
            <p:cNvPr id="52" name="object 52"/>
            <p:cNvSpPr/>
            <p:nvPr/>
          </p:nvSpPr>
          <p:spPr>
            <a:xfrm>
              <a:off x="4654295" y="5597651"/>
              <a:ext cx="6850380" cy="803275"/>
            </a:xfrm>
            <a:custGeom>
              <a:avLst/>
              <a:gdLst/>
              <a:ahLst/>
              <a:cxnLst/>
              <a:rect l="l" t="t" r="r" b="b"/>
              <a:pathLst>
                <a:path w="6850380" h="803275">
                  <a:moveTo>
                    <a:pt x="6764274" y="0"/>
                  </a:moveTo>
                  <a:lnTo>
                    <a:pt x="86105" y="0"/>
                  </a:lnTo>
                  <a:lnTo>
                    <a:pt x="52560" y="6763"/>
                  </a:lnTo>
                  <a:lnTo>
                    <a:pt x="25193" y="25206"/>
                  </a:lnTo>
                  <a:lnTo>
                    <a:pt x="6756" y="52560"/>
                  </a:lnTo>
                  <a:lnTo>
                    <a:pt x="0" y="86055"/>
                  </a:lnTo>
                  <a:lnTo>
                    <a:pt x="0" y="717092"/>
                  </a:lnTo>
                  <a:lnTo>
                    <a:pt x="6756" y="750587"/>
                  </a:lnTo>
                  <a:lnTo>
                    <a:pt x="25193" y="777941"/>
                  </a:lnTo>
                  <a:lnTo>
                    <a:pt x="52560" y="796384"/>
                  </a:lnTo>
                  <a:lnTo>
                    <a:pt x="86105" y="803148"/>
                  </a:lnTo>
                  <a:lnTo>
                    <a:pt x="6764274" y="803148"/>
                  </a:lnTo>
                  <a:lnTo>
                    <a:pt x="6797819" y="796384"/>
                  </a:lnTo>
                  <a:lnTo>
                    <a:pt x="6825186" y="777941"/>
                  </a:lnTo>
                  <a:lnTo>
                    <a:pt x="6843623" y="750587"/>
                  </a:lnTo>
                  <a:lnTo>
                    <a:pt x="6850380" y="717092"/>
                  </a:lnTo>
                  <a:lnTo>
                    <a:pt x="6850380" y="86055"/>
                  </a:lnTo>
                  <a:lnTo>
                    <a:pt x="6843623" y="52560"/>
                  </a:lnTo>
                  <a:lnTo>
                    <a:pt x="6825186" y="25206"/>
                  </a:lnTo>
                  <a:lnTo>
                    <a:pt x="6797819" y="6763"/>
                  </a:lnTo>
                  <a:lnTo>
                    <a:pt x="6764274" y="0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654295" y="5597651"/>
              <a:ext cx="6850380" cy="803275"/>
            </a:xfrm>
            <a:custGeom>
              <a:avLst/>
              <a:gdLst/>
              <a:ahLst/>
              <a:cxnLst/>
              <a:rect l="l" t="t" r="r" b="b"/>
              <a:pathLst>
                <a:path w="6850380" h="803275">
                  <a:moveTo>
                    <a:pt x="0" y="86055"/>
                  </a:moveTo>
                  <a:lnTo>
                    <a:pt x="6756" y="52560"/>
                  </a:lnTo>
                  <a:lnTo>
                    <a:pt x="25193" y="25206"/>
                  </a:lnTo>
                  <a:lnTo>
                    <a:pt x="52560" y="6763"/>
                  </a:lnTo>
                  <a:lnTo>
                    <a:pt x="86105" y="0"/>
                  </a:lnTo>
                  <a:lnTo>
                    <a:pt x="6764274" y="0"/>
                  </a:lnTo>
                  <a:lnTo>
                    <a:pt x="6797819" y="6763"/>
                  </a:lnTo>
                  <a:lnTo>
                    <a:pt x="6825186" y="25206"/>
                  </a:lnTo>
                  <a:lnTo>
                    <a:pt x="6843623" y="52560"/>
                  </a:lnTo>
                  <a:lnTo>
                    <a:pt x="6850380" y="86055"/>
                  </a:lnTo>
                  <a:lnTo>
                    <a:pt x="6850380" y="717092"/>
                  </a:lnTo>
                  <a:lnTo>
                    <a:pt x="6843623" y="750587"/>
                  </a:lnTo>
                  <a:lnTo>
                    <a:pt x="6825186" y="777941"/>
                  </a:lnTo>
                  <a:lnTo>
                    <a:pt x="6797819" y="796384"/>
                  </a:lnTo>
                  <a:lnTo>
                    <a:pt x="6764274" y="803148"/>
                  </a:lnTo>
                  <a:lnTo>
                    <a:pt x="86105" y="803148"/>
                  </a:lnTo>
                  <a:lnTo>
                    <a:pt x="52560" y="796384"/>
                  </a:lnTo>
                  <a:lnTo>
                    <a:pt x="25193" y="777941"/>
                  </a:lnTo>
                  <a:lnTo>
                    <a:pt x="6756" y="750587"/>
                  </a:lnTo>
                  <a:lnTo>
                    <a:pt x="0" y="717092"/>
                  </a:lnTo>
                  <a:lnTo>
                    <a:pt x="0" y="86055"/>
                  </a:lnTo>
                  <a:close/>
                </a:path>
              </a:pathLst>
            </a:custGeom>
            <a:ln w="640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988039" y="5597651"/>
              <a:ext cx="516890" cy="681355"/>
            </a:xfrm>
            <a:custGeom>
              <a:avLst/>
              <a:gdLst/>
              <a:ahLst/>
              <a:cxnLst/>
              <a:rect l="l" t="t" r="r" b="b"/>
              <a:pathLst>
                <a:path w="516890" h="681354">
                  <a:moveTo>
                    <a:pt x="422782" y="0"/>
                  </a:moveTo>
                  <a:lnTo>
                    <a:pt x="0" y="0"/>
                  </a:lnTo>
                  <a:lnTo>
                    <a:pt x="516635" y="681228"/>
                  </a:lnTo>
                  <a:lnTo>
                    <a:pt x="516635" y="85991"/>
                  </a:lnTo>
                  <a:lnTo>
                    <a:pt x="509258" y="52517"/>
                  </a:lnTo>
                  <a:lnTo>
                    <a:pt x="489140" y="25184"/>
                  </a:lnTo>
                  <a:lnTo>
                    <a:pt x="459307" y="6756"/>
                  </a:lnTo>
                  <a:lnTo>
                    <a:pt x="422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616452" y="5597652"/>
            <a:ext cx="775970" cy="76390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430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900"/>
              </a:spcBef>
            </a:pPr>
            <a:r>
              <a:rPr sz="3200" b="1" spc="-5" dirty="0">
                <a:solidFill>
                  <a:srgbClr val="9CCCD2"/>
                </a:solidFill>
                <a:latin typeface="Calibri"/>
                <a:cs typeface="Calibri"/>
              </a:rPr>
              <a:t>05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95850" y="5838987"/>
            <a:ext cx="59461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5" dirty="0" err="1" smtClean="0">
                <a:latin typeface="Arial"/>
                <a:cs typeface="Arial"/>
              </a:rPr>
              <a:t>Pengisian</a:t>
            </a:r>
            <a:r>
              <a:rPr sz="2000" b="1" spc="5" dirty="0" smtClean="0">
                <a:latin typeface="Arial"/>
                <a:cs typeface="Arial"/>
              </a:rPr>
              <a:t> JPT </a:t>
            </a:r>
            <a:r>
              <a:rPr sz="2000" b="1" spc="5" dirty="0" err="1" smtClean="0">
                <a:latin typeface="Arial"/>
                <a:cs typeface="Arial"/>
              </a:rPr>
              <a:t>Madya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5" dirty="0" err="1" smtClean="0">
                <a:latin typeface="Arial"/>
                <a:cs typeface="Arial"/>
              </a:rPr>
              <a:t>dan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5" dirty="0" err="1" smtClean="0">
                <a:latin typeface="Arial"/>
                <a:cs typeface="Arial"/>
              </a:rPr>
              <a:t>Utama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5" dirty="0" err="1" smtClean="0">
                <a:latin typeface="Arial"/>
                <a:cs typeface="Arial"/>
              </a:rPr>
              <a:t>Tertentu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36795" y="1695039"/>
            <a:ext cx="659320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10" dirty="0" err="1" smtClean="0">
                <a:latin typeface="Arial"/>
                <a:cs typeface="Arial"/>
              </a:rPr>
              <a:t>Penarikan</a:t>
            </a:r>
            <a:r>
              <a:rPr sz="2000" b="1" spc="10" dirty="0" smtClean="0">
                <a:latin typeface="Arial"/>
                <a:cs typeface="Arial"/>
              </a:rPr>
              <a:t> </a:t>
            </a:r>
            <a:r>
              <a:rPr sz="2000" b="1" spc="10" dirty="0" err="1" smtClean="0">
                <a:latin typeface="Arial"/>
                <a:cs typeface="Arial"/>
              </a:rPr>
              <a:t>Kewenangan</a:t>
            </a:r>
            <a:r>
              <a:rPr sz="2000" b="1" spc="10" dirty="0" smtClean="0">
                <a:latin typeface="Arial"/>
                <a:cs typeface="Arial"/>
              </a:rPr>
              <a:t> </a:t>
            </a:r>
            <a:r>
              <a:rPr sz="2000" b="1" spc="10" dirty="0" err="1" smtClean="0">
                <a:latin typeface="Arial"/>
                <a:cs typeface="Arial"/>
              </a:rPr>
              <a:t>oleh</a:t>
            </a:r>
            <a:r>
              <a:rPr sz="2000" b="1" spc="10" dirty="0" smtClean="0">
                <a:latin typeface="Arial"/>
                <a:cs typeface="Arial"/>
              </a:rPr>
              <a:t> </a:t>
            </a:r>
            <a:r>
              <a:rPr sz="2000" b="1" spc="10" dirty="0" err="1" smtClean="0">
                <a:latin typeface="Arial"/>
                <a:cs typeface="Arial"/>
              </a:rPr>
              <a:t>Presiden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862828" y="4654240"/>
            <a:ext cx="656717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5" dirty="0" err="1" smtClean="0">
                <a:latin typeface="Arial"/>
                <a:cs typeface="Arial"/>
              </a:rPr>
              <a:t>Kedudukan</a:t>
            </a:r>
            <a:r>
              <a:rPr sz="2000" b="1" spc="5" dirty="0" smtClean="0">
                <a:latin typeface="Arial"/>
                <a:cs typeface="Arial"/>
              </a:rPr>
              <a:t>, </a:t>
            </a:r>
            <a:r>
              <a:rPr sz="2000" b="1" spc="5" dirty="0" err="1" smtClean="0">
                <a:latin typeface="Arial"/>
                <a:cs typeface="Arial"/>
              </a:rPr>
              <a:t>Pengangkatan</a:t>
            </a:r>
            <a:r>
              <a:rPr sz="2000" b="1" spc="5" dirty="0" smtClean="0">
                <a:latin typeface="Arial"/>
                <a:cs typeface="Arial"/>
              </a:rPr>
              <a:t>, </a:t>
            </a:r>
            <a:r>
              <a:rPr sz="2000" b="1" spc="5" dirty="0" err="1" smtClean="0">
                <a:latin typeface="Arial"/>
                <a:cs typeface="Arial"/>
              </a:rPr>
              <a:t>dan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5" dirty="0" err="1" smtClean="0">
                <a:latin typeface="Arial"/>
                <a:cs typeface="Arial"/>
              </a:rPr>
              <a:t>Uji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5" dirty="0" err="1" smtClean="0">
                <a:latin typeface="Arial"/>
                <a:cs typeface="Arial"/>
              </a:rPr>
              <a:t>Kompetensi</a:t>
            </a:r>
            <a:r>
              <a:rPr sz="2000" b="1" spc="5" dirty="0" smtClean="0">
                <a:latin typeface="Arial"/>
                <a:cs typeface="Arial"/>
              </a:rPr>
              <a:t>, </a:t>
            </a:r>
            <a:r>
              <a:rPr sz="2000" b="1" spc="5" dirty="0" err="1" smtClean="0">
                <a:latin typeface="Arial"/>
                <a:cs typeface="Arial"/>
              </a:rPr>
              <a:t>Tugas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5" dirty="0" err="1" smtClean="0">
                <a:latin typeface="Arial"/>
                <a:cs typeface="Arial"/>
              </a:rPr>
              <a:t>Instansi</a:t>
            </a:r>
            <a:r>
              <a:rPr sz="2000" b="1" spc="5" dirty="0" smtClean="0">
                <a:latin typeface="Arial"/>
                <a:cs typeface="Arial"/>
              </a:rPr>
              <a:t> Pembina JF (</a:t>
            </a:r>
            <a:r>
              <a:rPr sz="2000" b="1" spc="5" dirty="0" err="1" smtClean="0">
                <a:latin typeface="Arial"/>
                <a:cs typeface="Arial"/>
              </a:rPr>
              <a:t>Evajab</a:t>
            </a:r>
            <a:r>
              <a:rPr sz="2000" b="1" spc="5" dirty="0" smtClean="0"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3152" y="96011"/>
            <a:ext cx="720852" cy="720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18617" y="240919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Black"/>
                <a:cs typeface="Arial Black"/>
              </a:rPr>
              <a:t>1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06472" y="543580"/>
            <a:ext cx="830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latin typeface="+mj-lt"/>
              </a:rPr>
              <a:t>BEBERAPA KETENTUAN YANG DIRUBAH:</a:t>
            </a:r>
            <a:endParaRPr lang="id-ID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8251" y="1454233"/>
              <a:ext cx="2562860" cy="5245100"/>
            </a:xfrm>
            <a:custGeom>
              <a:avLst/>
              <a:gdLst/>
              <a:ahLst/>
              <a:cxnLst/>
              <a:rect l="l" t="t" r="r" b="b"/>
              <a:pathLst>
                <a:path w="2562860" h="5245100">
                  <a:moveTo>
                    <a:pt x="390720" y="127000"/>
                  </a:moveTo>
                  <a:lnTo>
                    <a:pt x="296333" y="127000"/>
                  </a:lnTo>
                  <a:lnTo>
                    <a:pt x="199835" y="152400"/>
                  </a:lnTo>
                  <a:lnTo>
                    <a:pt x="154031" y="177800"/>
                  </a:lnTo>
                  <a:lnTo>
                    <a:pt x="111584" y="203200"/>
                  </a:lnTo>
                  <a:lnTo>
                    <a:pt x="73789" y="228600"/>
                  </a:lnTo>
                  <a:lnTo>
                    <a:pt x="41939" y="254000"/>
                  </a:lnTo>
                  <a:lnTo>
                    <a:pt x="17330" y="292100"/>
                  </a:lnTo>
                  <a:lnTo>
                    <a:pt x="6843" y="304800"/>
                  </a:lnTo>
                  <a:lnTo>
                    <a:pt x="652" y="330200"/>
                  </a:lnTo>
                  <a:lnTo>
                    <a:pt x="0" y="355600"/>
                  </a:lnTo>
                  <a:lnTo>
                    <a:pt x="6129" y="368300"/>
                  </a:lnTo>
                  <a:lnTo>
                    <a:pt x="16150" y="393700"/>
                  </a:lnTo>
                  <a:lnTo>
                    <a:pt x="20635" y="431800"/>
                  </a:lnTo>
                  <a:lnTo>
                    <a:pt x="22449" y="457200"/>
                  </a:lnTo>
                  <a:lnTo>
                    <a:pt x="24455" y="482600"/>
                  </a:lnTo>
                  <a:lnTo>
                    <a:pt x="28719" y="533400"/>
                  </a:lnTo>
                  <a:lnTo>
                    <a:pt x="33500" y="571500"/>
                  </a:lnTo>
                  <a:lnTo>
                    <a:pt x="41187" y="622300"/>
                  </a:lnTo>
                  <a:lnTo>
                    <a:pt x="54166" y="660400"/>
                  </a:lnTo>
                  <a:lnTo>
                    <a:pt x="74823" y="698500"/>
                  </a:lnTo>
                  <a:lnTo>
                    <a:pt x="105547" y="736600"/>
                  </a:lnTo>
                  <a:lnTo>
                    <a:pt x="148724" y="762000"/>
                  </a:lnTo>
                  <a:lnTo>
                    <a:pt x="128193" y="774700"/>
                  </a:lnTo>
                  <a:lnTo>
                    <a:pt x="109000" y="774700"/>
                  </a:lnTo>
                  <a:lnTo>
                    <a:pt x="90573" y="787400"/>
                  </a:lnTo>
                  <a:lnTo>
                    <a:pt x="33962" y="787400"/>
                  </a:lnTo>
                  <a:lnTo>
                    <a:pt x="13638" y="800100"/>
                  </a:lnTo>
                  <a:lnTo>
                    <a:pt x="6872" y="812800"/>
                  </a:lnTo>
                  <a:lnTo>
                    <a:pt x="9177" y="850900"/>
                  </a:lnTo>
                  <a:lnTo>
                    <a:pt x="11984" y="876300"/>
                  </a:lnTo>
                  <a:lnTo>
                    <a:pt x="13767" y="889000"/>
                  </a:lnTo>
                  <a:lnTo>
                    <a:pt x="16314" y="901700"/>
                  </a:lnTo>
                  <a:lnTo>
                    <a:pt x="28214" y="952500"/>
                  </a:lnTo>
                  <a:lnTo>
                    <a:pt x="35915" y="1016000"/>
                  </a:lnTo>
                  <a:lnTo>
                    <a:pt x="38651" y="1066800"/>
                  </a:lnTo>
                  <a:lnTo>
                    <a:pt x="35656" y="1117600"/>
                  </a:lnTo>
                  <a:lnTo>
                    <a:pt x="30434" y="1181100"/>
                  </a:lnTo>
                  <a:lnTo>
                    <a:pt x="27489" y="1231900"/>
                  </a:lnTo>
                  <a:lnTo>
                    <a:pt x="26808" y="1282700"/>
                  </a:lnTo>
                  <a:lnTo>
                    <a:pt x="28376" y="1333500"/>
                  </a:lnTo>
                  <a:lnTo>
                    <a:pt x="32180" y="1384300"/>
                  </a:lnTo>
                  <a:lnTo>
                    <a:pt x="38204" y="1435100"/>
                  </a:lnTo>
                  <a:lnTo>
                    <a:pt x="46436" y="1485900"/>
                  </a:lnTo>
                  <a:lnTo>
                    <a:pt x="56860" y="1536700"/>
                  </a:lnTo>
                  <a:lnTo>
                    <a:pt x="69462" y="1587500"/>
                  </a:lnTo>
                  <a:lnTo>
                    <a:pt x="84229" y="1638300"/>
                  </a:lnTo>
                  <a:lnTo>
                    <a:pt x="101147" y="1676400"/>
                  </a:lnTo>
                  <a:lnTo>
                    <a:pt x="120200" y="1727200"/>
                  </a:lnTo>
                  <a:lnTo>
                    <a:pt x="139913" y="1778000"/>
                  </a:lnTo>
                  <a:lnTo>
                    <a:pt x="159399" y="1828800"/>
                  </a:lnTo>
                  <a:lnTo>
                    <a:pt x="198146" y="1917700"/>
                  </a:lnTo>
                  <a:lnTo>
                    <a:pt x="217633" y="1968500"/>
                  </a:lnTo>
                  <a:lnTo>
                    <a:pt x="237345" y="2019300"/>
                  </a:lnTo>
                  <a:lnTo>
                    <a:pt x="242897" y="2032000"/>
                  </a:lnTo>
                  <a:lnTo>
                    <a:pt x="247402" y="2044700"/>
                  </a:lnTo>
                  <a:lnTo>
                    <a:pt x="250952" y="2070100"/>
                  </a:lnTo>
                  <a:lnTo>
                    <a:pt x="253639" y="2082800"/>
                  </a:lnTo>
                  <a:lnTo>
                    <a:pt x="254753" y="2120900"/>
                  </a:lnTo>
                  <a:lnTo>
                    <a:pt x="249566" y="2159000"/>
                  </a:lnTo>
                  <a:lnTo>
                    <a:pt x="239030" y="2197100"/>
                  </a:lnTo>
                  <a:lnTo>
                    <a:pt x="205750" y="2298700"/>
                  </a:lnTo>
                  <a:lnTo>
                    <a:pt x="189593" y="2336800"/>
                  </a:lnTo>
                  <a:lnTo>
                    <a:pt x="175434" y="2387600"/>
                  </a:lnTo>
                  <a:lnTo>
                    <a:pt x="163077" y="2438400"/>
                  </a:lnTo>
                  <a:lnTo>
                    <a:pt x="152328" y="2489200"/>
                  </a:lnTo>
                  <a:lnTo>
                    <a:pt x="142992" y="2540000"/>
                  </a:lnTo>
                  <a:lnTo>
                    <a:pt x="134874" y="2590800"/>
                  </a:lnTo>
                  <a:lnTo>
                    <a:pt x="127780" y="2641600"/>
                  </a:lnTo>
                  <a:lnTo>
                    <a:pt x="121515" y="2692400"/>
                  </a:lnTo>
                  <a:lnTo>
                    <a:pt x="115884" y="2755900"/>
                  </a:lnTo>
                  <a:lnTo>
                    <a:pt x="110691" y="2806700"/>
                  </a:lnTo>
                  <a:lnTo>
                    <a:pt x="105744" y="2857500"/>
                  </a:lnTo>
                  <a:lnTo>
                    <a:pt x="100845" y="2908300"/>
                  </a:lnTo>
                  <a:lnTo>
                    <a:pt x="102265" y="2946400"/>
                  </a:lnTo>
                  <a:lnTo>
                    <a:pt x="115239" y="2971800"/>
                  </a:lnTo>
                  <a:lnTo>
                    <a:pt x="139098" y="2984500"/>
                  </a:lnTo>
                  <a:lnTo>
                    <a:pt x="173172" y="2997200"/>
                  </a:lnTo>
                  <a:lnTo>
                    <a:pt x="197015" y="3009900"/>
                  </a:lnTo>
                  <a:lnTo>
                    <a:pt x="223083" y="3060700"/>
                  </a:lnTo>
                  <a:lnTo>
                    <a:pt x="225382" y="3111500"/>
                  </a:lnTo>
                  <a:lnTo>
                    <a:pt x="226798" y="3162300"/>
                  </a:lnTo>
                  <a:lnTo>
                    <a:pt x="227506" y="3213100"/>
                  </a:lnTo>
                  <a:lnTo>
                    <a:pt x="227639" y="3276600"/>
                  </a:lnTo>
                  <a:lnTo>
                    <a:pt x="227507" y="3314700"/>
                  </a:lnTo>
                  <a:lnTo>
                    <a:pt x="226803" y="3429000"/>
                  </a:lnTo>
                  <a:lnTo>
                    <a:pt x="226628" y="3479800"/>
                  </a:lnTo>
                  <a:lnTo>
                    <a:pt x="226807" y="3530600"/>
                  </a:lnTo>
                  <a:lnTo>
                    <a:pt x="227516" y="3581400"/>
                  </a:lnTo>
                  <a:lnTo>
                    <a:pt x="228934" y="3632200"/>
                  </a:lnTo>
                  <a:lnTo>
                    <a:pt x="231236" y="3683000"/>
                  </a:lnTo>
                  <a:lnTo>
                    <a:pt x="232008" y="3733800"/>
                  </a:lnTo>
                  <a:lnTo>
                    <a:pt x="229679" y="3784600"/>
                  </a:lnTo>
                  <a:lnTo>
                    <a:pt x="225141" y="3835400"/>
                  </a:lnTo>
                  <a:lnTo>
                    <a:pt x="219285" y="3886200"/>
                  </a:lnTo>
                  <a:lnTo>
                    <a:pt x="213001" y="3937000"/>
                  </a:lnTo>
                  <a:lnTo>
                    <a:pt x="207180" y="3975100"/>
                  </a:lnTo>
                  <a:lnTo>
                    <a:pt x="202712" y="4025900"/>
                  </a:lnTo>
                  <a:lnTo>
                    <a:pt x="198638" y="4076700"/>
                  </a:lnTo>
                  <a:lnTo>
                    <a:pt x="193861" y="4127500"/>
                  </a:lnTo>
                  <a:lnTo>
                    <a:pt x="188548" y="4178300"/>
                  </a:lnTo>
                  <a:lnTo>
                    <a:pt x="182866" y="4229100"/>
                  </a:lnTo>
                  <a:lnTo>
                    <a:pt x="176981" y="4292600"/>
                  </a:lnTo>
                  <a:lnTo>
                    <a:pt x="171060" y="4343400"/>
                  </a:lnTo>
                  <a:lnTo>
                    <a:pt x="165270" y="4394200"/>
                  </a:lnTo>
                  <a:lnTo>
                    <a:pt x="159776" y="4445000"/>
                  </a:lnTo>
                  <a:lnTo>
                    <a:pt x="154746" y="4495800"/>
                  </a:lnTo>
                  <a:lnTo>
                    <a:pt x="150347" y="4546600"/>
                  </a:lnTo>
                  <a:lnTo>
                    <a:pt x="146744" y="4597400"/>
                  </a:lnTo>
                  <a:lnTo>
                    <a:pt x="144104" y="4648200"/>
                  </a:lnTo>
                  <a:lnTo>
                    <a:pt x="142595" y="4699000"/>
                  </a:lnTo>
                  <a:lnTo>
                    <a:pt x="142382" y="4749800"/>
                  </a:lnTo>
                  <a:lnTo>
                    <a:pt x="143632" y="4800600"/>
                  </a:lnTo>
                  <a:lnTo>
                    <a:pt x="143584" y="4813300"/>
                  </a:lnTo>
                  <a:lnTo>
                    <a:pt x="143249" y="4826000"/>
                  </a:lnTo>
                  <a:lnTo>
                    <a:pt x="142341" y="4838700"/>
                  </a:lnTo>
                  <a:lnTo>
                    <a:pt x="140571" y="4838700"/>
                  </a:lnTo>
                  <a:lnTo>
                    <a:pt x="134684" y="4889500"/>
                  </a:lnTo>
                  <a:lnTo>
                    <a:pt x="138182" y="4940300"/>
                  </a:lnTo>
                  <a:lnTo>
                    <a:pt x="147984" y="4991100"/>
                  </a:lnTo>
                  <a:lnTo>
                    <a:pt x="161013" y="5041900"/>
                  </a:lnTo>
                  <a:lnTo>
                    <a:pt x="174188" y="5092700"/>
                  </a:lnTo>
                  <a:lnTo>
                    <a:pt x="180125" y="5105400"/>
                  </a:lnTo>
                  <a:lnTo>
                    <a:pt x="189596" y="5105400"/>
                  </a:lnTo>
                  <a:lnTo>
                    <a:pt x="201549" y="5118100"/>
                  </a:lnTo>
                  <a:lnTo>
                    <a:pt x="214930" y="5118100"/>
                  </a:lnTo>
                  <a:lnTo>
                    <a:pt x="234204" y="5130800"/>
                  </a:lnTo>
                  <a:lnTo>
                    <a:pt x="253766" y="5130800"/>
                  </a:lnTo>
                  <a:lnTo>
                    <a:pt x="273519" y="5143500"/>
                  </a:lnTo>
                  <a:lnTo>
                    <a:pt x="293365" y="5143500"/>
                  </a:lnTo>
                  <a:lnTo>
                    <a:pt x="347802" y="5156200"/>
                  </a:lnTo>
                  <a:lnTo>
                    <a:pt x="401258" y="5156200"/>
                  </a:lnTo>
                  <a:lnTo>
                    <a:pt x="453980" y="5181600"/>
                  </a:lnTo>
                  <a:lnTo>
                    <a:pt x="558198" y="5207000"/>
                  </a:lnTo>
                  <a:lnTo>
                    <a:pt x="606192" y="5232400"/>
                  </a:lnTo>
                  <a:lnTo>
                    <a:pt x="654918" y="5232400"/>
                  </a:lnTo>
                  <a:lnTo>
                    <a:pt x="704232" y="5245100"/>
                  </a:lnTo>
                  <a:lnTo>
                    <a:pt x="931609" y="5245100"/>
                  </a:lnTo>
                  <a:lnTo>
                    <a:pt x="953155" y="5232400"/>
                  </a:lnTo>
                  <a:lnTo>
                    <a:pt x="968986" y="5219700"/>
                  </a:lnTo>
                  <a:lnTo>
                    <a:pt x="978936" y="5181600"/>
                  </a:lnTo>
                  <a:lnTo>
                    <a:pt x="979708" y="5156200"/>
                  </a:lnTo>
                  <a:lnTo>
                    <a:pt x="967681" y="5118100"/>
                  </a:lnTo>
                  <a:lnTo>
                    <a:pt x="941914" y="5092700"/>
                  </a:lnTo>
                  <a:lnTo>
                    <a:pt x="901466" y="5067300"/>
                  </a:lnTo>
                  <a:lnTo>
                    <a:pt x="865240" y="5041900"/>
                  </a:lnTo>
                  <a:lnTo>
                    <a:pt x="792029" y="5003800"/>
                  </a:lnTo>
                  <a:lnTo>
                    <a:pt x="755810" y="4978400"/>
                  </a:lnTo>
                  <a:lnTo>
                    <a:pt x="720426" y="4953000"/>
                  </a:lnTo>
                  <a:lnTo>
                    <a:pt x="692016" y="4927600"/>
                  </a:lnTo>
                  <a:lnTo>
                    <a:pt x="670290" y="4889500"/>
                  </a:lnTo>
                  <a:lnTo>
                    <a:pt x="654959" y="4851400"/>
                  </a:lnTo>
                  <a:lnTo>
                    <a:pt x="649249" y="4813300"/>
                  </a:lnTo>
                  <a:lnTo>
                    <a:pt x="648217" y="4787900"/>
                  </a:lnTo>
                  <a:lnTo>
                    <a:pt x="648521" y="4749800"/>
                  </a:lnTo>
                  <a:lnTo>
                    <a:pt x="646818" y="4724400"/>
                  </a:lnTo>
                  <a:lnTo>
                    <a:pt x="646610" y="4699000"/>
                  </a:lnTo>
                  <a:lnTo>
                    <a:pt x="652035" y="4686300"/>
                  </a:lnTo>
                  <a:lnTo>
                    <a:pt x="662999" y="4686300"/>
                  </a:lnTo>
                  <a:lnTo>
                    <a:pt x="679407" y="4673600"/>
                  </a:lnTo>
                  <a:lnTo>
                    <a:pt x="716221" y="4660900"/>
                  </a:lnTo>
                  <a:lnTo>
                    <a:pt x="753130" y="4660900"/>
                  </a:lnTo>
                  <a:lnTo>
                    <a:pt x="826092" y="4635500"/>
                  </a:lnTo>
                  <a:lnTo>
                    <a:pt x="849522" y="4622800"/>
                  </a:lnTo>
                  <a:lnTo>
                    <a:pt x="869903" y="4610100"/>
                  </a:lnTo>
                  <a:lnTo>
                    <a:pt x="883413" y="4584700"/>
                  </a:lnTo>
                  <a:lnTo>
                    <a:pt x="886226" y="4559300"/>
                  </a:lnTo>
                  <a:lnTo>
                    <a:pt x="877918" y="4533900"/>
                  </a:lnTo>
                  <a:lnTo>
                    <a:pt x="861766" y="4521200"/>
                  </a:lnTo>
                  <a:lnTo>
                    <a:pt x="839499" y="4495800"/>
                  </a:lnTo>
                  <a:lnTo>
                    <a:pt x="812846" y="4495800"/>
                  </a:lnTo>
                  <a:lnTo>
                    <a:pt x="790516" y="4483100"/>
                  </a:lnTo>
                  <a:lnTo>
                    <a:pt x="707646" y="4483100"/>
                  </a:lnTo>
                  <a:lnTo>
                    <a:pt x="695199" y="4470400"/>
                  </a:lnTo>
                  <a:lnTo>
                    <a:pt x="685810" y="4470400"/>
                  </a:lnTo>
                  <a:lnTo>
                    <a:pt x="680435" y="4457700"/>
                  </a:lnTo>
                  <a:lnTo>
                    <a:pt x="673385" y="4419600"/>
                  </a:lnTo>
                  <a:lnTo>
                    <a:pt x="669102" y="4381500"/>
                  </a:lnTo>
                  <a:lnTo>
                    <a:pt x="669975" y="4356100"/>
                  </a:lnTo>
                  <a:lnTo>
                    <a:pt x="678391" y="4318000"/>
                  </a:lnTo>
                  <a:lnTo>
                    <a:pt x="686463" y="4292600"/>
                  </a:lnTo>
                  <a:lnTo>
                    <a:pt x="692527" y="4267200"/>
                  </a:lnTo>
                  <a:lnTo>
                    <a:pt x="696870" y="4241800"/>
                  </a:lnTo>
                  <a:lnTo>
                    <a:pt x="699777" y="4216400"/>
                  </a:lnTo>
                  <a:lnTo>
                    <a:pt x="703669" y="4165600"/>
                  </a:lnTo>
                  <a:lnTo>
                    <a:pt x="707186" y="4114800"/>
                  </a:lnTo>
                  <a:lnTo>
                    <a:pt x="711200" y="4064000"/>
                  </a:lnTo>
                  <a:lnTo>
                    <a:pt x="716585" y="4000500"/>
                  </a:lnTo>
                  <a:lnTo>
                    <a:pt x="724215" y="3949700"/>
                  </a:lnTo>
                  <a:lnTo>
                    <a:pt x="734963" y="3898900"/>
                  </a:lnTo>
                  <a:lnTo>
                    <a:pt x="749701" y="3848100"/>
                  </a:lnTo>
                  <a:lnTo>
                    <a:pt x="764054" y="3797300"/>
                  </a:lnTo>
                  <a:lnTo>
                    <a:pt x="777530" y="3759200"/>
                  </a:lnTo>
                  <a:lnTo>
                    <a:pt x="789736" y="3708400"/>
                  </a:lnTo>
                  <a:lnTo>
                    <a:pt x="800280" y="3657600"/>
                  </a:lnTo>
                  <a:lnTo>
                    <a:pt x="808769" y="3619500"/>
                  </a:lnTo>
                  <a:lnTo>
                    <a:pt x="817134" y="3568700"/>
                  </a:lnTo>
                  <a:lnTo>
                    <a:pt x="826614" y="3517900"/>
                  </a:lnTo>
                  <a:lnTo>
                    <a:pt x="837058" y="3467100"/>
                  </a:lnTo>
                  <a:lnTo>
                    <a:pt x="848317" y="3416300"/>
                  </a:lnTo>
                  <a:lnTo>
                    <a:pt x="860240" y="3378200"/>
                  </a:lnTo>
                  <a:lnTo>
                    <a:pt x="872678" y="3327400"/>
                  </a:lnTo>
                  <a:lnTo>
                    <a:pt x="885480" y="3276600"/>
                  </a:lnTo>
                  <a:lnTo>
                    <a:pt x="898496" y="3225800"/>
                  </a:lnTo>
                  <a:lnTo>
                    <a:pt x="911576" y="3175000"/>
                  </a:lnTo>
                  <a:lnTo>
                    <a:pt x="924571" y="3136900"/>
                  </a:lnTo>
                  <a:lnTo>
                    <a:pt x="937329" y="3086100"/>
                  </a:lnTo>
                  <a:lnTo>
                    <a:pt x="949701" y="3035300"/>
                  </a:lnTo>
                  <a:lnTo>
                    <a:pt x="961537" y="2984500"/>
                  </a:lnTo>
                  <a:lnTo>
                    <a:pt x="971433" y="2959100"/>
                  </a:lnTo>
                  <a:lnTo>
                    <a:pt x="986509" y="2946400"/>
                  </a:lnTo>
                  <a:lnTo>
                    <a:pt x="1007704" y="2933700"/>
                  </a:lnTo>
                  <a:lnTo>
                    <a:pt x="1090966" y="2933700"/>
                  </a:lnTo>
                  <a:lnTo>
                    <a:pt x="1131781" y="2908300"/>
                  </a:lnTo>
                  <a:lnTo>
                    <a:pt x="1162118" y="2882900"/>
                  </a:lnTo>
                  <a:lnTo>
                    <a:pt x="1185692" y="2832100"/>
                  </a:lnTo>
                  <a:lnTo>
                    <a:pt x="1202490" y="2781300"/>
                  </a:lnTo>
                  <a:lnTo>
                    <a:pt x="1216136" y="2730500"/>
                  </a:lnTo>
                  <a:lnTo>
                    <a:pt x="1226374" y="2679700"/>
                  </a:lnTo>
                  <a:lnTo>
                    <a:pt x="1232948" y="2628900"/>
                  </a:lnTo>
                  <a:lnTo>
                    <a:pt x="1235603" y="2578100"/>
                  </a:lnTo>
                  <a:lnTo>
                    <a:pt x="1234983" y="2527300"/>
                  </a:lnTo>
                  <a:lnTo>
                    <a:pt x="1232166" y="2476500"/>
                  </a:lnTo>
                  <a:lnTo>
                    <a:pt x="1228329" y="2425700"/>
                  </a:lnTo>
                  <a:lnTo>
                    <a:pt x="1224649" y="2374900"/>
                  </a:lnTo>
                  <a:lnTo>
                    <a:pt x="1222305" y="2324100"/>
                  </a:lnTo>
                  <a:lnTo>
                    <a:pt x="1222474" y="2273300"/>
                  </a:lnTo>
                  <a:lnTo>
                    <a:pt x="1226332" y="2222500"/>
                  </a:lnTo>
                  <a:lnTo>
                    <a:pt x="1226830" y="2184400"/>
                  </a:lnTo>
                  <a:lnTo>
                    <a:pt x="1220792" y="2146300"/>
                  </a:lnTo>
                  <a:lnTo>
                    <a:pt x="1210919" y="2120900"/>
                  </a:lnTo>
                  <a:lnTo>
                    <a:pt x="1199916" y="2082800"/>
                  </a:lnTo>
                  <a:lnTo>
                    <a:pt x="1183615" y="2032000"/>
                  </a:lnTo>
                  <a:lnTo>
                    <a:pt x="1166001" y="1981200"/>
                  </a:lnTo>
                  <a:lnTo>
                    <a:pt x="1148125" y="1930400"/>
                  </a:lnTo>
                  <a:lnTo>
                    <a:pt x="1131037" y="1879600"/>
                  </a:lnTo>
                  <a:lnTo>
                    <a:pt x="1115789" y="1828800"/>
                  </a:lnTo>
                  <a:lnTo>
                    <a:pt x="1103431" y="1778000"/>
                  </a:lnTo>
                  <a:lnTo>
                    <a:pt x="1095014" y="1727200"/>
                  </a:lnTo>
                  <a:lnTo>
                    <a:pt x="1089361" y="1676400"/>
                  </a:lnTo>
                  <a:lnTo>
                    <a:pt x="1081028" y="1638300"/>
                  </a:lnTo>
                  <a:lnTo>
                    <a:pt x="1069243" y="1600200"/>
                  </a:lnTo>
                  <a:lnTo>
                    <a:pt x="1053231" y="1562100"/>
                  </a:lnTo>
                  <a:lnTo>
                    <a:pt x="1045819" y="1549400"/>
                  </a:lnTo>
                  <a:lnTo>
                    <a:pt x="1048802" y="1524000"/>
                  </a:lnTo>
                  <a:lnTo>
                    <a:pt x="1081806" y="1524000"/>
                  </a:lnTo>
                  <a:lnTo>
                    <a:pt x="1129827" y="1511300"/>
                  </a:lnTo>
                  <a:lnTo>
                    <a:pt x="1177066" y="1511300"/>
                  </a:lnTo>
                  <a:lnTo>
                    <a:pt x="1269553" y="1485900"/>
                  </a:lnTo>
                  <a:lnTo>
                    <a:pt x="1314979" y="1460500"/>
                  </a:lnTo>
                  <a:lnTo>
                    <a:pt x="1404640" y="1435100"/>
                  </a:lnTo>
                  <a:lnTo>
                    <a:pt x="1498178" y="1397000"/>
                  </a:lnTo>
                  <a:lnTo>
                    <a:pt x="1591942" y="1346200"/>
                  </a:lnTo>
                  <a:lnTo>
                    <a:pt x="1686834" y="1320800"/>
                  </a:lnTo>
                  <a:lnTo>
                    <a:pt x="1727899" y="1295400"/>
                  </a:lnTo>
                  <a:lnTo>
                    <a:pt x="1755033" y="1270000"/>
                  </a:lnTo>
                  <a:lnTo>
                    <a:pt x="1770737" y="1244600"/>
                  </a:lnTo>
                  <a:lnTo>
                    <a:pt x="1777512" y="1193800"/>
                  </a:lnTo>
                  <a:lnTo>
                    <a:pt x="1776875" y="1181100"/>
                  </a:lnTo>
                  <a:lnTo>
                    <a:pt x="1775560" y="1168400"/>
                  </a:lnTo>
                  <a:lnTo>
                    <a:pt x="1776744" y="1155700"/>
                  </a:lnTo>
                  <a:lnTo>
                    <a:pt x="1783608" y="1155700"/>
                  </a:lnTo>
                  <a:lnTo>
                    <a:pt x="1816926" y="1117600"/>
                  </a:lnTo>
                  <a:lnTo>
                    <a:pt x="1832715" y="1104900"/>
                  </a:lnTo>
                  <a:lnTo>
                    <a:pt x="887207" y="1104900"/>
                  </a:lnTo>
                  <a:lnTo>
                    <a:pt x="834015" y="1092200"/>
                  </a:lnTo>
                  <a:lnTo>
                    <a:pt x="789414" y="1079500"/>
                  </a:lnTo>
                  <a:lnTo>
                    <a:pt x="755372" y="1054100"/>
                  </a:lnTo>
                  <a:lnTo>
                    <a:pt x="721806" y="1028700"/>
                  </a:lnTo>
                  <a:lnTo>
                    <a:pt x="688430" y="990600"/>
                  </a:lnTo>
                  <a:lnTo>
                    <a:pt x="654959" y="965200"/>
                  </a:lnTo>
                  <a:lnTo>
                    <a:pt x="644189" y="965200"/>
                  </a:lnTo>
                  <a:lnTo>
                    <a:pt x="639051" y="952500"/>
                  </a:lnTo>
                  <a:lnTo>
                    <a:pt x="641359" y="939800"/>
                  </a:lnTo>
                  <a:lnTo>
                    <a:pt x="652927" y="927100"/>
                  </a:lnTo>
                  <a:lnTo>
                    <a:pt x="674620" y="914400"/>
                  </a:lnTo>
                  <a:lnTo>
                    <a:pt x="692780" y="889000"/>
                  </a:lnTo>
                  <a:lnTo>
                    <a:pt x="703491" y="863600"/>
                  </a:lnTo>
                  <a:lnTo>
                    <a:pt x="702838" y="825500"/>
                  </a:lnTo>
                  <a:lnTo>
                    <a:pt x="701822" y="825500"/>
                  </a:lnTo>
                  <a:lnTo>
                    <a:pt x="704870" y="812800"/>
                  </a:lnTo>
                  <a:lnTo>
                    <a:pt x="707931" y="812800"/>
                  </a:lnTo>
                  <a:lnTo>
                    <a:pt x="725358" y="787400"/>
                  </a:lnTo>
                  <a:lnTo>
                    <a:pt x="727411" y="762000"/>
                  </a:lnTo>
                  <a:lnTo>
                    <a:pt x="716669" y="736600"/>
                  </a:lnTo>
                  <a:lnTo>
                    <a:pt x="695713" y="711200"/>
                  </a:lnTo>
                  <a:lnTo>
                    <a:pt x="677473" y="685800"/>
                  </a:lnTo>
                  <a:lnTo>
                    <a:pt x="674320" y="660400"/>
                  </a:lnTo>
                  <a:lnTo>
                    <a:pt x="685684" y="647700"/>
                  </a:lnTo>
                  <a:lnTo>
                    <a:pt x="710992" y="622300"/>
                  </a:lnTo>
                  <a:lnTo>
                    <a:pt x="726426" y="596900"/>
                  </a:lnTo>
                  <a:lnTo>
                    <a:pt x="742818" y="558800"/>
                  </a:lnTo>
                  <a:lnTo>
                    <a:pt x="754247" y="508000"/>
                  </a:lnTo>
                  <a:lnTo>
                    <a:pt x="754794" y="469900"/>
                  </a:lnTo>
                  <a:lnTo>
                    <a:pt x="748672" y="469900"/>
                  </a:lnTo>
                  <a:lnTo>
                    <a:pt x="716411" y="444500"/>
                  </a:lnTo>
                  <a:lnTo>
                    <a:pt x="686922" y="406400"/>
                  </a:lnTo>
                  <a:lnTo>
                    <a:pt x="662590" y="381000"/>
                  </a:lnTo>
                  <a:lnTo>
                    <a:pt x="645802" y="342900"/>
                  </a:lnTo>
                  <a:lnTo>
                    <a:pt x="641820" y="330200"/>
                  </a:lnTo>
                  <a:lnTo>
                    <a:pt x="635357" y="330200"/>
                  </a:lnTo>
                  <a:lnTo>
                    <a:pt x="627750" y="317500"/>
                  </a:lnTo>
                  <a:lnTo>
                    <a:pt x="620339" y="317500"/>
                  </a:lnTo>
                  <a:lnTo>
                    <a:pt x="597611" y="292100"/>
                  </a:lnTo>
                  <a:lnTo>
                    <a:pt x="575265" y="266700"/>
                  </a:lnTo>
                  <a:lnTo>
                    <a:pt x="555593" y="241300"/>
                  </a:lnTo>
                  <a:lnTo>
                    <a:pt x="540888" y="215900"/>
                  </a:lnTo>
                  <a:lnTo>
                    <a:pt x="528647" y="190500"/>
                  </a:lnTo>
                  <a:lnTo>
                    <a:pt x="513254" y="177800"/>
                  </a:lnTo>
                  <a:lnTo>
                    <a:pt x="494616" y="165100"/>
                  </a:lnTo>
                  <a:lnTo>
                    <a:pt x="472638" y="152400"/>
                  </a:lnTo>
                  <a:lnTo>
                    <a:pt x="433885" y="139700"/>
                  </a:lnTo>
                  <a:lnTo>
                    <a:pt x="390720" y="127000"/>
                  </a:lnTo>
                  <a:close/>
                </a:path>
                <a:path w="2562860" h="5245100">
                  <a:moveTo>
                    <a:pt x="2446532" y="0"/>
                  </a:moveTo>
                  <a:lnTo>
                    <a:pt x="2408956" y="0"/>
                  </a:lnTo>
                  <a:lnTo>
                    <a:pt x="2360062" y="25400"/>
                  </a:lnTo>
                  <a:lnTo>
                    <a:pt x="2311136" y="38100"/>
                  </a:lnTo>
                  <a:lnTo>
                    <a:pt x="2262179" y="63500"/>
                  </a:lnTo>
                  <a:lnTo>
                    <a:pt x="2213195" y="76200"/>
                  </a:lnTo>
                  <a:lnTo>
                    <a:pt x="2164187" y="101600"/>
                  </a:lnTo>
                  <a:lnTo>
                    <a:pt x="2066104" y="127000"/>
                  </a:lnTo>
                  <a:lnTo>
                    <a:pt x="1967951" y="165100"/>
                  </a:lnTo>
                  <a:lnTo>
                    <a:pt x="1722394" y="254000"/>
                  </a:lnTo>
                  <a:lnTo>
                    <a:pt x="1682834" y="279400"/>
                  </a:lnTo>
                  <a:lnTo>
                    <a:pt x="1564533" y="317500"/>
                  </a:lnTo>
                  <a:lnTo>
                    <a:pt x="1411752" y="368300"/>
                  </a:lnTo>
                  <a:lnTo>
                    <a:pt x="1330409" y="393700"/>
                  </a:lnTo>
                  <a:lnTo>
                    <a:pt x="1291309" y="406400"/>
                  </a:lnTo>
                  <a:lnTo>
                    <a:pt x="1255923" y="431800"/>
                  </a:lnTo>
                  <a:lnTo>
                    <a:pt x="1219950" y="444500"/>
                  </a:lnTo>
                  <a:lnTo>
                    <a:pt x="1146481" y="444500"/>
                  </a:lnTo>
                  <a:lnTo>
                    <a:pt x="1117366" y="469900"/>
                  </a:lnTo>
                  <a:lnTo>
                    <a:pt x="975604" y="469900"/>
                  </a:lnTo>
                  <a:lnTo>
                    <a:pt x="935074" y="495300"/>
                  </a:lnTo>
                  <a:lnTo>
                    <a:pt x="907520" y="533400"/>
                  </a:lnTo>
                  <a:lnTo>
                    <a:pt x="899434" y="584200"/>
                  </a:lnTo>
                  <a:lnTo>
                    <a:pt x="909695" y="635000"/>
                  </a:lnTo>
                  <a:lnTo>
                    <a:pt x="930375" y="685800"/>
                  </a:lnTo>
                  <a:lnTo>
                    <a:pt x="960031" y="736600"/>
                  </a:lnTo>
                  <a:lnTo>
                    <a:pt x="997224" y="774700"/>
                  </a:lnTo>
                  <a:lnTo>
                    <a:pt x="1005860" y="787400"/>
                  </a:lnTo>
                  <a:lnTo>
                    <a:pt x="1012972" y="800100"/>
                  </a:lnTo>
                  <a:lnTo>
                    <a:pt x="1017798" y="812800"/>
                  </a:lnTo>
                  <a:lnTo>
                    <a:pt x="1019576" y="825500"/>
                  </a:lnTo>
                  <a:lnTo>
                    <a:pt x="1015653" y="876300"/>
                  </a:lnTo>
                  <a:lnTo>
                    <a:pt x="1003861" y="914400"/>
                  </a:lnTo>
                  <a:lnTo>
                    <a:pt x="987819" y="965200"/>
                  </a:lnTo>
                  <a:lnTo>
                    <a:pt x="971150" y="1016000"/>
                  </a:lnTo>
                  <a:lnTo>
                    <a:pt x="957473" y="1066800"/>
                  </a:lnTo>
                  <a:lnTo>
                    <a:pt x="933518" y="1092200"/>
                  </a:lnTo>
                  <a:lnTo>
                    <a:pt x="887207" y="1104900"/>
                  </a:lnTo>
                  <a:lnTo>
                    <a:pt x="1832715" y="1104900"/>
                  </a:lnTo>
                  <a:lnTo>
                    <a:pt x="1848505" y="1092200"/>
                  </a:lnTo>
                  <a:lnTo>
                    <a:pt x="1878941" y="1066800"/>
                  </a:lnTo>
                  <a:lnTo>
                    <a:pt x="1324122" y="1066800"/>
                  </a:lnTo>
                  <a:lnTo>
                    <a:pt x="1321681" y="1054100"/>
                  </a:lnTo>
                  <a:lnTo>
                    <a:pt x="1323551" y="1041400"/>
                  </a:lnTo>
                  <a:lnTo>
                    <a:pt x="1327515" y="1041400"/>
                  </a:lnTo>
                  <a:lnTo>
                    <a:pt x="1331361" y="1028700"/>
                  </a:lnTo>
                  <a:lnTo>
                    <a:pt x="1343059" y="990600"/>
                  </a:lnTo>
                  <a:lnTo>
                    <a:pt x="1341124" y="952500"/>
                  </a:lnTo>
                  <a:lnTo>
                    <a:pt x="1327164" y="914400"/>
                  </a:lnTo>
                  <a:lnTo>
                    <a:pt x="1302786" y="889000"/>
                  </a:lnTo>
                  <a:lnTo>
                    <a:pt x="1287622" y="863600"/>
                  </a:lnTo>
                  <a:lnTo>
                    <a:pt x="1275291" y="850900"/>
                  </a:lnTo>
                  <a:lnTo>
                    <a:pt x="1267532" y="825500"/>
                  </a:lnTo>
                  <a:lnTo>
                    <a:pt x="1266083" y="812800"/>
                  </a:lnTo>
                  <a:lnTo>
                    <a:pt x="1264940" y="787400"/>
                  </a:lnTo>
                  <a:lnTo>
                    <a:pt x="1259225" y="774700"/>
                  </a:lnTo>
                  <a:lnTo>
                    <a:pt x="1250081" y="762000"/>
                  </a:lnTo>
                  <a:lnTo>
                    <a:pt x="1238651" y="762000"/>
                  </a:lnTo>
                  <a:lnTo>
                    <a:pt x="1226544" y="749300"/>
                  </a:lnTo>
                  <a:lnTo>
                    <a:pt x="1218474" y="736600"/>
                  </a:lnTo>
                  <a:lnTo>
                    <a:pt x="1215380" y="723900"/>
                  </a:lnTo>
                  <a:lnTo>
                    <a:pt x="1218204" y="698500"/>
                  </a:lnTo>
                  <a:lnTo>
                    <a:pt x="1227485" y="698500"/>
                  </a:lnTo>
                  <a:lnTo>
                    <a:pt x="1240159" y="685800"/>
                  </a:lnTo>
                  <a:lnTo>
                    <a:pt x="2562450" y="685800"/>
                  </a:lnTo>
                  <a:lnTo>
                    <a:pt x="2560721" y="660400"/>
                  </a:lnTo>
                  <a:lnTo>
                    <a:pt x="2552566" y="609600"/>
                  </a:lnTo>
                  <a:lnTo>
                    <a:pt x="2544513" y="571500"/>
                  </a:lnTo>
                  <a:lnTo>
                    <a:pt x="2536558" y="520700"/>
                  </a:lnTo>
                  <a:lnTo>
                    <a:pt x="2528700" y="469900"/>
                  </a:lnTo>
                  <a:lnTo>
                    <a:pt x="2520936" y="419100"/>
                  </a:lnTo>
                  <a:lnTo>
                    <a:pt x="2513263" y="368300"/>
                  </a:lnTo>
                  <a:lnTo>
                    <a:pt x="2505680" y="330200"/>
                  </a:lnTo>
                  <a:lnTo>
                    <a:pt x="2498183" y="279400"/>
                  </a:lnTo>
                  <a:lnTo>
                    <a:pt x="2490771" y="228600"/>
                  </a:lnTo>
                  <a:lnTo>
                    <a:pt x="2483440" y="177800"/>
                  </a:lnTo>
                  <a:lnTo>
                    <a:pt x="2476189" y="127000"/>
                  </a:lnTo>
                  <a:lnTo>
                    <a:pt x="2469015" y="88900"/>
                  </a:lnTo>
                  <a:lnTo>
                    <a:pt x="2461915" y="38100"/>
                  </a:lnTo>
                  <a:lnTo>
                    <a:pt x="2456087" y="12700"/>
                  </a:lnTo>
                  <a:lnTo>
                    <a:pt x="2446532" y="0"/>
                  </a:lnTo>
                  <a:close/>
                </a:path>
                <a:path w="2562860" h="5245100">
                  <a:moveTo>
                    <a:pt x="1686612" y="698500"/>
                  </a:moveTo>
                  <a:lnTo>
                    <a:pt x="1597680" y="698500"/>
                  </a:lnTo>
                  <a:lnTo>
                    <a:pt x="1623068" y="723900"/>
                  </a:lnTo>
                  <a:lnTo>
                    <a:pt x="1645051" y="749300"/>
                  </a:lnTo>
                  <a:lnTo>
                    <a:pt x="1661946" y="787400"/>
                  </a:lnTo>
                  <a:lnTo>
                    <a:pt x="1676484" y="812800"/>
                  </a:lnTo>
                  <a:lnTo>
                    <a:pt x="1689307" y="850900"/>
                  </a:lnTo>
                  <a:lnTo>
                    <a:pt x="1687767" y="901700"/>
                  </a:lnTo>
                  <a:lnTo>
                    <a:pt x="1650087" y="939800"/>
                  </a:lnTo>
                  <a:lnTo>
                    <a:pt x="1583785" y="965200"/>
                  </a:lnTo>
                  <a:lnTo>
                    <a:pt x="1492524" y="1016000"/>
                  </a:lnTo>
                  <a:lnTo>
                    <a:pt x="1399231" y="1041400"/>
                  </a:lnTo>
                  <a:lnTo>
                    <a:pt x="1351681" y="1066800"/>
                  </a:lnTo>
                  <a:lnTo>
                    <a:pt x="1878941" y="1066800"/>
                  </a:lnTo>
                  <a:lnTo>
                    <a:pt x="1908830" y="1028700"/>
                  </a:lnTo>
                  <a:lnTo>
                    <a:pt x="1960948" y="977900"/>
                  </a:lnTo>
                  <a:lnTo>
                    <a:pt x="1984929" y="952500"/>
                  </a:lnTo>
                  <a:lnTo>
                    <a:pt x="2004588" y="927100"/>
                  </a:lnTo>
                  <a:lnTo>
                    <a:pt x="2025555" y="889000"/>
                  </a:lnTo>
                  <a:lnTo>
                    <a:pt x="2049927" y="850900"/>
                  </a:lnTo>
                  <a:lnTo>
                    <a:pt x="2077347" y="825500"/>
                  </a:lnTo>
                  <a:lnTo>
                    <a:pt x="2107458" y="787400"/>
                  </a:lnTo>
                  <a:lnTo>
                    <a:pt x="2119114" y="787400"/>
                  </a:lnTo>
                  <a:lnTo>
                    <a:pt x="2129747" y="774700"/>
                  </a:lnTo>
                  <a:lnTo>
                    <a:pt x="2137140" y="762000"/>
                  </a:lnTo>
                  <a:lnTo>
                    <a:pt x="1739361" y="762000"/>
                  </a:lnTo>
                  <a:lnTo>
                    <a:pt x="1715600" y="749300"/>
                  </a:lnTo>
                  <a:lnTo>
                    <a:pt x="1696030" y="736600"/>
                  </a:lnTo>
                  <a:lnTo>
                    <a:pt x="1685818" y="711200"/>
                  </a:lnTo>
                  <a:lnTo>
                    <a:pt x="1686612" y="698500"/>
                  </a:lnTo>
                  <a:close/>
                </a:path>
                <a:path w="2562860" h="5245100">
                  <a:moveTo>
                    <a:pt x="2164995" y="698500"/>
                  </a:moveTo>
                  <a:lnTo>
                    <a:pt x="1830471" y="698500"/>
                  </a:lnTo>
                  <a:lnTo>
                    <a:pt x="1812901" y="723900"/>
                  </a:lnTo>
                  <a:lnTo>
                    <a:pt x="1795546" y="736600"/>
                  </a:lnTo>
                  <a:lnTo>
                    <a:pt x="1778572" y="749300"/>
                  </a:lnTo>
                  <a:lnTo>
                    <a:pt x="1762145" y="749300"/>
                  </a:lnTo>
                  <a:lnTo>
                    <a:pt x="1739361" y="762000"/>
                  </a:lnTo>
                  <a:lnTo>
                    <a:pt x="2137140" y="762000"/>
                  </a:lnTo>
                  <a:lnTo>
                    <a:pt x="2139081" y="736600"/>
                  </a:lnTo>
                  <a:lnTo>
                    <a:pt x="2140083" y="723900"/>
                  </a:lnTo>
                  <a:lnTo>
                    <a:pt x="2149384" y="711200"/>
                  </a:lnTo>
                  <a:lnTo>
                    <a:pt x="2164995" y="698500"/>
                  </a:lnTo>
                  <a:close/>
                </a:path>
                <a:path w="2562860" h="5245100">
                  <a:moveTo>
                    <a:pt x="2562450" y="685800"/>
                  </a:moveTo>
                  <a:lnTo>
                    <a:pt x="1532021" y="685800"/>
                  </a:lnTo>
                  <a:lnTo>
                    <a:pt x="1567720" y="698500"/>
                  </a:lnTo>
                  <a:lnTo>
                    <a:pt x="2232120" y="698500"/>
                  </a:lnTo>
                  <a:lnTo>
                    <a:pt x="2326733" y="711200"/>
                  </a:lnTo>
                  <a:lnTo>
                    <a:pt x="2555498" y="711200"/>
                  </a:lnTo>
                  <a:lnTo>
                    <a:pt x="2562450" y="685800"/>
                  </a:lnTo>
                  <a:close/>
                </a:path>
                <a:path w="2562860" h="5245100">
                  <a:moveTo>
                    <a:pt x="1479337" y="685800"/>
                  </a:moveTo>
                  <a:lnTo>
                    <a:pt x="1320799" y="685800"/>
                  </a:lnTo>
                  <a:lnTo>
                    <a:pt x="1426508" y="698500"/>
                  </a:lnTo>
                  <a:lnTo>
                    <a:pt x="1479337" y="685800"/>
                  </a:lnTo>
                  <a:close/>
                </a:path>
                <a:path w="2562860" h="5245100">
                  <a:moveTo>
                    <a:pt x="1094437" y="457200"/>
                  </a:moveTo>
                  <a:lnTo>
                    <a:pt x="1071186" y="457200"/>
                  </a:lnTo>
                  <a:lnTo>
                    <a:pt x="1047340" y="469900"/>
                  </a:lnTo>
                  <a:lnTo>
                    <a:pt x="1117366" y="469900"/>
                  </a:lnTo>
                  <a:lnTo>
                    <a:pt x="1094437" y="457200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448560" y="2378455"/>
            <a:ext cx="676275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3085" marR="114300" indent="-54102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53085" algn="l"/>
                <a:tab pos="553720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PNS yang mencalonkan wajib mengundurkan 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diri.</a:t>
            </a:r>
          </a:p>
          <a:p>
            <a:pPr marL="553720" indent="-541020">
              <a:lnSpc>
                <a:spcPct val="100000"/>
              </a:lnSpc>
              <a:buAutoNum type="arabicPeriod"/>
              <a:tabLst>
                <a:tab pos="553085" algn="l"/>
                <a:tab pos="553720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Pernyataan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pengunduran diri tidak</a:t>
            </a:r>
            <a:r>
              <a:rPr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</a:p>
          <a:p>
            <a:pPr marL="553085">
              <a:lnSpc>
                <a:spcPct val="100000"/>
              </a:lnSpc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ditarik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 kembali.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3085" marR="278765" indent="-541020">
              <a:lnSpc>
                <a:spcPct val="100000"/>
              </a:lnSpc>
              <a:buAutoNum type="arabicPeriod" startAt="3"/>
              <a:tabLst>
                <a:tab pos="553085" algn="l"/>
                <a:tab pos="553720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PNS yang mengundurkan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diri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diberhentikan 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dengan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hormat sebagai</a:t>
            </a:r>
            <a:r>
              <a:rPr sz="24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PNS.</a:t>
            </a:r>
          </a:p>
          <a:p>
            <a:pPr marL="553720" indent="-541020">
              <a:lnSpc>
                <a:spcPct val="100000"/>
              </a:lnSpc>
              <a:buAutoNum type="arabicPeriod" startAt="3"/>
              <a:tabLst>
                <a:tab pos="553085" algn="l"/>
                <a:tab pos="553720" algn="l"/>
              </a:tabLst>
            </a:pP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PNS yang melanggar </a:t>
            </a:r>
            <a:r>
              <a:rPr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kewajiban</a:t>
            </a:r>
            <a:r>
              <a:rPr sz="2400" b="1" spc="-1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5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diberhentikan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 hormat </a:t>
            </a:r>
            <a:r>
              <a:rPr sz="240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sz="2400" b="1" spc="-1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PNS.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3085" marR="52705" indent="-541020">
              <a:lnSpc>
                <a:spcPct val="100000"/>
              </a:lnSpc>
              <a:buAutoNum type="arabicPeriod" startAt="5"/>
              <a:tabLst>
                <a:tab pos="553085" algn="l"/>
                <a:tab pos="553720" algn="l"/>
              </a:tabLst>
            </a:pP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Pemberhentian berlaku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terhitung </a:t>
            </a:r>
            <a:r>
              <a:rPr sz="2400" spc="-5" dirty="0">
                <a:latin typeface="Arial" panose="020B0604020202020204" pitchFamily="34" charset="0"/>
                <a:cs typeface="Arial" panose="020B0604020202020204" pitchFamily="34" charset="0"/>
              </a:rPr>
              <a:t>mulai akhir  bulan sejak PNS yang bersangkutan  ditetapkan sebagai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calon.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9415081" y="0"/>
            <a:ext cx="2781935" cy="6849745"/>
            <a:chOff x="9415081" y="0"/>
            <a:chExt cx="2781935" cy="6849745"/>
          </a:xfrm>
        </p:grpSpPr>
        <p:sp>
          <p:nvSpPr>
            <p:cNvPr id="7" name="object 7"/>
            <p:cNvSpPr/>
            <p:nvPr/>
          </p:nvSpPr>
          <p:spPr>
            <a:xfrm>
              <a:off x="9419843" y="0"/>
              <a:ext cx="2772155" cy="68397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19843" y="0"/>
              <a:ext cx="2772410" cy="6840220"/>
            </a:xfrm>
            <a:custGeom>
              <a:avLst/>
              <a:gdLst/>
              <a:ahLst/>
              <a:cxnLst/>
              <a:rect l="l" t="t" r="r" b="b"/>
              <a:pathLst>
                <a:path w="2772409" h="6840220">
                  <a:moveTo>
                    <a:pt x="0" y="6839711"/>
                  </a:moveTo>
                  <a:lnTo>
                    <a:pt x="2772155" y="6839711"/>
                  </a:lnTo>
                  <a:lnTo>
                    <a:pt x="2772155" y="0"/>
                  </a:lnTo>
                  <a:lnTo>
                    <a:pt x="0" y="0"/>
                  </a:lnTo>
                  <a:lnTo>
                    <a:pt x="0" y="6839711"/>
                  </a:lnTo>
                  <a:close/>
                </a:path>
              </a:pathLst>
            </a:custGeom>
            <a:ln w="9144">
              <a:solidFill>
                <a:srgbClr val="3858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455277" y="214629"/>
            <a:ext cx="2717165" cy="62292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9525" algn="r">
              <a:lnSpc>
                <a:spcPct val="100000"/>
              </a:lnSpc>
              <a:spcBef>
                <a:spcPts val="95"/>
              </a:spcBef>
            </a:pPr>
            <a:r>
              <a:rPr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MB</a:t>
            </a:r>
            <a:r>
              <a:rPr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ENTIAN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ENA 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MENCALONKAN</a:t>
            </a:r>
            <a:r>
              <a:rPr sz="20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DIRI 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DICALONKAN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0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NJADI  </a:t>
            </a:r>
            <a:r>
              <a:rPr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PRESIDEN</a:t>
            </a:r>
            <a:r>
              <a:rPr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sz="20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WAKIL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PRESIDEN,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KETUA, 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WAKIL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KETUA,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DAN 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sz="20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DPR,  KETUA,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WAKIL</a:t>
            </a:r>
            <a:r>
              <a:rPr sz="20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KETUA,  DAN</a:t>
            </a:r>
            <a:r>
              <a:rPr sz="20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ANGGOTA</a:t>
            </a:r>
            <a:r>
              <a:rPr sz="20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DPD, 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GUBERNUR</a:t>
            </a:r>
            <a:r>
              <a:rPr sz="20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latin typeface="Arial" panose="020B0604020202020204" pitchFamily="34" charset="0"/>
                <a:cs typeface="Arial" panose="020B0604020202020204" pitchFamily="34" charset="0"/>
              </a:rPr>
              <a:t>DAN 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WAKIL</a:t>
            </a:r>
            <a:r>
              <a:rPr sz="2000" spc="-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GUBERNUR,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BUP</a:t>
            </a:r>
            <a:r>
              <a:rPr sz="20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TI/WALI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KOTA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sz="2000"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WAKIL  BUPATI/WA</a:t>
            </a:r>
            <a:r>
              <a:rPr sz="2000" spc="1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2000" spc="-5" dirty="0">
                <a:latin typeface="Arial" panose="020B0604020202020204" pitchFamily="34" charset="0"/>
                <a:cs typeface="Arial" panose="020B0604020202020204" pitchFamily="34" charset="0"/>
              </a:rPr>
              <a:t>IL  </a:t>
            </a:r>
            <a:r>
              <a:rPr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WAL</a:t>
            </a:r>
            <a:r>
              <a:rPr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sz="22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200" spc="-10" dirty="0" smtClean="0">
                <a:latin typeface="Britannic Bold"/>
                <a:cs typeface="Britannic Bold"/>
              </a:rPr>
              <a:t> </a:t>
            </a:r>
          </a:p>
          <a:p>
            <a:pPr marR="9525" algn="r">
              <a:lnSpc>
                <a:spcPct val="100000"/>
              </a:lnSpc>
              <a:spcBef>
                <a:spcPts val="95"/>
              </a:spcBef>
            </a:pPr>
            <a:r>
              <a:rPr sz="2200" spc="-5" dirty="0" smtClean="0">
                <a:latin typeface="Britannic Bold"/>
                <a:cs typeface="Britannic Bold"/>
              </a:rPr>
              <a:t>(</a:t>
            </a:r>
            <a:r>
              <a:rPr sz="2200" spc="-5" dirty="0">
                <a:latin typeface="Britannic Bold"/>
                <a:cs typeface="Britannic Bold"/>
              </a:rPr>
              <a:t>PASAL</a:t>
            </a:r>
            <a:r>
              <a:rPr sz="2200" spc="-50" dirty="0">
                <a:latin typeface="Britannic Bold"/>
                <a:cs typeface="Britannic Bold"/>
              </a:rPr>
              <a:t> </a:t>
            </a:r>
            <a:r>
              <a:rPr sz="2200" spc="-5" dirty="0">
                <a:latin typeface="Britannic Bold"/>
                <a:cs typeface="Britannic Bold"/>
              </a:rPr>
              <a:t>254)</a:t>
            </a:r>
            <a:endParaRPr sz="2200" dirty="0">
              <a:latin typeface="Britannic Bold"/>
              <a:cs typeface="Britannic Bold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196" y="16764"/>
            <a:ext cx="7469505" cy="2124710"/>
            <a:chOff x="44196" y="16764"/>
            <a:chExt cx="7469505" cy="2124710"/>
          </a:xfrm>
        </p:grpSpPr>
        <p:sp>
          <p:nvSpPr>
            <p:cNvPr id="11" name="object 11"/>
            <p:cNvSpPr/>
            <p:nvPr/>
          </p:nvSpPr>
          <p:spPr>
            <a:xfrm>
              <a:off x="868692" y="16763"/>
              <a:ext cx="6644640" cy="2124710"/>
            </a:xfrm>
            <a:custGeom>
              <a:avLst/>
              <a:gdLst/>
              <a:ahLst/>
              <a:cxnLst/>
              <a:rect l="l" t="t" r="r" b="b"/>
              <a:pathLst>
                <a:path w="6644640" h="2124710">
                  <a:moveTo>
                    <a:pt x="566915" y="1466088"/>
                  </a:moveTo>
                  <a:lnTo>
                    <a:pt x="562724" y="1457833"/>
                  </a:lnTo>
                  <a:lnTo>
                    <a:pt x="554977" y="1457198"/>
                  </a:lnTo>
                  <a:lnTo>
                    <a:pt x="549262" y="1455039"/>
                  </a:lnTo>
                  <a:lnTo>
                    <a:pt x="498043" y="1437640"/>
                  </a:lnTo>
                  <a:lnTo>
                    <a:pt x="446405" y="1421257"/>
                  </a:lnTo>
                  <a:lnTo>
                    <a:pt x="394423" y="1405737"/>
                  </a:lnTo>
                  <a:lnTo>
                    <a:pt x="342138" y="1390916"/>
                  </a:lnTo>
                  <a:lnTo>
                    <a:pt x="289610" y="1376629"/>
                  </a:lnTo>
                  <a:lnTo>
                    <a:pt x="236918" y="1362710"/>
                  </a:lnTo>
                  <a:lnTo>
                    <a:pt x="206362" y="1353515"/>
                  </a:lnTo>
                  <a:lnTo>
                    <a:pt x="150825" y="1328127"/>
                  </a:lnTo>
                  <a:lnTo>
                    <a:pt x="103022" y="1294168"/>
                  </a:lnTo>
                  <a:lnTo>
                    <a:pt x="83273" y="1250823"/>
                  </a:lnTo>
                  <a:lnTo>
                    <a:pt x="84226" y="1226058"/>
                  </a:lnTo>
                  <a:lnTo>
                    <a:pt x="103212" y="1154734"/>
                  </a:lnTo>
                  <a:lnTo>
                    <a:pt x="136994" y="1086739"/>
                  </a:lnTo>
                  <a:lnTo>
                    <a:pt x="164325" y="1042416"/>
                  </a:lnTo>
                  <a:lnTo>
                    <a:pt x="218313" y="953516"/>
                  </a:lnTo>
                  <a:lnTo>
                    <a:pt x="244932" y="908926"/>
                  </a:lnTo>
                  <a:lnTo>
                    <a:pt x="271259" y="864235"/>
                  </a:lnTo>
                  <a:lnTo>
                    <a:pt x="297281" y="819442"/>
                  </a:lnTo>
                  <a:lnTo>
                    <a:pt x="322973" y="774522"/>
                  </a:lnTo>
                  <a:lnTo>
                    <a:pt x="348322" y="729488"/>
                  </a:lnTo>
                  <a:lnTo>
                    <a:pt x="373303" y="684326"/>
                  </a:lnTo>
                  <a:lnTo>
                    <a:pt x="397891" y="639038"/>
                  </a:lnTo>
                  <a:lnTo>
                    <a:pt x="422071" y="593598"/>
                  </a:lnTo>
                  <a:lnTo>
                    <a:pt x="445820" y="548017"/>
                  </a:lnTo>
                  <a:lnTo>
                    <a:pt x="469125" y="502285"/>
                  </a:lnTo>
                  <a:lnTo>
                    <a:pt x="473710" y="493941"/>
                  </a:lnTo>
                  <a:lnTo>
                    <a:pt x="478053" y="484797"/>
                  </a:lnTo>
                  <a:lnTo>
                    <a:pt x="480568" y="473900"/>
                  </a:lnTo>
                  <a:lnTo>
                    <a:pt x="479666" y="460248"/>
                  </a:lnTo>
                  <a:lnTo>
                    <a:pt x="448678" y="499491"/>
                  </a:lnTo>
                  <a:lnTo>
                    <a:pt x="417385" y="541451"/>
                  </a:lnTo>
                  <a:lnTo>
                    <a:pt x="386499" y="583577"/>
                  </a:lnTo>
                  <a:lnTo>
                    <a:pt x="356006" y="625894"/>
                  </a:lnTo>
                  <a:lnTo>
                    <a:pt x="325856" y="668362"/>
                  </a:lnTo>
                  <a:lnTo>
                    <a:pt x="296062" y="710971"/>
                  </a:lnTo>
                  <a:lnTo>
                    <a:pt x="266573" y="753732"/>
                  </a:lnTo>
                  <a:lnTo>
                    <a:pt x="237388" y="796607"/>
                  </a:lnTo>
                  <a:lnTo>
                    <a:pt x="208470" y="839597"/>
                  </a:lnTo>
                  <a:lnTo>
                    <a:pt x="179819" y="882675"/>
                  </a:lnTo>
                  <a:lnTo>
                    <a:pt x="123190" y="969098"/>
                  </a:lnTo>
                  <a:lnTo>
                    <a:pt x="67335" y="1055751"/>
                  </a:lnTo>
                  <a:lnTo>
                    <a:pt x="45478" y="1093025"/>
                  </a:lnTo>
                  <a:lnTo>
                    <a:pt x="27584" y="1131049"/>
                  </a:lnTo>
                  <a:lnTo>
                    <a:pt x="13906" y="1170000"/>
                  </a:lnTo>
                  <a:lnTo>
                    <a:pt x="4711" y="1210056"/>
                  </a:lnTo>
                  <a:lnTo>
                    <a:pt x="0" y="1255458"/>
                  </a:lnTo>
                  <a:lnTo>
                    <a:pt x="5054" y="1298790"/>
                  </a:lnTo>
                  <a:lnTo>
                    <a:pt x="24892" y="1338808"/>
                  </a:lnTo>
                  <a:lnTo>
                    <a:pt x="64528" y="1374267"/>
                  </a:lnTo>
                  <a:lnTo>
                    <a:pt x="129514" y="1407604"/>
                  </a:lnTo>
                  <a:lnTo>
                    <a:pt x="202438" y="1426845"/>
                  </a:lnTo>
                  <a:lnTo>
                    <a:pt x="253746" y="1434020"/>
                  </a:lnTo>
                  <a:lnTo>
                    <a:pt x="305206" y="1440776"/>
                  </a:lnTo>
                  <a:lnTo>
                    <a:pt x="356870" y="1447050"/>
                  </a:lnTo>
                  <a:lnTo>
                    <a:pt x="408813" y="1452791"/>
                  </a:lnTo>
                  <a:lnTo>
                    <a:pt x="461086" y="1457921"/>
                  </a:lnTo>
                  <a:lnTo>
                    <a:pt x="513765" y="1462379"/>
                  </a:lnTo>
                  <a:lnTo>
                    <a:pt x="566915" y="1466088"/>
                  </a:lnTo>
                  <a:close/>
                </a:path>
                <a:path w="6644640" h="2124710">
                  <a:moveTo>
                    <a:pt x="6460350" y="1927225"/>
                  </a:moveTo>
                  <a:lnTo>
                    <a:pt x="6449746" y="1865337"/>
                  </a:lnTo>
                  <a:lnTo>
                    <a:pt x="6434950" y="1804289"/>
                  </a:lnTo>
                  <a:lnTo>
                    <a:pt x="6154648" y="744601"/>
                  </a:lnTo>
                  <a:lnTo>
                    <a:pt x="6140424" y="693788"/>
                  </a:lnTo>
                  <a:lnTo>
                    <a:pt x="6125108" y="643178"/>
                  </a:lnTo>
                  <a:lnTo>
                    <a:pt x="6108217" y="592848"/>
                  </a:lnTo>
                  <a:lnTo>
                    <a:pt x="6089269" y="542861"/>
                  </a:lnTo>
                  <a:lnTo>
                    <a:pt x="6067793" y="493268"/>
                  </a:lnTo>
                  <a:lnTo>
                    <a:pt x="6045505" y="453961"/>
                  </a:lnTo>
                  <a:lnTo>
                    <a:pt x="6017463" y="419925"/>
                  </a:lnTo>
                  <a:lnTo>
                    <a:pt x="5983719" y="390906"/>
                  </a:lnTo>
                  <a:lnTo>
                    <a:pt x="5944336" y="366687"/>
                  </a:lnTo>
                  <a:lnTo>
                    <a:pt x="5899391" y="347002"/>
                  </a:lnTo>
                  <a:lnTo>
                    <a:pt x="5848972" y="331597"/>
                  </a:lnTo>
                  <a:lnTo>
                    <a:pt x="5800128" y="321767"/>
                  </a:lnTo>
                  <a:lnTo>
                    <a:pt x="5750814" y="315404"/>
                  </a:lnTo>
                  <a:lnTo>
                    <a:pt x="5701233" y="311289"/>
                  </a:lnTo>
                  <a:lnTo>
                    <a:pt x="5602084" y="305066"/>
                  </a:lnTo>
                  <a:lnTo>
                    <a:pt x="5496103" y="297675"/>
                  </a:lnTo>
                  <a:lnTo>
                    <a:pt x="5231460" y="280263"/>
                  </a:lnTo>
                  <a:lnTo>
                    <a:pt x="1440535" y="21361"/>
                  </a:lnTo>
                  <a:lnTo>
                    <a:pt x="1285646" y="9588"/>
                  </a:lnTo>
                  <a:lnTo>
                    <a:pt x="1233995" y="6070"/>
                  </a:lnTo>
                  <a:lnTo>
                    <a:pt x="1182281" y="3149"/>
                  </a:lnTo>
                  <a:lnTo>
                    <a:pt x="1130490" y="1041"/>
                  </a:lnTo>
                  <a:lnTo>
                    <a:pt x="1078598" y="0"/>
                  </a:lnTo>
                  <a:lnTo>
                    <a:pt x="1023721" y="3060"/>
                  </a:lnTo>
                  <a:lnTo>
                    <a:pt x="972261" y="12928"/>
                  </a:lnTo>
                  <a:lnTo>
                    <a:pt x="924788" y="29273"/>
                  </a:lnTo>
                  <a:lnTo>
                    <a:pt x="881849" y="51689"/>
                  </a:lnTo>
                  <a:lnTo>
                    <a:pt x="844029" y="79832"/>
                  </a:lnTo>
                  <a:lnTo>
                    <a:pt x="811885" y="113309"/>
                  </a:lnTo>
                  <a:lnTo>
                    <a:pt x="785977" y="151765"/>
                  </a:lnTo>
                  <a:lnTo>
                    <a:pt x="736511" y="240880"/>
                  </a:lnTo>
                  <a:lnTo>
                    <a:pt x="711390" y="285381"/>
                  </a:lnTo>
                  <a:lnTo>
                    <a:pt x="685901" y="329704"/>
                  </a:lnTo>
                  <a:lnTo>
                    <a:pt x="660006" y="373761"/>
                  </a:lnTo>
                  <a:lnTo>
                    <a:pt x="608495" y="459663"/>
                  </a:lnTo>
                  <a:lnTo>
                    <a:pt x="245656" y="1060196"/>
                  </a:lnTo>
                  <a:lnTo>
                    <a:pt x="230606" y="1088339"/>
                  </a:lnTo>
                  <a:lnTo>
                    <a:pt x="219265" y="1117142"/>
                  </a:lnTo>
                  <a:lnTo>
                    <a:pt x="211620" y="1146695"/>
                  </a:lnTo>
                  <a:lnTo>
                    <a:pt x="207670" y="1177036"/>
                  </a:lnTo>
                  <a:lnTo>
                    <a:pt x="213918" y="1224826"/>
                  </a:lnTo>
                  <a:lnTo>
                    <a:pt x="239763" y="1262494"/>
                  </a:lnTo>
                  <a:lnTo>
                    <a:pt x="283146" y="1288427"/>
                  </a:lnTo>
                  <a:lnTo>
                    <a:pt x="342036" y="1300988"/>
                  </a:lnTo>
                  <a:lnTo>
                    <a:pt x="370522" y="1303997"/>
                  </a:lnTo>
                  <a:lnTo>
                    <a:pt x="380022" y="1305433"/>
                  </a:lnTo>
                  <a:lnTo>
                    <a:pt x="678522" y="1356321"/>
                  </a:lnTo>
                  <a:lnTo>
                    <a:pt x="778243" y="1372489"/>
                  </a:lnTo>
                  <a:lnTo>
                    <a:pt x="796937" y="1376972"/>
                  </a:lnTo>
                  <a:lnTo>
                    <a:pt x="806069" y="1383220"/>
                  </a:lnTo>
                  <a:lnTo>
                    <a:pt x="806361" y="1392821"/>
                  </a:lnTo>
                  <a:lnTo>
                    <a:pt x="798563" y="1407287"/>
                  </a:lnTo>
                  <a:lnTo>
                    <a:pt x="716191" y="1531721"/>
                  </a:lnTo>
                  <a:lnTo>
                    <a:pt x="522084" y="1828673"/>
                  </a:lnTo>
                  <a:lnTo>
                    <a:pt x="561581" y="1816481"/>
                  </a:lnTo>
                  <a:lnTo>
                    <a:pt x="1537322" y="1480947"/>
                  </a:lnTo>
                  <a:lnTo>
                    <a:pt x="1553413" y="1476540"/>
                  </a:lnTo>
                  <a:lnTo>
                    <a:pt x="1569351" y="1474000"/>
                  </a:lnTo>
                  <a:lnTo>
                    <a:pt x="1585429" y="1473415"/>
                  </a:lnTo>
                  <a:lnTo>
                    <a:pt x="1601965" y="1474851"/>
                  </a:lnTo>
                  <a:lnTo>
                    <a:pt x="1742236" y="1495488"/>
                  </a:lnTo>
                  <a:lnTo>
                    <a:pt x="5987821" y="2105583"/>
                  </a:lnTo>
                  <a:lnTo>
                    <a:pt x="6039396" y="2112937"/>
                  </a:lnTo>
                  <a:lnTo>
                    <a:pt x="6091123" y="2119058"/>
                  </a:lnTo>
                  <a:lnTo>
                    <a:pt x="6143218" y="2123160"/>
                  </a:lnTo>
                  <a:lnTo>
                    <a:pt x="6195860" y="2124418"/>
                  </a:lnTo>
                  <a:lnTo>
                    <a:pt x="6249276" y="2122043"/>
                  </a:lnTo>
                  <a:lnTo>
                    <a:pt x="6306604" y="2113648"/>
                  </a:lnTo>
                  <a:lnTo>
                    <a:pt x="6355880" y="2098141"/>
                  </a:lnTo>
                  <a:lnTo>
                    <a:pt x="6396469" y="2075916"/>
                  </a:lnTo>
                  <a:lnTo>
                    <a:pt x="6427813" y="2047354"/>
                  </a:lnTo>
                  <a:lnTo>
                    <a:pt x="6449301" y="2012797"/>
                  </a:lnTo>
                  <a:lnTo>
                    <a:pt x="6460337" y="1972627"/>
                  </a:lnTo>
                  <a:lnTo>
                    <a:pt x="6460350" y="1927225"/>
                  </a:lnTo>
                  <a:close/>
                </a:path>
                <a:path w="6644640" h="2124710">
                  <a:moveTo>
                    <a:pt x="6644627" y="1223772"/>
                  </a:moveTo>
                  <a:lnTo>
                    <a:pt x="6641795" y="1200721"/>
                  </a:lnTo>
                  <a:lnTo>
                    <a:pt x="6636906" y="1157097"/>
                  </a:lnTo>
                  <a:lnTo>
                    <a:pt x="6634086" y="1135888"/>
                  </a:lnTo>
                  <a:lnTo>
                    <a:pt x="6626619" y="1084783"/>
                  </a:lnTo>
                  <a:lnTo>
                    <a:pt x="6618859" y="1033703"/>
                  </a:lnTo>
                  <a:lnTo>
                    <a:pt x="6610820" y="982662"/>
                  </a:lnTo>
                  <a:lnTo>
                    <a:pt x="6602501" y="931646"/>
                  </a:lnTo>
                  <a:lnTo>
                    <a:pt x="6593929" y="880643"/>
                  </a:lnTo>
                  <a:lnTo>
                    <a:pt x="6576047" y="778738"/>
                  </a:lnTo>
                  <a:lnTo>
                    <a:pt x="6557264" y="676922"/>
                  </a:lnTo>
                  <a:lnTo>
                    <a:pt x="6537693" y="575183"/>
                  </a:lnTo>
                  <a:lnTo>
                    <a:pt x="6528206" y="529323"/>
                  </a:lnTo>
                  <a:lnTo>
                    <a:pt x="6517602" y="483654"/>
                  </a:lnTo>
                  <a:lnTo>
                    <a:pt x="6505537" y="438251"/>
                  </a:lnTo>
                  <a:lnTo>
                    <a:pt x="6491656" y="393166"/>
                  </a:lnTo>
                  <a:lnTo>
                    <a:pt x="6475616" y="348488"/>
                  </a:lnTo>
                  <a:lnTo>
                    <a:pt x="6457086" y="304279"/>
                  </a:lnTo>
                  <a:lnTo>
                    <a:pt x="6435712" y="260616"/>
                  </a:lnTo>
                  <a:lnTo>
                    <a:pt x="6411227" y="221488"/>
                  </a:lnTo>
                  <a:lnTo>
                    <a:pt x="6381890" y="187515"/>
                  </a:lnTo>
                  <a:lnTo>
                    <a:pt x="6347739" y="158686"/>
                  </a:lnTo>
                  <a:lnTo>
                    <a:pt x="6308839" y="135001"/>
                  </a:lnTo>
                  <a:lnTo>
                    <a:pt x="6265227" y="116446"/>
                  </a:lnTo>
                  <a:lnTo>
                    <a:pt x="6216955" y="103035"/>
                  </a:lnTo>
                  <a:lnTo>
                    <a:pt x="6164059" y="94742"/>
                  </a:lnTo>
                  <a:lnTo>
                    <a:pt x="6116701" y="90246"/>
                  </a:lnTo>
                  <a:lnTo>
                    <a:pt x="6069266" y="86512"/>
                  </a:lnTo>
                  <a:lnTo>
                    <a:pt x="6021743" y="83413"/>
                  </a:lnTo>
                  <a:lnTo>
                    <a:pt x="5974181" y="80746"/>
                  </a:lnTo>
                  <a:lnTo>
                    <a:pt x="5483377" y="57238"/>
                  </a:lnTo>
                  <a:lnTo>
                    <a:pt x="5184787" y="44564"/>
                  </a:lnTo>
                  <a:lnTo>
                    <a:pt x="4985626" y="37338"/>
                  </a:lnTo>
                  <a:lnTo>
                    <a:pt x="4728794" y="29387"/>
                  </a:lnTo>
                  <a:lnTo>
                    <a:pt x="4523308" y="24307"/>
                  </a:lnTo>
                  <a:lnTo>
                    <a:pt x="4369155" y="21412"/>
                  </a:lnTo>
                  <a:lnTo>
                    <a:pt x="4214952" y="19418"/>
                  </a:lnTo>
                  <a:lnTo>
                    <a:pt x="4060698" y="18427"/>
                  </a:lnTo>
                  <a:lnTo>
                    <a:pt x="3791699" y="18542"/>
                  </a:lnTo>
                  <a:lnTo>
                    <a:pt x="3791699" y="24638"/>
                  </a:lnTo>
                  <a:lnTo>
                    <a:pt x="3793096" y="28448"/>
                  </a:lnTo>
                  <a:lnTo>
                    <a:pt x="4054691" y="56921"/>
                  </a:lnTo>
                  <a:lnTo>
                    <a:pt x="4159618" y="67691"/>
                  </a:lnTo>
                  <a:lnTo>
                    <a:pt x="4315053" y="82423"/>
                  </a:lnTo>
                  <a:lnTo>
                    <a:pt x="4470501" y="96126"/>
                  </a:lnTo>
                  <a:lnTo>
                    <a:pt x="4626026" y="109004"/>
                  </a:lnTo>
                  <a:lnTo>
                    <a:pt x="4833607" y="125222"/>
                  </a:lnTo>
                  <a:lnTo>
                    <a:pt x="4989385" y="136601"/>
                  </a:lnTo>
                  <a:lnTo>
                    <a:pt x="5197475" y="150647"/>
                  </a:lnTo>
                  <a:lnTo>
                    <a:pt x="5457761" y="166700"/>
                  </a:lnTo>
                  <a:lnTo>
                    <a:pt x="5662460" y="178231"/>
                  </a:lnTo>
                  <a:lnTo>
                    <a:pt x="6115545" y="200914"/>
                  </a:lnTo>
                  <a:lnTo>
                    <a:pt x="6163322" y="207340"/>
                  </a:lnTo>
                  <a:lnTo>
                    <a:pt x="6204890" y="221957"/>
                  </a:lnTo>
                  <a:lnTo>
                    <a:pt x="6239586" y="245262"/>
                  </a:lnTo>
                  <a:lnTo>
                    <a:pt x="6266802" y="277761"/>
                  </a:lnTo>
                  <a:lnTo>
                    <a:pt x="6294704" y="323989"/>
                  </a:lnTo>
                  <a:lnTo>
                    <a:pt x="6320726" y="370763"/>
                  </a:lnTo>
                  <a:lnTo>
                    <a:pt x="6343713" y="418465"/>
                  </a:lnTo>
                  <a:lnTo>
                    <a:pt x="6362560" y="467487"/>
                  </a:lnTo>
                  <a:lnTo>
                    <a:pt x="6378791" y="516788"/>
                  </a:lnTo>
                  <a:lnTo>
                    <a:pt x="6411684" y="615315"/>
                  </a:lnTo>
                  <a:lnTo>
                    <a:pt x="6445263" y="713714"/>
                  </a:lnTo>
                  <a:lnTo>
                    <a:pt x="6479705" y="811936"/>
                  </a:lnTo>
                  <a:lnTo>
                    <a:pt x="6497282" y="860971"/>
                  </a:lnTo>
                  <a:lnTo>
                    <a:pt x="6515138" y="909942"/>
                  </a:lnTo>
                  <a:lnTo>
                    <a:pt x="6533286" y="958850"/>
                  </a:lnTo>
                  <a:lnTo>
                    <a:pt x="6551752" y="1007681"/>
                  </a:lnTo>
                  <a:lnTo>
                    <a:pt x="6570548" y="1056449"/>
                  </a:lnTo>
                  <a:lnTo>
                    <a:pt x="6589687" y="1105115"/>
                  </a:lnTo>
                  <a:lnTo>
                    <a:pt x="6609220" y="1153706"/>
                  </a:lnTo>
                  <a:lnTo>
                    <a:pt x="6629133" y="1202182"/>
                  </a:lnTo>
                  <a:lnTo>
                    <a:pt x="6631051" y="1207681"/>
                  </a:lnTo>
                  <a:lnTo>
                    <a:pt x="6633451" y="1213218"/>
                  </a:lnTo>
                  <a:lnTo>
                    <a:pt x="6637553" y="1218641"/>
                  </a:lnTo>
                  <a:lnTo>
                    <a:pt x="6644627" y="1223772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62875" y="88391"/>
              <a:ext cx="6039485" cy="1944370"/>
            </a:xfrm>
            <a:custGeom>
              <a:avLst/>
              <a:gdLst/>
              <a:ahLst/>
              <a:cxnLst/>
              <a:rect l="l" t="t" r="r" b="b"/>
              <a:pathLst>
                <a:path w="6039484" h="1944370">
                  <a:moveTo>
                    <a:pt x="797877" y="0"/>
                  </a:moveTo>
                  <a:lnTo>
                    <a:pt x="744511" y="2789"/>
                  </a:lnTo>
                  <a:lnTo>
                    <a:pt x="696743" y="12709"/>
                  </a:lnTo>
                  <a:lnTo>
                    <a:pt x="654669" y="29606"/>
                  </a:lnTo>
                  <a:lnTo>
                    <a:pt x="618384" y="53330"/>
                  </a:lnTo>
                  <a:lnTo>
                    <a:pt x="587983" y="83728"/>
                  </a:lnTo>
                  <a:lnTo>
                    <a:pt x="563562" y="120650"/>
                  </a:lnTo>
                  <a:lnTo>
                    <a:pt x="539033" y="165131"/>
                  </a:lnTo>
                  <a:lnTo>
                    <a:pt x="514016" y="209423"/>
                  </a:lnTo>
                  <a:lnTo>
                    <a:pt x="488499" y="253523"/>
                  </a:lnTo>
                  <a:lnTo>
                    <a:pt x="462470" y="297433"/>
                  </a:lnTo>
                  <a:lnTo>
                    <a:pt x="26657" y="1013713"/>
                  </a:lnTo>
                  <a:lnTo>
                    <a:pt x="16178" y="1033182"/>
                  </a:lnTo>
                  <a:lnTo>
                    <a:pt x="8066" y="1053163"/>
                  </a:lnTo>
                  <a:lnTo>
                    <a:pt x="2584" y="1073739"/>
                  </a:lnTo>
                  <a:lnTo>
                    <a:pt x="0" y="1094993"/>
                  </a:lnTo>
                  <a:lnTo>
                    <a:pt x="3648" y="1123819"/>
                  </a:lnTo>
                  <a:lnTo>
                    <a:pt x="17102" y="1145666"/>
                  </a:lnTo>
                  <a:lnTo>
                    <a:pt x="40949" y="1160752"/>
                  </a:lnTo>
                  <a:lnTo>
                    <a:pt x="75780" y="1169288"/>
                  </a:lnTo>
                  <a:lnTo>
                    <a:pt x="125082" y="1175807"/>
                  </a:lnTo>
                  <a:lnTo>
                    <a:pt x="174237" y="1182829"/>
                  </a:lnTo>
                  <a:lnTo>
                    <a:pt x="223274" y="1190262"/>
                  </a:lnTo>
                  <a:lnTo>
                    <a:pt x="272222" y="1198011"/>
                  </a:lnTo>
                  <a:lnTo>
                    <a:pt x="516615" y="1238221"/>
                  </a:lnTo>
                  <a:lnTo>
                    <a:pt x="565624" y="1245899"/>
                  </a:lnTo>
                  <a:lnTo>
                    <a:pt x="614743" y="1253235"/>
                  </a:lnTo>
                  <a:lnTo>
                    <a:pt x="631938" y="1256837"/>
                  </a:lnTo>
                  <a:lnTo>
                    <a:pt x="641238" y="1262141"/>
                  </a:lnTo>
                  <a:lnTo>
                    <a:pt x="642371" y="1270898"/>
                  </a:lnTo>
                  <a:lnTo>
                    <a:pt x="635063" y="1284858"/>
                  </a:lnTo>
                  <a:lnTo>
                    <a:pt x="606196" y="1327659"/>
                  </a:lnTo>
                  <a:lnTo>
                    <a:pt x="548771" y="1413636"/>
                  </a:lnTo>
                  <a:lnTo>
                    <a:pt x="403542" y="1633473"/>
                  </a:lnTo>
                  <a:lnTo>
                    <a:pt x="416115" y="1630298"/>
                  </a:lnTo>
                  <a:lnTo>
                    <a:pt x="421068" y="1628647"/>
                  </a:lnTo>
                  <a:lnTo>
                    <a:pt x="426021" y="1625853"/>
                  </a:lnTo>
                  <a:lnTo>
                    <a:pt x="1256093" y="1340611"/>
                  </a:lnTo>
                  <a:lnTo>
                    <a:pt x="1275911" y="1334652"/>
                  </a:lnTo>
                  <a:lnTo>
                    <a:pt x="1295669" y="1331039"/>
                  </a:lnTo>
                  <a:lnTo>
                    <a:pt x="1315833" y="1330021"/>
                  </a:lnTo>
                  <a:lnTo>
                    <a:pt x="1336865" y="1331848"/>
                  </a:lnTo>
                  <a:lnTo>
                    <a:pt x="1487528" y="1353076"/>
                  </a:lnTo>
                  <a:lnTo>
                    <a:pt x="5069968" y="1840822"/>
                  </a:lnTo>
                  <a:lnTo>
                    <a:pt x="5484408" y="1896181"/>
                  </a:lnTo>
                  <a:lnTo>
                    <a:pt x="5587785" y="1910778"/>
                  </a:lnTo>
                  <a:lnTo>
                    <a:pt x="5690917" y="1926155"/>
                  </a:lnTo>
                  <a:lnTo>
                    <a:pt x="5742368" y="1934209"/>
                  </a:lnTo>
                  <a:lnTo>
                    <a:pt x="5790959" y="1940569"/>
                  </a:lnTo>
                  <a:lnTo>
                    <a:pt x="5839729" y="1944036"/>
                  </a:lnTo>
                  <a:lnTo>
                    <a:pt x="5888618" y="1944336"/>
                  </a:lnTo>
                  <a:lnTo>
                    <a:pt x="5937567" y="1941194"/>
                  </a:lnTo>
                  <a:lnTo>
                    <a:pt x="5987198" y="1929987"/>
                  </a:lnTo>
                  <a:lnTo>
                    <a:pt x="6021054" y="1908302"/>
                  </a:lnTo>
                  <a:lnTo>
                    <a:pt x="6038597" y="1876901"/>
                  </a:lnTo>
                  <a:lnTo>
                    <a:pt x="6039294" y="1836546"/>
                  </a:lnTo>
                  <a:lnTo>
                    <a:pt x="6033341" y="1805019"/>
                  </a:lnTo>
                  <a:lnTo>
                    <a:pt x="6020149" y="1741963"/>
                  </a:lnTo>
                  <a:lnTo>
                    <a:pt x="5743534" y="674448"/>
                  </a:lnTo>
                  <a:lnTo>
                    <a:pt x="5730207" y="626570"/>
                  </a:lnTo>
                  <a:lnTo>
                    <a:pt x="5715599" y="578923"/>
                  </a:lnTo>
                  <a:lnTo>
                    <a:pt x="5699194" y="531636"/>
                  </a:lnTo>
                  <a:lnTo>
                    <a:pt x="5680475" y="484838"/>
                  </a:lnTo>
                  <a:lnTo>
                    <a:pt x="5658929" y="438657"/>
                  </a:lnTo>
                  <a:lnTo>
                    <a:pt x="5621893" y="391398"/>
                  </a:lnTo>
                  <a:lnTo>
                    <a:pt x="5564949" y="358520"/>
                  </a:lnTo>
                  <a:lnTo>
                    <a:pt x="5509021" y="342106"/>
                  </a:lnTo>
                  <a:lnTo>
                    <a:pt x="5450522" y="333882"/>
                  </a:lnTo>
                  <a:lnTo>
                    <a:pt x="4305324" y="250001"/>
                  </a:lnTo>
                  <a:lnTo>
                    <a:pt x="1155286" y="22591"/>
                  </a:lnTo>
                  <a:lnTo>
                    <a:pt x="1002379" y="10525"/>
                  </a:lnTo>
                  <a:lnTo>
                    <a:pt x="951374" y="6878"/>
                  </a:lnTo>
                  <a:lnTo>
                    <a:pt x="900306" y="3768"/>
                  </a:lnTo>
                  <a:lnTo>
                    <a:pt x="849150" y="1405"/>
                  </a:lnTo>
                  <a:lnTo>
                    <a:pt x="79787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38884" y="483234"/>
              <a:ext cx="5027295" cy="980440"/>
            </a:xfrm>
            <a:custGeom>
              <a:avLst/>
              <a:gdLst/>
              <a:ahLst/>
              <a:cxnLst/>
              <a:rect l="l" t="t" r="r" b="b"/>
              <a:pathLst>
                <a:path w="5027295" h="980440">
                  <a:moveTo>
                    <a:pt x="47879" y="0"/>
                  </a:moveTo>
                  <a:lnTo>
                    <a:pt x="0" y="454660"/>
                  </a:lnTo>
                  <a:lnTo>
                    <a:pt x="131826" y="468502"/>
                  </a:lnTo>
                  <a:lnTo>
                    <a:pt x="151511" y="282320"/>
                  </a:lnTo>
                  <a:lnTo>
                    <a:pt x="303602" y="282320"/>
                  </a:lnTo>
                  <a:lnTo>
                    <a:pt x="339804" y="268112"/>
                  </a:lnTo>
                  <a:lnTo>
                    <a:pt x="368337" y="244597"/>
                  </a:lnTo>
                  <a:lnTo>
                    <a:pt x="368937" y="243586"/>
                  </a:lnTo>
                  <a:lnTo>
                    <a:pt x="185547" y="243586"/>
                  </a:lnTo>
                  <a:lnTo>
                    <a:pt x="155956" y="240411"/>
                  </a:lnTo>
                  <a:lnTo>
                    <a:pt x="175387" y="55879"/>
                  </a:lnTo>
                  <a:lnTo>
                    <a:pt x="351187" y="55879"/>
                  </a:lnTo>
                  <a:lnTo>
                    <a:pt x="348640" y="53361"/>
                  </a:lnTo>
                  <a:lnTo>
                    <a:pt x="303606" y="32407"/>
                  </a:lnTo>
                  <a:lnTo>
                    <a:pt x="244094" y="20700"/>
                  </a:lnTo>
                  <a:lnTo>
                    <a:pt x="47879" y="0"/>
                  </a:lnTo>
                  <a:close/>
                </a:path>
                <a:path w="5027295" h="980440">
                  <a:moveTo>
                    <a:pt x="303602" y="282320"/>
                  </a:moveTo>
                  <a:lnTo>
                    <a:pt x="151511" y="282320"/>
                  </a:lnTo>
                  <a:lnTo>
                    <a:pt x="197104" y="287147"/>
                  </a:lnTo>
                  <a:lnTo>
                    <a:pt x="254191" y="289391"/>
                  </a:lnTo>
                  <a:lnTo>
                    <a:pt x="301756" y="283045"/>
                  </a:lnTo>
                  <a:lnTo>
                    <a:pt x="303602" y="282320"/>
                  </a:lnTo>
                  <a:close/>
                </a:path>
                <a:path w="5027295" h="980440">
                  <a:moveTo>
                    <a:pt x="351187" y="55879"/>
                  </a:moveTo>
                  <a:lnTo>
                    <a:pt x="175387" y="55879"/>
                  </a:lnTo>
                  <a:lnTo>
                    <a:pt x="204978" y="59054"/>
                  </a:lnTo>
                  <a:lnTo>
                    <a:pt x="235886" y="67960"/>
                  </a:lnTo>
                  <a:lnTo>
                    <a:pt x="256603" y="87058"/>
                  </a:lnTo>
                  <a:lnTo>
                    <a:pt x="267128" y="116347"/>
                  </a:lnTo>
                  <a:lnTo>
                    <a:pt x="267462" y="155828"/>
                  </a:lnTo>
                  <a:lnTo>
                    <a:pt x="258627" y="197026"/>
                  </a:lnTo>
                  <a:lnTo>
                    <a:pt x="242030" y="225377"/>
                  </a:lnTo>
                  <a:lnTo>
                    <a:pt x="217670" y="240893"/>
                  </a:lnTo>
                  <a:lnTo>
                    <a:pt x="185547" y="243586"/>
                  </a:lnTo>
                  <a:lnTo>
                    <a:pt x="368937" y="243586"/>
                  </a:lnTo>
                  <a:lnTo>
                    <a:pt x="387359" y="212502"/>
                  </a:lnTo>
                  <a:lnTo>
                    <a:pt x="396875" y="171830"/>
                  </a:lnTo>
                  <a:lnTo>
                    <a:pt x="395274" y="123060"/>
                  </a:lnTo>
                  <a:lnTo>
                    <a:pt x="379196" y="83575"/>
                  </a:lnTo>
                  <a:lnTo>
                    <a:pt x="351187" y="55879"/>
                  </a:lnTo>
                  <a:close/>
                </a:path>
                <a:path w="5027295" h="980440">
                  <a:moveTo>
                    <a:pt x="455295" y="43052"/>
                  </a:moveTo>
                  <a:lnTo>
                    <a:pt x="407289" y="497586"/>
                  </a:lnTo>
                  <a:lnTo>
                    <a:pt x="729615" y="531622"/>
                  </a:lnTo>
                  <a:lnTo>
                    <a:pt x="734441" y="486028"/>
                  </a:lnTo>
                  <a:lnTo>
                    <a:pt x="543941" y="465836"/>
                  </a:lnTo>
                  <a:lnTo>
                    <a:pt x="562991" y="285750"/>
                  </a:lnTo>
                  <a:lnTo>
                    <a:pt x="701416" y="285750"/>
                  </a:lnTo>
                  <a:lnTo>
                    <a:pt x="704723" y="254507"/>
                  </a:lnTo>
                  <a:lnTo>
                    <a:pt x="567817" y="240156"/>
                  </a:lnTo>
                  <a:lnTo>
                    <a:pt x="582295" y="102615"/>
                  </a:lnTo>
                  <a:lnTo>
                    <a:pt x="747003" y="102615"/>
                  </a:lnTo>
                  <a:lnTo>
                    <a:pt x="749935" y="74167"/>
                  </a:lnTo>
                  <a:lnTo>
                    <a:pt x="455295" y="43052"/>
                  </a:lnTo>
                  <a:close/>
                </a:path>
                <a:path w="5027295" h="980440">
                  <a:moveTo>
                    <a:pt x="701416" y="285750"/>
                  </a:moveTo>
                  <a:lnTo>
                    <a:pt x="562991" y="285750"/>
                  </a:lnTo>
                  <a:lnTo>
                    <a:pt x="699897" y="300100"/>
                  </a:lnTo>
                  <a:lnTo>
                    <a:pt x="701416" y="285750"/>
                  </a:lnTo>
                  <a:close/>
                </a:path>
                <a:path w="5027295" h="980440">
                  <a:moveTo>
                    <a:pt x="747003" y="102615"/>
                  </a:moveTo>
                  <a:lnTo>
                    <a:pt x="582295" y="102615"/>
                  </a:lnTo>
                  <a:lnTo>
                    <a:pt x="745236" y="119761"/>
                  </a:lnTo>
                  <a:lnTo>
                    <a:pt x="747003" y="102615"/>
                  </a:lnTo>
                  <a:close/>
                </a:path>
                <a:path w="5027295" h="980440">
                  <a:moveTo>
                    <a:pt x="1228493" y="250825"/>
                  </a:moveTo>
                  <a:lnTo>
                    <a:pt x="1099820" y="250825"/>
                  </a:lnTo>
                  <a:lnTo>
                    <a:pt x="1066419" y="567181"/>
                  </a:lnTo>
                  <a:lnTo>
                    <a:pt x="1193673" y="580516"/>
                  </a:lnTo>
                  <a:lnTo>
                    <a:pt x="1228493" y="250825"/>
                  </a:lnTo>
                  <a:close/>
                </a:path>
                <a:path w="5027295" h="980440">
                  <a:moveTo>
                    <a:pt x="974093" y="229362"/>
                  </a:moveTo>
                  <a:lnTo>
                    <a:pt x="846201" y="229362"/>
                  </a:lnTo>
                  <a:lnTo>
                    <a:pt x="904240" y="550037"/>
                  </a:lnTo>
                  <a:lnTo>
                    <a:pt x="977900" y="557784"/>
                  </a:lnTo>
                  <a:lnTo>
                    <a:pt x="1049326" y="377951"/>
                  </a:lnTo>
                  <a:lnTo>
                    <a:pt x="999871" y="377951"/>
                  </a:lnTo>
                  <a:lnTo>
                    <a:pt x="974093" y="229362"/>
                  </a:lnTo>
                  <a:close/>
                </a:path>
                <a:path w="5027295" h="980440">
                  <a:moveTo>
                    <a:pt x="816991" y="81152"/>
                  </a:moveTo>
                  <a:lnTo>
                    <a:pt x="769112" y="535813"/>
                  </a:lnTo>
                  <a:lnTo>
                    <a:pt x="813308" y="540385"/>
                  </a:lnTo>
                  <a:lnTo>
                    <a:pt x="846201" y="229362"/>
                  </a:lnTo>
                  <a:lnTo>
                    <a:pt x="974093" y="229362"/>
                  </a:lnTo>
                  <a:lnTo>
                    <a:pt x="950849" y="95376"/>
                  </a:lnTo>
                  <a:lnTo>
                    <a:pt x="816991" y="81152"/>
                  </a:lnTo>
                  <a:close/>
                </a:path>
                <a:path w="5027295" h="980440">
                  <a:moveTo>
                    <a:pt x="1106424" y="111760"/>
                  </a:moveTo>
                  <a:lnTo>
                    <a:pt x="999871" y="377951"/>
                  </a:lnTo>
                  <a:lnTo>
                    <a:pt x="1049326" y="377951"/>
                  </a:lnTo>
                  <a:lnTo>
                    <a:pt x="1099820" y="250825"/>
                  </a:lnTo>
                  <a:lnTo>
                    <a:pt x="1228493" y="250825"/>
                  </a:lnTo>
                  <a:lnTo>
                    <a:pt x="1241679" y="125984"/>
                  </a:lnTo>
                  <a:lnTo>
                    <a:pt x="1106424" y="111760"/>
                  </a:lnTo>
                  <a:close/>
                </a:path>
                <a:path w="5027295" h="980440">
                  <a:moveTo>
                    <a:pt x="1319149" y="134238"/>
                  </a:moveTo>
                  <a:lnTo>
                    <a:pt x="1271143" y="588772"/>
                  </a:lnTo>
                  <a:lnTo>
                    <a:pt x="1495933" y="612520"/>
                  </a:lnTo>
                  <a:lnTo>
                    <a:pt x="1551500" y="613450"/>
                  </a:lnTo>
                  <a:lnTo>
                    <a:pt x="1595832" y="603437"/>
                  </a:lnTo>
                  <a:lnTo>
                    <a:pt x="1628941" y="582482"/>
                  </a:lnTo>
                  <a:lnTo>
                    <a:pt x="1638225" y="568960"/>
                  </a:lnTo>
                  <a:lnTo>
                    <a:pt x="1444625" y="568960"/>
                  </a:lnTo>
                  <a:lnTo>
                    <a:pt x="1407033" y="565023"/>
                  </a:lnTo>
                  <a:lnTo>
                    <a:pt x="1426210" y="383539"/>
                  </a:lnTo>
                  <a:lnTo>
                    <a:pt x="1579613" y="383539"/>
                  </a:lnTo>
                  <a:lnTo>
                    <a:pt x="1560703" y="375157"/>
                  </a:lnTo>
                  <a:lnTo>
                    <a:pt x="1603492" y="364797"/>
                  </a:lnTo>
                  <a:lnTo>
                    <a:pt x="1628391" y="350138"/>
                  </a:lnTo>
                  <a:lnTo>
                    <a:pt x="1470787" y="350138"/>
                  </a:lnTo>
                  <a:lnTo>
                    <a:pt x="1430147" y="345948"/>
                  </a:lnTo>
                  <a:lnTo>
                    <a:pt x="1447038" y="185674"/>
                  </a:lnTo>
                  <a:lnTo>
                    <a:pt x="1621423" y="185674"/>
                  </a:lnTo>
                  <a:lnTo>
                    <a:pt x="1619417" y="183893"/>
                  </a:lnTo>
                  <a:lnTo>
                    <a:pt x="1577096" y="165873"/>
                  </a:lnTo>
                  <a:lnTo>
                    <a:pt x="1521333" y="155448"/>
                  </a:lnTo>
                  <a:lnTo>
                    <a:pt x="1319149" y="134238"/>
                  </a:lnTo>
                  <a:close/>
                </a:path>
                <a:path w="5027295" h="980440">
                  <a:moveTo>
                    <a:pt x="1579613" y="383539"/>
                  </a:moveTo>
                  <a:lnTo>
                    <a:pt x="1426210" y="383539"/>
                  </a:lnTo>
                  <a:lnTo>
                    <a:pt x="1461516" y="387223"/>
                  </a:lnTo>
                  <a:lnTo>
                    <a:pt x="1494212" y="396847"/>
                  </a:lnTo>
                  <a:lnTo>
                    <a:pt x="1516110" y="417544"/>
                  </a:lnTo>
                  <a:lnTo>
                    <a:pt x="1527220" y="449337"/>
                  </a:lnTo>
                  <a:lnTo>
                    <a:pt x="1527556" y="492251"/>
                  </a:lnTo>
                  <a:lnTo>
                    <a:pt x="1519009" y="528758"/>
                  </a:lnTo>
                  <a:lnTo>
                    <a:pt x="1502330" y="553704"/>
                  </a:lnTo>
                  <a:lnTo>
                    <a:pt x="1477531" y="567100"/>
                  </a:lnTo>
                  <a:lnTo>
                    <a:pt x="1444625" y="568960"/>
                  </a:lnTo>
                  <a:lnTo>
                    <a:pt x="1638225" y="568960"/>
                  </a:lnTo>
                  <a:lnTo>
                    <a:pt x="1650840" y="550585"/>
                  </a:lnTo>
                  <a:lnTo>
                    <a:pt x="1661541" y="507745"/>
                  </a:lnTo>
                  <a:lnTo>
                    <a:pt x="1659161" y="462740"/>
                  </a:lnTo>
                  <a:lnTo>
                    <a:pt x="1641554" y="425640"/>
                  </a:lnTo>
                  <a:lnTo>
                    <a:pt x="1608730" y="396446"/>
                  </a:lnTo>
                  <a:lnTo>
                    <a:pt x="1579613" y="383539"/>
                  </a:lnTo>
                  <a:close/>
                </a:path>
                <a:path w="5027295" h="980440">
                  <a:moveTo>
                    <a:pt x="1621423" y="185674"/>
                  </a:moveTo>
                  <a:lnTo>
                    <a:pt x="1447038" y="185674"/>
                  </a:lnTo>
                  <a:lnTo>
                    <a:pt x="1484376" y="189611"/>
                  </a:lnTo>
                  <a:lnTo>
                    <a:pt x="1509950" y="197181"/>
                  </a:lnTo>
                  <a:lnTo>
                    <a:pt x="1527048" y="213598"/>
                  </a:lnTo>
                  <a:lnTo>
                    <a:pt x="1535668" y="238849"/>
                  </a:lnTo>
                  <a:lnTo>
                    <a:pt x="1535811" y="272923"/>
                  </a:lnTo>
                  <a:lnTo>
                    <a:pt x="1528454" y="308973"/>
                  </a:lnTo>
                  <a:lnTo>
                    <a:pt x="1515157" y="333867"/>
                  </a:lnTo>
                  <a:lnTo>
                    <a:pt x="1495931" y="347593"/>
                  </a:lnTo>
                  <a:lnTo>
                    <a:pt x="1470787" y="350138"/>
                  </a:lnTo>
                  <a:lnTo>
                    <a:pt x="1628391" y="350138"/>
                  </a:lnTo>
                  <a:lnTo>
                    <a:pt x="1635267" y="346090"/>
                  </a:lnTo>
                  <a:lnTo>
                    <a:pt x="1656018" y="319025"/>
                  </a:lnTo>
                  <a:lnTo>
                    <a:pt x="1665732" y="283590"/>
                  </a:lnTo>
                  <a:lnTo>
                    <a:pt x="1663735" y="242746"/>
                  </a:lnTo>
                  <a:lnTo>
                    <a:pt x="1648297" y="209516"/>
                  </a:lnTo>
                  <a:lnTo>
                    <a:pt x="1621423" y="185674"/>
                  </a:lnTo>
                  <a:close/>
                </a:path>
                <a:path w="5027295" h="980440">
                  <a:moveTo>
                    <a:pt x="1748028" y="179450"/>
                  </a:moveTo>
                  <a:lnTo>
                    <a:pt x="1700149" y="633984"/>
                  </a:lnTo>
                  <a:lnTo>
                    <a:pt x="2022475" y="668019"/>
                  </a:lnTo>
                  <a:lnTo>
                    <a:pt x="2027301" y="622426"/>
                  </a:lnTo>
                  <a:lnTo>
                    <a:pt x="1836801" y="602361"/>
                  </a:lnTo>
                  <a:lnTo>
                    <a:pt x="1855851" y="422148"/>
                  </a:lnTo>
                  <a:lnTo>
                    <a:pt x="1994158" y="422148"/>
                  </a:lnTo>
                  <a:lnTo>
                    <a:pt x="1997456" y="390905"/>
                  </a:lnTo>
                  <a:lnTo>
                    <a:pt x="1860677" y="376554"/>
                  </a:lnTo>
                  <a:lnTo>
                    <a:pt x="1875155" y="239013"/>
                  </a:lnTo>
                  <a:lnTo>
                    <a:pt x="2039783" y="239013"/>
                  </a:lnTo>
                  <a:lnTo>
                    <a:pt x="2042795" y="210565"/>
                  </a:lnTo>
                  <a:lnTo>
                    <a:pt x="1748028" y="179450"/>
                  </a:lnTo>
                  <a:close/>
                </a:path>
                <a:path w="5027295" h="980440">
                  <a:moveTo>
                    <a:pt x="1994158" y="422148"/>
                  </a:moveTo>
                  <a:lnTo>
                    <a:pt x="1855851" y="422148"/>
                  </a:lnTo>
                  <a:lnTo>
                    <a:pt x="1992630" y="436625"/>
                  </a:lnTo>
                  <a:lnTo>
                    <a:pt x="1994158" y="422148"/>
                  </a:lnTo>
                  <a:close/>
                </a:path>
                <a:path w="5027295" h="980440">
                  <a:moveTo>
                    <a:pt x="2039783" y="239013"/>
                  </a:moveTo>
                  <a:lnTo>
                    <a:pt x="1875155" y="239013"/>
                  </a:lnTo>
                  <a:lnTo>
                    <a:pt x="2037969" y="256159"/>
                  </a:lnTo>
                  <a:lnTo>
                    <a:pt x="2039783" y="239013"/>
                  </a:lnTo>
                  <a:close/>
                </a:path>
                <a:path w="5027295" h="980440">
                  <a:moveTo>
                    <a:pt x="2368073" y="467867"/>
                  </a:moveTo>
                  <a:lnTo>
                    <a:pt x="2219071" y="467867"/>
                  </a:lnTo>
                  <a:lnTo>
                    <a:pt x="2241804" y="470280"/>
                  </a:lnTo>
                  <a:lnTo>
                    <a:pt x="2268950" y="478113"/>
                  </a:lnTo>
                  <a:lnTo>
                    <a:pt x="2287143" y="494934"/>
                  </a:lnTo>
                  <a:lnTo>
                    <a:pt x="2296382" y="520733"/>
                  </a:lnTo>
                  <a:lnTo>
                    <a:pt x="2296668" y="555498"/>
                  </a:lnTo>
                  <a:lnTo>
                    <a:pt x="2293874" y="589534"/>
                  </a:lnTo>
                  <a:lnTo>
                    <a:pt x="2291588" y="616585"/>
                  </a:lnTo>
                  <a:lnTo>
                    <a:pt x="2290064" y="639379"/>
                  </a:lnTo>
                  <a:lnTo>
                    <a:pt x="2290445" y="660352"/>
                  </a:lnTo>
                  <a:lnTo>
                    <a:pt x="2292731" y="679539"/>
                  </a:lnTo>
                  <a:lnTo>
                    <a:pt x="2296922" y="696976"/>
                  </a:lnTo>
                  <a:lnTo>
                    <a:pt x="2440178" y="712088"/>
                  </a:lnTo>
                  <a:lnTo>
                    <a:pt x="2432960" y="695588"/>
                  </a:lnTo>
                  <a:lnTo>
                    <a:pt x="2428065" y="672766"/>
                  </a:lnTo>
                  <a:lnTo>
                    <a:pt x="2425479" y="643634"/>
                  </a:lnTo>
                  <a:lnTo>
                    <a:pt x="2425192" y="608202"/>
                  </a:lnTo>
                  <a:lnTo>
                    <a:pt x="2425072" y="578294"/>
                  </a:lnTo>
                  <a:lnTo>
                    <a:pt x="2423191" y="553529"/>
                  </a:lnTo>
                  <a:lnTo>
                    <a:pt x="2405693" y="507503"/>
                  </a:lnTo>
                  <a:lnTo>
                    <a:pt x="2375316" y="483604"/>
                  </a:lnTo>
                  <a:lnTo>
                    <a:pt x="2353437" y="471677"/>
                  </a:lnTo>
                  <a:lnTo>
                    <a:pt x="2368073" y="467867"/>
                  </a:lnTo>
                  <a:close/>
                </a:path>
                <a:path w="5027295" h="980440">
                  <a:moveTo>
                    <a:pt x="2112137" y="217804"/>
                  </a:moveTo>
                  <a:lnTo>
                    <a:pt x="2064131" y="672464"/>
                  </a:lnTo>
                  <a:lnTo>
                    <a:pt x="2196084" y="686307"/>
                  </a:lnTo>
                  <a:lnTo>
                    <a:pt x="2219071" y="467867"/>
                  </a:lnTo>
                  <a:lnTo>
                    <a:pt x="2368073" y="467867"/>
                  </a:lnTo>
                  <a:lnTo>
                    <a:pt x="2397970" y="460085"/>
                  </a:lnTo>
                  <a:lnTo>
                    <a:pt x="2431002" y="439991"/>
                  </a:lnTo>
                  <a:lnTo>
                    <a:pt x="2436223" y="433069"/>
                  </a:lnTo>
                  <a:lnTo>
                    <a:pt x="2249678" y="433069"/>
                  </a:lnTo>
                  <a:lnTo>
                    <a:pt x="2223135" y="430275"/>
                  </a:lnTo>
                  <a:lnTo>
                    <a:pt x="2239645" y="273685"/>
                  </a:lnTo>
                  <a:lnTo>
                    <a:pt x="2412474" y="273685"/>
                  </a:lnTo>
                  <a:lnTo>
                    <a:pt x="2402887" y="266795"/>
                  </a:lnTo>
                  <a:lnTo>
                    <a:pt x="2375408" y="253746"/>
                  </a:lnTo>
                  <a:lnTo>
                    <a:pt x="2343642" y="244316"/>
                  </a:lnTo>
                  <a:lnTo>
                    <a:pt x="2307590" y="238505"/>
                  </a:lnTo>
                  <a:lnTo>
                    <a:pt x="2112137" y="217804"/>
                  </a:lnTo>
                  <a:close/>
                </a:path>
                <a:path w="5027295" h="980440">
                  <a:moveTo>
                    <a:pt x="2412474" y="273685"/>
                  </a:moveTo>
                  <a:lnTo>
                    <a:pt x="2239645" y="273685"/>
                  </a:lnTo>
                  <a:lnTo>
                    <a:pt x="2266188" y="276605"/>
                  </a:lnTo>
                  <a:lnTo>
                    <a:pt x="2298501" y="284916"/>
                  </a:lnTo>
                  <a:lnTo>
                    <a:pt x="2320385" y="302037"/>
                  </a:lnTo>
                  <a:lnTo>
                    <a:pt x="2331839" y="327969"/>
                  </a:lnTo>
                  <a:lnTo>
                    <a:pt x="2332863" y="362712"/>
                  </a:lnTo>
                  <a:lnTo>
                    <a:pt x="2324598" y="396458"/>
                  </a:lnTo>
                  <a:lnTo>
                    <a:pt x="2307986" y="419417"/>
                  </a:lnTo>
                  <a:lnTo>
                    <a:pt x="2283017" y="431613"/>
                  </a:lnTo>
                  <a:lnTo>
                    <a:pt x="2249678" y="433069"/>
                  </a:lnTo>
                  <a:lnTo>
                    <a:pt x="2436223" y="433069"/>
                  </a:lnTo>
                  <a:lnTo>
                    <a:pt x="2452556" y="411420"/>
                  </a:lnTo>
                  <a:lnTo>
                    <a:pt x="2462657" y="374395"/>
                  </a:lnTo>
                  <a:lnTo>
                    <a:pt x="2462514" y="348489"/>
                  </a:lnTo>
                  <a:lnTo>
                    <a:pt x="2456370" y="324691"/>
                  </a:lnTo>
                  <a:lnTo>
                    <a:pt x="2444226" y="303012"/>
                  </a:lnTo>
                  <a:lnTo>
                    <a:pt x="2426081" y="283463"/>
                  </a:lnTo>
                  <a:lnTo>
                    <a:pt x="2412474" y="273685"/>
                  </a:lnTo>
                  <a:close/>
                </a:path>
                <a:path w="5027295" h="980440">
                  <a:moveTo>
                    <a:pt x="2892108" y="505587"/>
                  </a:moveTo>
                  <a:lnTo>
                    <a:pt x="2649982" y="505587"/>
                  </a:lnTo>
                  <a:lnTo>
                    <a:pt x="2757551" y="517016"/>
                  </a:lnTo>
                  <a:lnTo>
                    <a:pt x="2733675" y="743076"/>
                  </a:lnTo>
                  <a:lnTo>
                    <a:pt x="2865628" y="757047"/>
                  </a:lnTo>
                  <a:lnTo>
                    <a:pt x="2892108" y="505587"/>
                  </a:lnTo>
                  <a:close/>
                </a:path>
                <a:path w="5027295" h="980440">
                  <a:moveTo>
                    <a:pt x="2542286" y="263270"/>
                  </a:moveTo>
                  <a:lnTo>
                    <a:pt x="2494280" y="717803"/>
                  </a:lnTo>
                  <a:lnTo>
                    <a:pt x="2626106" y="731774"/>
                  </a:lnTo>
                  <a:lnTo>
                    <a:pt x="2649982" y="505587"/>
                  </a:lnTo>
                  <a:lnTo>
                    <a:pt x="2892108" y="505587"/>
                  </a:lnTo>
                  <a:lnTo>
                    <a:pt x="2895719" y="471297"/>
                  </a:lnTo>
                  <a:lnTo>
                    <a:pt x="2762377" y="471297"/>
                  </a:lnTo>
                  <a:lnTo>
                    <a:pt x="2654808" y="459993"/>
                  </a:lnTo>
                  <a:lnTo>
                    <a:pt x="2674112" y="277113"/>
                  </a:lnTo>
                  <a:lnTo>
                    <a:pt x="2542286" y="263270"/>
                  </a:lnTo>
                  <a:close/>
                </a:path>
                <a:path w="5027295" h="980440">
                  <a:moveTo>
                    <a:pt x="2781681" y="288543"/>
                  </a:moveTo>
                  <a:lnTo>
                    <a:pt x="2762377" y="471297"/>
                  </a:lnTo>
                  <a:lnTo>
                    <a:pt x="2895719" y="471297"/>
                  </a:lnTo>
                  <a:lnTo>
                    <a:pt x="2913507" y="302387"/>
                  </a:lnTo>
                  <a:lnTo>
                    <a:pt x="2781681" y="288543"/>
                  </a:lnTo>
                  <a:close/>
                </a:path>
                <a:path w="5027295" h="980440">
                  <a:moveTo>
                    <a:pt x="2990850" y="310641"/>
                  </a:moveTo>
                  <a:lnTo>
                    <a:pt x="2942844" y="765175"/>
                  </a:lnTo>
                  <a:lnTo>
                    <a:pt x="3265297" y="799211"/>
                  </a:lnTo>
                  <a:lnTo>
                    <a:pt x="3270123" y="753490"/>
                  </a:lnTo>
                  <a:lnTo>
                    <a:pt x="3079623" y="733425"/>
                  </a:lnTo>
                  <a:lnTo>
                    <a:pt x="3098546" y="553338"/>
                  </a:lnTo>
                  <a:lnTo>
                    <a:pt x="3236971" y="553338"/>
                  </a:lnTo>
                  <a:lnTo>
                    <a:pt x="3240278" y="522097"/>
                  </a:lnTo>
                  <a:lnTo>
                    <a:pt x="3103372" y="507618"/>
                  </a:lnTo>
                  <a:lnTo>
                    <a:pt x="3117977" y="370077"/>
                  </a:lnTo>
                  <a:lnTo>
                    <a:pt x="3282614" y="370077"/>
                  </a:lnTo>
                  <a:lnTo>
                    <a:pt x="3285617" y="341629"/>
                  </a:lnTo>
                  <a:lnTo>
                    <a:pt x="2990850" y="310641"/>
                  </a:lnTo>
                  <a:close/>
                </a:path>
                <a:path w="5027295" h="980440">
                  <a:moveTo>
                    <a:pt x="3236971" y="553338"/>
                  </a:moveTo>
                  <a:lnTo>
                    <a:pt x="3098546" y="553338"/>
                  </a:lnTo>
                  <a:lnTo>
                    <a:pt x="3235452" y="567689"/>
                  </a:lnTo>
                  <a:lnTo>
                    <a:pt x="3236971" y="553338"/>
                  </a:lnTo>
                  <a:close/>
                </a:path>
                <a:path w="5027295" h="980440">
                  <a:moveTo>
                    <a:pt x="3282614" y="370077"/>
                  </a:moveTo>
                  <a:lnTo>
                    <a:pt x="3117977" y="370077"/>
                  </a:lnTo>
                  <a:lnTo>
                    <a:pt x="3280791" y="387350"/>
                  </a:lnTo>
                  <a:lnTo>
                    <a:pt x="3282614" y="370077"/>
                  </a:lnTo>
                  <a:close/>
                </a:path>
                <a:path w="5027295" h="980440">
                  <a:moveTo>
                    <a:pt x="3521145" y="520191"/>
                  </a:moveTo>
                  <a:lnTo>
                    <a:pt x="3378962" y="520191"/>
                  </a:lnTo>
                  <a:lnTo>
                    <a:pt x="3538347" y="828039"/>
                  </a:lnTo>
                  <a:lnTo>
                    <a:pt x="3639312" y="838580"/>
                  </a:lnTo>
                  <a:lnTo>
                    <a:pt x="3654992" y="690117"/>
                  </a:lnTo>
                  <a:lnTo>
                    <a:pt x="3610229" y="690117"/>
                  </a:lnTo>
                  <a:lnTo>
                    <a:pt x="3521145" y="520191"/>
                  </a:lnTo>
                  <a:close/>
                </a:path>
                <a:path w="5027295" h="980440">
                  <a:moveTo>
                    <a:pt x="3352292" y="348741"/>
                  </a:moveTo>
                  <a:lnTo>
                    <a:pt x="3304286" y="803275"/>
                  </a:lnTo>
                  <a:lnTo>
                    <a:pt x="3348608" y="807974"/>
                  </a:lnTo>
                  <a:lnTo>
                    <a:pt x="3378962" y="520191"/>
                  </a:lnTo>
                  <a:lnTo>
                    <a:pt x="3521145" y="520191"/>
                  </a:lnTo>
                  <a:lnTo>
                    <a:pt x="3435857" y="357504"/>
                  </a:lnTo>
                  <a:lnTo>
                    <a:pt x="3352292" y="348741"/>
                  </a:lnTo>
                  <a:close/>
                </a:path>
                <a:path w="5027295" h="980440">
                  <a:moveTo>
                    <a:pt x="3642995" y="379349"/>
                  </a:moveTo>
                  <a:lnTo>
                    <a:pt x="3610229" y="690117"/>
                  </a:lnTo>
                  <a:lnTo>
                    <a:pt x="3654992" y="690117"/>
                  </a:lnTo>
                  <a:lnTo>
                    <a:pt x="3687318" y="384048"/>
                  </a:lnTo>
                  <a:lnTo>
                    <a:pt x="3642995" y="379349"/>
                  </a:lnTo>
                  <a:close/>
                </a:path>
                <a:path w="5027295" h="980440">
                  <a:moveTo>
                    <a:pt x="4589688" y="811402"/>
                  </a:moveTo>
                  <a:lnTo>
                    <a:pt x="4325493" y="811402"/>
                  </a:lnTo>
                  <a:lnTo>
                    <a:pt x="4462399" y="825880"/>
                  </a:lnTo>
                  <a:lnTo>
                    <a:pt x="4478908" y="927226"/>
                  </a:lnTo>
                  <a:lnTo>
                    <a:pt x="4611497" y="941197"/>
                  </a:lnTo>
                  <a:lnTo>
                    <a:pt x="4589688" y="811402"/>
                  </a:lnTo>
                  <a:close/>
                </a:path>
                <a:path w="5027295" h="980440">
                  <a:moveTo>
                    <a:pt x="4417060" y="461137"/>
                  </a:moveTo>
                  <a:lnTo>
                    <a:pt x="4234433" y="901445"/>
                  </a:lnTo>
                  <a:lnTo>
                    <a:pt x="4286123" y="906906"/>
                  </a:lnTo>
                  <a:lnTo>
                    <a:pt x="4325493" y="811402"/>
                  </a:lnTo>
                  <a:lnTo>
                    <a:pt x="4589688" y="811402"/>
                  </a:lnTo>
                  <a:lnTo>
                    <a:pt x="4584225" y="778890"/>
                  </a:lnTo>
                  <a:lnTo>
                    <a:pt x="4454906" y="778890"/>
                  </a:lnTo>
                  <a:lnTo>
                    <a:pt x="4343273" y="767079"/>
                  </a:lnTo>
                  <a:lnTo>
                    <a:pt x="4422521" y="571753"/>
                  </a:lnTo>
                  <a:lnTo>
                    <a:pt x="4549421" y="571753"/>
                  </a:lnTo>
                  <a:lnTo>
                    <a:pt x="4532883" y="473328"/>
                  </a:lnTo>
                  <a:lnTo>
                    <a:pt x="4417060" y="461137"/>
                  </a:lnTo>
                  <a:close/>
                </a:path>
                <a:path w="5027295" h="980440">
                  <a:moveTo>
                    <a:pt x="4116070" y="429260"/>
                  </a:moveTo>
                  <a:lnTo>
                    <a:pt x="4068064" y="883919"/>
                  </a:lnTo>
                  <a:lnTo>
                    <a:pt x="4200017" y="897763"/>
                  </a:lnTo>
                  <a:lnTo>
                    <a:pt x="4247896" y="443229"/>
                  </a:lnTo>
                  <a:lnTo>
                    <a:pt x="4116070" y="429260"/>
                  </a:lnTo>
                  <a:close/>
                </a:path>
                <a:path w="5027295" h="980440">
                  <a:moveTo>
                    <a:pt x="3718052" y="387350"/>
                  </a:moveTo>
                  <a:lnTo>
                    <a:pt x="3713226" y="432942"/>
                  </a:lnTo>
                  <a:lnTo>
                    <a:pt x="3825367" y="444753"/>
                  </a:lnTo>
                  <a:lnTo>
                    <a:pt x="3782314" y="853693"/>
                  </a:lnTo>
                  <a:lnTo>
                    <a:pt x="3922141" y="868426"/>
                  </a:lnTo>
                  <a:lnTo>
                    <a:pt x="3965321" y="459486"/>
                  </a:lnTo>
                  <a:lnTo>
                    <a:pt x="4078077" y="459486"/>
                  </a:lnTo>
                  <a:lnTo>
                    <a:pt x="4081653" y="425703"/>
                  </a:lnTo>
                  <a:lnTo>
                    <a:pt x="3718052" y="387350"/>
                  </a:lnTo>
                  <a:close/>
                </a:path>
                <a:path w="5027295" h="980440">
                  <a:moveTo>
                    <a:pt x="4549421" y="571753"/>
                  </a:moveTo>
                  <a:lnTo>
                    <a:pt x="4422521" y="571753"/>
                  </a:lnTo>
                  <a:lnTo>
                    <a:pt x="4454906" y="778890"/>
                  </a:lnTo>
                  <a:lnTo>
                    <a:pt x="4584225" y="778890"/>
                  </a:lnTo>
                  <a:lnTo>
                    <a:pt x="4549421" y="571753"/>
                  </a:lnTo>
                  <a:close/>
                </a:path>
                <a:path w="5027295" h="980440">
                  <a:moveTo>
                    <a:pt x="4078077" y="459486"/>
                  </a:moveTo>
                  <a:lnTo>
                    <a:pt x="3965321" y="459486"/>
                  </a:lnTo>
                  <a:lnTo>
                    <a:pt x="4076827" y="471297"/>
                  </a:lnTo>
                  <a:lnTo>
                    <a:pt x="4078077" y="459486"/>
                  </a:lnTo>
                  <a:close/>
                </a:path>
                <a:path w="5027295" h="980440">
                  <a:moveTo>
                    <a:pt x="4860901" y="661669"/>
                  </a:moveTo>
                  <a:lnTo>
                    <a:pt x="4718685" y="661669"/>
                  </a:lnTo>
                  <a:lnTo>
                    <a:pt x="4878197" y="969390"/>
                  </a:lnTo>
                  <a:lnTo>
                    <a:pt x="4979035" y="980059"/>
                  </a:lnTo>
                  <a:lnTo>
                    <a:pt x="4994724" y="831468"/>
                  </a:lnTo>
                  <a:lnTo>
                    <a:pt x="4949952" y="831468"/>
                  </a:lnTo>
                  <a:lnTo>
                    <a:pt x="4860901" y="661669"/>
                  </a:lnTo>
                  <a:close/>
                </a:path>
                <a:path w="5027295" h="980440">
                  <a:moveTo>
                    <a:pt x="4692015" y="490092"/>
                  </a:moveTo>
                  <a:lnTo>
                    <a:pt x="4644136" y="944626"/>
                  </a:lnTo>
                  <a:lnTo>
                    <a:pt x="4688332" y="949325"/>
                  </a:lnTo>
                  <a:lnTo>
                    <a:pt x="4718685" y="661669"/>
                  </a:lnTo>
                  <a:lnTo>
                    <a:pt x="4860901" y="661669"/>
                  </a:lnTo>
                  <a:lnTo>
                    <a:pt x="4775581" y="498982"/>
                  </a:lnTo>
                  <a:lnTo>
                    <a:pt x="4692015" y="490092"/>
                  </a:lnTo>
                  <a:close/>
                </a:path>
                <a:path w="5027295" h="980440">
                  <a:moveTo>
                    <a:pt x="4982718" y="520826"/>
                  </a:moveTo>
                  <a:lnTo>
                    <a:pt x="4949952" y="831468"/>
                  </a:lnTo>
                  <a:lnTo>
                    <a:pt x="4994724" y="831468"/>
                  </a:lnTo>
                  <a:lnTo>
                    <a:pt x="5027041" y="525399"/>
                  </a:lnTo>
                  <a:lnTo>
                    <a:pt x="4982718" y="520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196" y="47244"/>
              <a:ext cx="720852" cy="7193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9382" y="191211"/>
            <a:ext cx="4311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 smtClean="0">
                <a:latin typeface="Arial Black"/>
                <a:cs typeface="Arial Black"/>
              </a:rPr>
              <a:t>19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8251" y="1454233"/>
              <a:ext cx="2562860" cy="5245100"/>
            </a:xfrm>
            <a:custGeom>
              <a:avLst/>
              <a:gdLst/>
              <a:ahLst/>
              <a:cxnLst/>
              <a:rect l="l" t="t" r="r" b="b"/>
              <a:pathLst>
                <a:path w="2562860" h="5245100">
                  <a:moveTo>
                    <a:pt x="390720" y="127000"/>
                  </a:moveTo>
                  <a:lnTo>
                    <a:pt x="296333" y="127000"/>
                  </a:lnTo>
                  <a:lnTo>
                    <a:pt x="199835" y="152400"/>
                  </a:lnTo>
                  <a:lnTo>
                    <a:pt x="154031" y="177800"/>
                  </a:lnTo>
                  <a:lnTo>
                    <a:pt x="111584" y="203200"/>
                  </a:lnTo>
                  <a:lnTo>
                    <a:pt x="73789" y="228600"/>
                  </a:lnTo>
                  <a:lnTo>
                    <a:pt x="41939" y="254000"/>
                  </a:lnTo>
                  <a:lnTo>
                    <a:pt x="17330" y="292100"/>
                  </a:lnTo>
                  <a:lnTo>
                    <a:pt x="6843" y="304800"/>
                  </a:lnTo>
                  <a:lnTo>
                    <a:pt x="652" y="330200"/>
                  </a:lnTo>
                  <a:lnTo>
                    <a:pt x="0" y="355600"/>
                  </a:lnTo>
                  <a:lnTo>
                    <a:pt x="6129" y="368300"/>
                  </a:lnTo>
                  <a:lnTo>
                    <a:pt x="16150" y="393700"/>
                  </a:lnTo>
                  <a:lnTo>
                    <a:pt x="20635" y="431800"/>
                  </a:lnTo>
                  <a:lnTo>
                    <a:pt x="22449" y="457200"/>
                  </a:lnTo>
                  <a:lnTo>
                    <a:pt x="24455" y="482600"/>
                  </a:lnTo>
                  <a:lnTo>
                    <a:pt x="28719" y="533400"/>
                  </a:lnTo>
                  <a:lnTo>
                    <a:pt x="33500" y="571500"/>
                  </a:lnTo>
                  <a:lnTo>
                    <a:pt x="41187" y="622300"/>
                  </a:lnTo>
                  <a:lnTo>
                    <a:pt x="54166" y="660400"/>
                  </a:lnTo>
                  <a:lnTo>
                    <a:pt x="74823" y="698500"/>
                  </a:lnTo>
                  <a:lnTo>
                    <a:pt x="105547" y="736600"/>
                  </a:lnTo>
                  <a:lnTo>
                    <a:pt x="148724" y="762000"/>
                  </a:lnTo>
                  <a:lnTo>
                    <a:pt x="128193" y="774700"/>
                  </a:lnTo>
                  <a:lnTo>
                    <a:pt x="109000" y="774700"/>
                  </a:lnTo>
                  <a:lnTo>
                    <a:pt x="90573" y="787400"/>
                  </a:lnTo>
                  <a:lnTo>
                    <a:pt x="33962" y="787400"/>
                  </a:lnTo>
                  <a:lnTo>
                    <a:pt x="13638" y="800100"/>
                  </a:lnTo>
                  <a:lnTo>
                    <a:pt x="6872" y="812800"/>
                  </a:lnTo>
                  <a:lnTo>
                    <a:pt x="9177" y="850900"/>
                  </a:lnTo>
                  <a:lnTo>
                    <a:pt x="11984" y="876300"/>
                  </a:lnTo>
                  <a:lnTo>
                    <a:pt x="13767" y="889000"/>
                  </a:lnTo>
                  <a:lnTo>
                    <a:pt x="16314" y="901700"/>
                  </a:lnTo>
                  <a:lnTo>
                    <a:pt x="28214" y="952500"/>
                  </a:lnTo>
                  <a:lnTo>
                    <a:pt x="35915" y="1016000"/>
                  </a:lnTo>
                  <a:lnTo>
                    <a:pt x="38651" y="1066800"/>
                  </a:lnTo>
                  <a:lnTo>
                    <a:pt x="35656" y="1117600"/>
                  </a:lnTo>
                  <a:lnTo>
                    <a:pt x="30434" y="1181100"/>
                  </a:lnTo>
                  <a:lnTo>
                    <a:pt x="27489" y="1231900"/>
                  </a:lnTo>
                  <a:lnTo>
                    <a:pt x="26808" y="1282700"/>
                  </a:lnTo>
                  <a:lnTo>
                    <a:pt x="28376" y="1333500"/>
                  </a:lnTo>
                  <a:lnTo>
                    <a:pt x="32180" y="1384300"/>
                  </a:lnTo>
                  <a:lnTo>
                    <a:pt x="38204" y="1435100"/>
                  </a:lnTo>
                  <a:lnTo>
                    <a:pt x="46436" y="1485900"/>
                  </a:lnTo>
                  <a:lnTo>
                    <a:pt x="56860" y="1536700"/>
                  </a:lnTo>
                  <a:lnTo>
                    <a:pt x="69462" y="1587500"/>
                  </a:lnTo>
                  <a:lnTo>
                    <a:pt x="84229" y="1638300"/>
                  </a:lnTo>
                  <a:lnTo>
                    <a:pt x="101147" y="1676400"/>
                  </a:lnTo>
                  <a:lnTo>
                    <a:pt x="120200" y="1727200"/>
                  </a:lnTo>
                  <a:lnTo>
                    <a:pt x="139913" y="1778000"/>
                  </a:lnTo>
                  <a:lnTo>
                    <a:pt x="159399" y="1828800"/>
                  </a:lnTo>
                  <a:lnTo>
                    <a:pt x="198146" y="1917700"/>
                  </a:lnTo>
                  <a:lnTo>
                    <a:pt x="217633" y="1968500"/>
                  </a:lnTo>
                  <a:lnTo>
                    <a:pt x="237345" y="2019300"/>
                  </a:lnTo>
                  <a:lnTo>
                    <a:pt x="242897" y="2032000"/>
                  </a:lnTo>
                  <a:lnTo>
                    <a:pt x="247402" y="2044700"/>
                  </a:lnTo>
                  <a:lnTo>
                    <a:pt x="250952" y="2070100"/>
                  </a:lnTo>
                  <a:lnTo>
                    <a:pt x="253639" y="2082800"/>
                  </a:lnTo>
                  <a:lnTo>
                    <a:pt x="254753" y="2120900"/>
                  </a:lnTo>
                  <a:lnTo>
                    <a:pt x="249566" y="2159000"/>
                  </a:lnTo>
                  <a:lnTo>
                    <a:pt x="239030" y="2197100"/>
                  </a:lnTo>
                  <a:lnTo>
                    <a:pt x="205750" y="2298700"/>
                  </a:lnTo>
                  <a:lnTo>
                    <a:pt x="189593" y="2336800"/>
                  </a:lnTo>
                  <a:lnTo>
                    <a:pt x="175434" y="2387600"/>
                  </a:lnTo>
                  <a:lnTo>
                    <a:pt x="163077" y="2438400"/>
                  </a:lnTo>
                  <a:lnTo>
                    <a:pt x="152328" y="2489200"/>
                  </a:lnTo>
                  <a:lnTo>
                    <a:pt x="142992" y="2540000"/>
                  </a:lnTo>
                  <a:lnTo>
                    <a:pt x="134874" y="2590800"/>
                  </a:lnTo>
                  <a:lnTo>
                    <a:pt x="127780" y="2641600"/>
                  </a:lnTo>
                  <a:lnTo>
                    <a:pt x="121515" y="2692400"/>
                  </a:lnTo>
                  <a:lnTo>
                    <a:pt x="115884" y="2755900"/>
                  </a:lnTo>
                  <a:lnTo>
                    <a:pt x="110691" y="2806700"/>
                  </a:lnTo>
                  <a:lnTo>
                    <a:pt x="105744" y="2857500"/>
                  </a:lnTo>
                  <a:lnTo>
                    <a:pt x="100845" y="2908300"/>
                  </a:lnTo>
                  <a:lnTo>
                    <a:pt x="102265" y="2946400"/>
                  </a:lnTo>
                  <a:lnTo>
                    <a:pt x="115239" y="2971800"/>
                  </a:lnTo>
                  <a:lnTo>
                    <a:pt x="139098" y="2984500"/>
                  </a:lnTo>
                  <a:lnTo>
                    <a:pt x="173172" y="2997200"/>
                  </a:lnTo>
                  <a:lnTo>
                    <a:pt x="197015" y="3009900"/>
                  </a:lnTo>
                  <a:lnTo>
                    <a:pt x="223083" y="3060700"/>
                  </a:lnTo>
                  <a:lnTo>
                    <a:pt x="225382" y="3111500"/>
                  </a:lnTo>
                  <a:lnTo>
                    <a:pt x="226798" y="3162300"/>
                  </a:lnTo>
                  <a:lnTo>
                    <a:pt x="227506" y="3213100"/>
                  </a:lnTo>
                  <a:lnTo>
                    <a:pt x="227639" y="3276600"/>
                  </a:lnTo>
                  <a:lnTo>
                    <a:pt x="227507" y="3314700"/>
                  </a:lnTo>
                  <a:lnTo>
                    <a:pt x="226803" y="3429000"/>
                  </a:lnTo>
                  <a:lnTo>
                    <a:pt x="226628" y="3479800"/>
                  </a:lnTo>
                  <a:lnTo>
                    <a:pt x="226807" y="3530600"/>
                  </a:lnTo>
                  <a:lnTo>
                    <a:pt x="227516" y="3581400"/>
                  </a:lnTo>
                  <a:lnTo>
                    <a:pt x="228934" y="3632200"/>
                  </a:lnTo>
                  <a:lnTo>
                    <a:pt x="231236" y="3683000"/>
                  </a:lnTo>
                  <a:lnTo>
                    <a:pt x="232008" y="3733800"/>
                  </a:lnTo>
                  <a:lnTo>
                    <a:pt x="229679" y="3784600"/>
                  </a:lnTo>
                  <a:lnTo>
                    <a:pt x="225141" y="3835400"/>
                  </a:lnTo>
                  <a:lnTo>
                    <a:pt x="219285" y="3886200"/>
                  </a:lnTo>
                  <a:lnTo>
                    <a:pt x="213001" y="3937000"/>
                  </a:lnTo>
                  <a:lnTo>
                    <a:pt x="207180" y="3975100"/>
                  </a:lnTo>
                  <a:lnTo>
                    <a:pt x="202712" y="4025900"/>
                  </a:lnTo>
                  <a:lnTo>
                    <a:pt x="198638" y="4076700"/>
                  </a:lnTo>
                  <a:lnTo>
                    <a:pt x="193861" y="4127500"/>
                  </a:lnTo>
                  <a:lnTo>
                    <a:pt x="188548" y="4178300"/>
                  </a:lnTo>
                  <a:lnTo>
                    <a:pt x="182866" y="4229100"/>
                  </a:lnTo>
                  <a:lnTo>
                    <a:pt x="176981" y="4292600"/>
                  </a:lnTo>
                  <a:lnTo>
                    <a:pt x="171060" y="4343400"/>
                  </a:lnTo>
                  <a:lnTo>
                    <a:pt x="165270" y="4394200"/>
                  </a:lnTo>
                  <a:lnTo>
                    <a:pt x="159776" y="4445000"/>
                  </a:lnTo>
                  <a:lnTo>
                    <a:pt x="154746" y="4495800"/>
                  </a:lnTo>
                  <a:lnTo>
                    <a:pt x="150347" y="4546600"/>
                  </a:lnTo>
                  <a:lnTo>
                    <a:pt x="146744" y="4597400"/>
                  </a:lnTo>
                  <a:lnTo>
                    <a:pt x="144104" y="4648200"/>
                  </a:lnTo>
                  <a:lnTo>
                    <a:pt x="142595" y="4699000"/>
                  </a:lnTo>
                  <a:lnTo>
                    <a:pt x="142382" y="4749800"/>
                  </a:lnTo>
                  <a:lnTo>
                    <a:pt x="143632" y="4800600"/>
                  </a:lnTo>
                  <a:lnTo>
                    <a:pt x="143584" y="4813300"/>
                  </a:lnTo>
                  <a:lnTo>
                    <a:pt x="143249" y="4826000"/>
                  </a:lnTo>
                  <a:lnTo>
                    <a:pt x="142341" y="4838700"/>
                  </a:lnTo>
                  <a:lnTo>
                    <a:pt x="140571" y="4838700"/>
                  </a:lnTo>
                  <a:lnTo>
                    <a:pt x="134684" y="4889500"/>
                  </a:lnTo>
                  <a:lnTo>
                    <a:pt x="138182" y="4940300"/>
                  </a:lnTo>
                  <a:lnTo>
                    <a:pt x="147984" y="4991100"/>
                  </a:lnTo>
                  <a:lnTo>
                    <a:pt x="161013" y="5041900"/>
                  </a:lnTo>
                  <a:lnTo>
                    <a:pt x="174188" y="5092700"/>
                  </a:lnTo>
                  <a:lnTo>
                    <a:pt x="180125" y="5105400"/>
                  </a:lnTo>
                  <a:lnTo>
                    <a:pt x="189596" y="5105400"/>
                  </a:lnTo>
                  <a:lnTo>
                    <a:pt x="201549" y="5118100"/>
                  </a:lnTo>
                  <a:lnTo>
                    <a:pt x="214930" y="5118100"/>
                  </a:lnTo>
                  <a:lnTo>
                    <a:pt x="234204" y="5130800"/>
                  </a:lnTo>
                  <a:lnTo>
                    <a:pt x="253766" y="5130800"/>
                  </a:lnTo>
                  <a:lnTo>
                    <a:pt x="273519" y="5143500"/>
                  </a:lnTo>
                  <a:lnTo>
                    <a:pt x="293365" y="5143500"/>
                  </a:lnTo>
                  <a:lnTo>
                    <a:pt x="347802" y="5156200"/>
                  </a:lnTo>
                  <a:lnTo>
                    <a:pt x="401258" y="5156200"/>
                  </a:lnTo>
                  <a:lnTo>
                    <a:pt x="453980" y="5181600"/>
                  </a:lnTo>
                  <a:lnTo>
                    <a:pt x="558198" y="5207000"/>
                  </a:lnTo>
                  <a:lnTo>
                    <a:pt x="606192" y="5232400"/>
                  </a:lnTo>
                  <a:lnTo>
                    <a:pt x="654918" y="5232400"/>
                  </a:lnTo>
                  <a:lnTo>
                    <a:pt x="704232" y="5245100"/>
                  </a:lnTo>
                  <a:lnTo>
                    <a:pt x="931609" y="5245100"/>
                  </a:lnTo>
                  <a:lnTo>
                    <a:pt x="953155" y="5232400"/>
                  </a:lnTo>
                  <a:lnTo>
                    <a:pt x="968986" y="5219700"/>
                  </a:lnTo>
                  <a:lnTo>
                    <a:pt x="978936" y="5181600"/>
                  </a:lnTo>
                  <a:lnTo>
                    <a:pt x="979708" y="5156200"/>
                  </a:lnTo>
                  <a:lnTo>
                    <a:pt x="967681" y="5118100"/>
                  </a:lnTo>
                  <a:lnTo>
                    <a:pt x="941914" y="5092700"/>
                  </a:lnTo>
                  <a:lnTo>
                    <a:pt x="901466" y="5067300"/>
                  </a:lnTo>
                  <a:lnTo>
                    <a:pt x="865240" y="5041900"/>
                  </a:lnTo>
                  <a:lnTo>
                    <a:pt x="792029" y="5003800"/>
                  </a:lnTo>
                  <a:lnTo>
                    <a:pt x="755810" y="4978400"/>
                  </a:lnTo>
                  <a:lnTo>
                    <a:pt x="720426" y="4953000"/>
                  </a:lnTo>
                  <a:lnTo>
                    <a:pt x="692016" y="4927600"/>
                  </a:lnTo>
                  <a:lnTo>
                    <a:pt x="670290" y="4889500"/>
                  </a:lnTo>
                  <a:lnTo>
                    <a:pt x="654959" y="4851400"/>
                  </a:lnTo>
                  <a:lnTo>
                    <a:pt x="649249" y="4813300"/>
                  </a:lnTo>
                  <a:lnTo>
                    <a:pt x="648217" y="4787900"/>
                  </a:lnTo>
                  <a:lnTo>
                    <a:pt x="648521" y="4749800"/>
                  </a:lnTo>
                  <a:lnTo>
                    <a:pt x="646818" y="4724400"/>
                  </a:lnTo>
                  <a:lnTo>
                    <a:pt x="646610" y="4699000"/>
                  </a:lnTo>
                  <a:lnTo>
                    <a:pt x="652035" y="4686300"/>
                  </a:lnTo>
                  <a:lnTo>
                    <a:pt x="662999" y="4686300"/>
                  </a:lnTo>
                  <a:lnTo>
                    <a:pt x="679407" y="4673600"/>
                  </a:lnTo>
                  <a:lnTo>
                    <a:pt x="716221" y="4660900"/>
                  </a:lnTo>
                  <a:lnTo>
                    <a:pt x="753130" y="4660900"/>
                  </a:lnTo>
                  <a:lnTo>
                    <a:pt x="826092" y="4635500"/>
                  </a:lnTo>
                  <a:lnTo>
                    <a:pt x="849522" y="4622800"/>
                  </a:lnTo>
                  <a:lnTo>
                    <a:pt x="869903" y="4610100"/>
                  </a:lnTo>
                  <a:lnTo>
                    <a:pt x="883413" y="4584700"/>
                  </a:lnTo>
                  <a:lnTo>
                    <a:pt x="886226" y="4559300"/>
                  </a:lnTo>
                  <a:lnTo>
                    <a:pt x="877918" y="4533900"/>
                  </a:lnTo>
                  <a:lnTo>
                    <a:pt x="861766" y="4521200"/>
                  </a:lnTo>
                  <a:lnTo>
                    <a:pt x="839499" y="4495800"/>
                  </a:lnTo>
                  <a:lnTo>
                    <a:pt x="812846" y="4495800"/>
                  </a:lnTo>
                  <a:lnTo>
                    <a:pt x="790516" y="4483100"/>
                  </a:lnTo>
                  <a:lnTo>
                    <a:pt x="707646" y="4483100"/>
                  </a:lnTo>
                  <a:lnTo>
                    <a:pt x="695199" y="4470400"/>
                  </a:lnTo>
                  <a:lnTo>
                    <a:pt x="685810" y="4470400"/>
                  </a:lnTo>
                  <a:lnTo>
                    <a:pt x="680435" y="4457700"/>
                  </a:lnTo>
                  <a:lnTo>
                    <a:pt x="673385" y="4419600"/>
                  </a:lnTo>
                  <a:lnTo>
                    <a:pt x="669102" y="4381500"/>
                  </a:lnTo>
                  <a:lnTo>
                    <a:pt x="669975" y="4356100"/>
                  </a:lnTo>
                  <a:lnTo>
                    <a:pt x="678391" y="4318000"/>
                  </a:lnTo>
                  <a:lnTo>
                    <a:pt x="686463" y="4292600"/>
                  </a:lnTo>
                  <a:lnTo>
                    <a:pt x="692527" y="4267200"/>
                  </a:lnTo>
                  <a:lnTo>
                    <a:pt x="696870" y="4241800"/>
                  </a:lnTo>
                  <a:lnTo>
                    <a:pt x="699777" y="4216400"/>
                  </a:lnTo>
                  <a:lnTo>
                    <a:pt x="703669" y="4165600"/>
                  </a:lnTo>
                  <a:lnTo>
                    <a:pt x="707186" y="4114800"/>
                  </a:lnTo>
                  <a:lnTo>
                    <a:pt x="711200" y="4064000"/>
                  </a:lnTo>
                  <a:lnTo>
                    <a:pt x="716585" y="4000500"/>
                  </a:lnTo>
                  <a:lnTo>
                    <a:pt x="724215" y="3949700"/>
                  </a:lnTo>
                  <a:lnTo>
                    <a:pt x="734963" y="3898900"/>
                  </a:lnTo>
                  <a:lnTo>
                    <a:pt x="749701" y="3848100"/>
                  </a:lnTo>
                  <a:lnTo>
                    <a:pt x="764054" y="3797300"/>
                  </a:lnTo>
                  <a:lnTo>
                    <a:pt x="777530" y="3759200"/>
                  </a:lnTo>
                  <a:lnTo>
                    <a:pt x="789736" y="3708400"/>
                  </a:lnTo>
                  <a:lnTo>
                    <a:pt x="800280" y="3657600"/>
                  </a:lnTo>
                  <a:lnTo>
                    <a:pt x="808769" y="3619500"/>
                  </a:lnTo>
                  <a:lnTo>
                    <a:pt x="817134" y="3568700"/>
                  </a:lnTo>
                  <a:lnTo>
                    <a:pt x="826614" y="3517900"/>
                  </a:lnTo>
                  <a:lnTo>
                    <a:pt x="837058" y="3467100"/>
                  </a:lnTo>
                  <a:lnTo>
                    <a:pt x="848317" y="3416300"/>
                  </a:lnTo>
                  <a:lnTo>
                    <a:pt x="860240" y="3378200"/>
                  </a:lnTo>
                  <a:lnTo>
                    <a:pt x="872678" y="3327400"/>
                  </a:lnTo>
                  <a:lnTo>
                    <a:pt x="885480" y="3276600"/>
                  </a:lnTo>
                  <a:lnTo>
                    <a:pt x="898496" y="3225800"/>
                  </a:lnTo>
                  <a:lnTo>
                    <a:pt x="911576" y="3175000"/>
                  </a:lnTo>
                  <a:lnTo>
                    <a:pt x="924571" y="3136900"/>
                  </a:lnTo>
                  <a:lnTo>
                    <a:pt x="937329" y="3086100"/>
                  </a:lnTo>
                  <a:lnTo>
                    <a:pt x="949701" y="3035300"/>
                  </a:lnTo>
                  <a:lnTo>
                    <a:pt x="961537" y="2984500"/>
                  </a:lnTo>
                  <a:lnTo>
                    <a:pt x="971433" y="2959100"/>
                  </a:lnTo>
                  <a:lnTo>
                    <a:pt x="986509" y="2946400"/>
                  </a:lnTo>
                  <a:lnTo>
                    <a:pt x="1007704" y="2933700"/>
                  </a:lnTo>
                  <a:lnTo>
                    <a:pt x="1090966" y="2933700"/>
                  </a:lnTo>
                  <a:lnTo>
                    <a:pt x="1131781" y="2908300"/>
                  </a:lnTo>
                  <a:lnTo>
                    <a:pt x="1162118" y="2882900"/>
                  </a:lnTo>
                  <a:lnTo>
                    <a:pt x="1185692" y="2832100"/>
                  </a:lnTo>
                  <a:lnTo>
                    <a:pt x="1202490" y="2781300"/>
                  </a:lnTo>
                  <a:lnTo>
                    <a:pt x="1216136" y="2730500"/>
                  </a:lnTo>
                  <a:lnTo>
                    <a:pt x="1226374" y="2679700"/>
                  </a:lnTo>
                  <a:lnTo>
                    <a:pt x="1232948" y="2628900"/>
                  </a:lnTo>
                  <a:lnTo>
                    <a:pt x="1235603" y="2578100"/>
                  </a:lnTo>
                  <a:lnTo>
                    <a:pt x="1234983" y="2527300"/>
                  </a:lnTo>
                  <a:lnTo>
                    <a:pt x="1232166" y="2476500"/>
                  </a:lnTo>
                  <a:lnTo>
                    <a:pt x="1228329" y="2425700"/>
                  </a:lnTo>
                  <a:lnTo>
                    <a:pt x="1224649" y="2374900"/>
                  </a:lnTo>
                  <a:lnTo>
                    <a:pt x="1222305" y="2324100"/>
                  </a:lnTo>
                  <a:lnTo>
                    <a:pt x="1222474" y="2273300"/>
                  </a:lnTo>
                  <a:lnTo>
                    <a:pt x="1226332" y="2222500"/>
                  </a:lnTo>
                  <a:lnTo>
                    <a:pt x="1226830" y="2184400"/>
                  </a:lnTo>
                  <a:lnTo>
                    <a:pt x="1220792" y="2146300"/>
                  </a:lnTo>
                  <a:lnTo>
                    <a:pt x="1210919" y="2120900"/>
                  </a:lnTo>
                  <a:lnTo>
                    <a:pt x="1199916" y="2082800"/>
                  </a:lnTo>
                  <a:lnTo>
                    <a:pt x="1183615" y="2032000"/>
                  </a:lnTo>
                  <a:lnTo>
                    <a:pt x="1166001" y="1981200"/>
                  </a:lnTo>
                  <a:lnTo>
                    <a:pt x="1148125" y="1930400"/>
                  </a:lnTo>
                  <a:lnTo>
                    <a:pt x="1131037" y="1879600"/>
                  </a:lnTo>
                  <a:lnTo>
                    <a:pt x="1115789" y="1828800"/>
                  </a:lnTo>
                  <a:lnTo>
                    <a:pt x="1103431" y="1778000"/>
                  </a:lnTo>
                  <a:lnTo>
                    <a:pt x="1095014" y="1727200"/>
                  </a:lnTo>
                  <a:lnTo>
                    <a:pt x="1089361" y="1676400"/>
                  </a:lnTo>
                  <a:lnTo>
                    <a:pt x="1081028" y="1638300"/>
                  </a:lnTo>
                  <a:lnTo>
                    <a:pt x="1069243" y="1600200"/>
                  </a:lnTo>
                  <a:lnTo>
                    <a:pt x="1053231" y="1562100"/>
                  </a:lnTo>
                  <a:lnTo>
                    <a:pt x="1045819" y="1549400"/>
                  </a:lnTo>
                  <a:lnTo>
                    <a:pt x="1048802" y="1524000"/>
                  </a:lnTo>
                  <a:lnTo>
                    <a:pt x="1081806" y="1524000"/>
                  </a:lnTo>
                  <a:lnTo>
                    <a:pt x="1129827" y="1511300"/>
                  </a:lnTo>
                  <a:lnTo>
                    <a:pt x="1177066" y="1511300"/>
                  </a:lnTo>
                  <a:lnTo>
                    <a:pt x="1269553" y="1485900"/>
                  </a:lnTo>
                  <a:lnTo>
                    <a:pt x="1314979" y="1460500"/>
                  </a:lnTo>
                  <a:lnTo>
                    <a:pt x="1404640" y="1435100"/>
                  </a:lnTo>
                  <a:lnTo>
                    <a:pt x="1498178" y="1397000"/>
                  </a:lnTo>
                  <a:lnTo>
                    <a:pt x="1591942" y="1346200"/>
                  </a:lnTo>
                  <a:lnTo>
                    <a:pt x="1686834" y="1320800"/>
                  </a:lnTo>
                  <a:lnTo>
                    <a:pt x="1727899" y="1295400"/>
                  </a:lnTo>
                  <a:lnTo>
                    <a:pt x="1755033" y="1270000"/>
                  </a:lnTo>
                  <a:lnTo>
                    <a:pt x="1770737" y="1244600"/>
                  </a:lnTo>
                  <a:lnTo>
                    <a:pt x="1777512" y="1193800"/>
                  </a:lnTo>
                  <a:lnTo>
                    <a:pt x="1776875" y="1181100"/>
                  </a:lnTo>
                  <a:lnTo>
                    <a:pt x="1775560" y="1168400"/>
                  </a:lnTo>
                  <a:lnTo>
                    <a:pt x="1776744" y="1155700"/>
                  </a:lnTo>
                  <a:lnTo>
                    <a:pt x="1783608" y="1155700"/>
                  </a:lnTo>
                  <a:lnTo>
                    <a:pt x="1816926" y="1117600"/>
                  </a:lnTo>
                  <a:lnTo>
                    <a:pt x="1832715" y="1104900"/>
                  </a:lnTo>
                  <a:lnTo>
                    <a:pt x="887207" y="1104900"/>
                  </a:lnTo>
                  <a:lnTo>
                    <a:pt x="834015" y="1092200"/>
                  </a:lnTo>
                  <a:lnTo>
                    <a:pt x="789414" y="1079500"/>
                  </a:lnTo>
                  <a:lnTo>
                    <a:pt x="755372" y="1054100"/>
                  </a:lnTo>
                  <a:lnTo>
                    <a:pt x="721806" y="1028700"/>
                  </a:lnTo>
                  <a:lnTo>
                    <a:pt x="688430" y="990600"/>
                  </a:lnTo>
                  <a:lnTo>
                    <a:pt x="654959" y="965200"/>
                  </a:lnTo>
                  <a:lnTo>
                    <a:pt x="644189" y="965200"/>
                  </a:lnTo>
                  <a:lnTo>
                    <a:pt x="639051" y="952500"/>
                  </a:lnTo>
                  <a:lnTo>
                    <a:pt x="641359" y="939800"/>
                  </a:lnTo>
                  <a:lnTo>
                    <a:pt x="652927" y="927100"/>
                  </a:lnTo>
                  <a:lnTo>
                    <a:pt x="674620" y="914400"/>
                  </a:lnTo>
                  <a:lnTo>
                    <a:pt x="692780" y="889000"/>
                  </a:lnTo>
                  <a:lnTo>
                    <a:pt x="703491" y="863600"/>
                  </a:lnTo>
                  <a:lnTo>
                    <a:pt x="702838" y="825500"/>
                  </a:lnTo>
                  <a:lnTo>
                    <a:pt x="701822" y="825500"/>
                  </a:lnTo>
                  <a:lnTo>
                    <a:pt x="704870" y="812800"/>
                  </a:lnTo>
                  <a:lnTo>
                    <a:pt x="707931" y="812800"/>
                  </a:lnTo>
                  <a:lnTo>
                    <a:pt x="725358" y="787400"/>
                  </a:lnTo>
                  <a:lnTo>
                    <a:pt x="727411" y="762000"/>
                  </a:lnTo>
                  <a:lnTo>
                    <a:pt x="716669" y="736600"/>
                  </a:lnTo>
                  <a:lnTo>
                    <a:pt x="695713" y="711200"/>
                  </a:lnTo>
                  <a:lnTo>
                    <a:pt x="677473" y="685800"/>
                  </a:lnTo>
                  <a:lnTo>
                    <a:pt x="674320" y="660400"/>
                  </a:lnTo>
                  <a:lnTo>
                    <a:pt x="685684" y="647700"/>
                  </a:lnTo>
                  <a:lnTo>
                    <a:pt x="710992" y="622300"/>
                  </a:lnTo>
                  <a:lnTo>
                    <a:pt x="726426" y="596900"/>
                  </a:lnTo>
                  <a:lnTo>
                    <a:pt x="742818" y="558800"/>
                  </a:lnTo>
                  <a:lnTo>
                    <a:pt x="754247" y="508000"/>
                  </a:lnTo>
                  <a:lnTo>
                    <a:pt x="754794" y="469900"/>
                  </a:lnTo>
                  <a:lnTo>
                    <a:pt x="748672" y="469900"/>
                  </a:lnTo>
                  <a:lnTo>
                    <a:pt x="716411" y="444500"/>
                  </a:lnTo>
                  <a:lnTo>
                    <a:pt x="686922" y="406400"/>
                  </a:lnTo>
                  <a:lnTo>
                    <a:pt x="662590" y="381000"/>
                  </a:lnTo>
                  <a:lnTo>
                    <a:pt x="645802" y="342900"/>
                  </a:lnTo>
                  <a:lnTo>
                    <a:pt x="641820" y="330200"/>
                  </a:lnTo>
                  <a:lnTo>
                    <a:pt x="635357" y="330200"/>
                  </a:lnTo>
                  <a:lnTo>
                    <a:pt x="627750" y="317500"/>
                  </a:lnTo>
                  <a:lnTo>
                    <a:pt x="620339" y="317500"/>
                  </a:lnTo>
                  <a:lnTo>
                    <a:pt x="597611" y="292100"/>
                  </a:lnTo>
                  <a:lnTo>
                    <a:pt x="575265" y="266700"/>
                  </a:lnTo>
                  <a:lnTo>
                    <a:pt x="555593" y="241300"/>
                  </a:lnTo>
                  <a:lnTo>
                    <a:pt x="540888" y="215900"/>
                  </a:lnTo>
                  <a:lnTo>
                    <a:pt x="528647" y="190500"/>
                  </a:lnTo>
                  <a:lnTo>
                    <a:pt x="513254" y="177800"/>
                  </a:lnTo>
                  <a:lnTo>
                    <a:pt x="494616" y="165100"/>
                  </a:lnTo>
                  <a:lnTo>
                    <a:pt x="472638" y="152400"/>
                  </a:lnTo>
                  <a:lnTo>
                    <a:pt x="433885" y="139700"/>
                  </a:lnTo>
                  <a:lnTo>
                    <a:pt x="390720" y="127000"/>
                  </a:lnTo>
                  <a:close/>
                </a:path>
                <a:path w="2562860" h="5245100">
                  <a:moveTo>
                    <a:pt x="2446532" y="0"/>
                  </a:moveTo>
                  <a:lnTo>
                    <a:pt x="2408956" y="0"/>
                  </a:lnTo>
                  <a:lnTo>
                    <a:pt x="2360062" y="25400"/>
                  </a:lnTo>
                  <a:lnTo>
                    <a:pt x="2311136" y="38100"/>
                  </a:lnTo>
                  <a:lnTo>
                    <a:pt x="2262179" y="63500"/>
                  </a:lnTo>
                  <a:lnTo>
                    <a:pt x="2213195" y="76200"/>
                  </a:lnTo>
                  <a:lnTo>
                    <a:pt x="2164187" y="101600"/>
                  </a:lnTo>
                  <a:lnTo>
                    <a:pt x="2066104" y="127000"/>
                  </a:lnTo>
                  <a:lnTo>
                    <a:pt x="1967951" y="165100"/>
                  </a:lnTo>
                  <a:lnTo>
                    <a:pt x="1722394" y="254000"/>
                  </a:lnTo>
                  <a:lnTo>
                    <a:pt x="1682834" y="279400"/>
                  </a:lnTo>
                  <a:lnTo>
                    <a:pt x="1564533" y="317500"/>
                  </a:lnTo>
                  <a:lnTo>
                    <a:pt x="1411752" y="368300"/>
                  </a:lnTo>
                  <a:lnTo>
                    <a:pt x="1330409" y="393700"/>
                  </a:lnTo>
                  <a:lnTo>
                    <a:pt x="1291309" y="406400"/>
                  </a:lnTo>
                  <a:lnTo>
                    <a:pt x="1255923" y="431800"/>
                  </a:lnTo>
                  <a:lnTo>
                    <a:pt x="1219950" y="444500"/>
                  </a:lnTo>
                  <a:lnTo>
                    <a:pt x="1146481" y="444500"/>
                  </a:lnTo>
                  <a:lnTo>
                    <a:pt x="1117366" y="469900"/>
                  </a:lnTo>
                  <a:lnTo>
                    <a:pt x="975604" y="469900"/>
                  </a:lnTo>
                  <a:lnTo>
                    <a:pt x="935074" y="495300"/>
                  </a:lnTo>
                  <a:lnTo>
                    <a:pt x="907520" y="533400"/>
                  </a:lnTo>
                  <a:lnTo>
                    <a:pt x="899434" y="584200"/>
                  </a:lnTo>
                  <a:lnTo>
                    <a:pt x="909695" y="635000"/>
                  </a:lnTo>
                  <a:lnTo>
                    <a:pt x="930375" y="685800"/>
                  </a:lnTo>
                  <a:lnTo>
                    <a:pt x="960031" y="736600"/>
                  </a:lnTo>
                  <a:lnTo>
                    <a:pt x="997224" y="774700"/>
                  </a:lnTo>
                  <a:lnTo>
                    <a:pt x="1005860" y="787400"/>
                  </a:lnTo>
                  <a:lnTo>
                    <a:pt x="1012972" y="800100"/>
                  </a:lnTo>
                  <a:lnTo>
                    <a:pt x="1017798" y="812800"/>
                  </a:lnTo>
                  <a:lnTo>
                    <a:pt x="1019576" y="825500"/>
                  </a:lnTo>
                  <a:lnTo>
                    <a:pt x="1015653" y="876300"/>
                  </a:lnTo>
                  <a:lnTo>
                    <a:pt x="1003861" y="914400"/>
                  </a:lnTo>
                  <a:lnTo>
                    <a:pt x="987819" y="965200"/>
                  </a:lnTo>
                  <a:lnTo>
                    <a:pt x="971150" y="1016000"/>
                  </a:lnTo>
                  <a:lnTo>
                    <a:pt x="957473" y="1066800"/>
                  </a:lnTo>
                  <a:lnTo>
                    <a:pt x="933518" y="1092200"/>
                  </a:lnTo>
                  <a:lnTo>
                    <a:pt x="887207" y="1104900"/>
                  </a:lnTo>
                  <a:lnTo>
                    <a:pt x="1832715" y="1104900"/>
                  </a:lnTo>
                  <a:lnTo>
                    <a:pt x="1848505" y="1092200"/>
                  </a:lnTo>
                  <a:lnTo>
                    <a:pt x="1878941" y="1066800"/>
                  </a:lnTo>
                  <a:lnTo>
                    <a:pt x="1324122" y="1066800"/>
                  </a:lnTo>
                  <a:lnTo>
                    <a:pt x="1321681" y="1054100"/>
                  </a:lnTo>
                  <a:lnTo>
                    <a:pt x="1323551" y="1041400"/>
                  </a:lnTo>
                  <a:lnTo>
                    <a:pt x="1327515" y="1041400"/>
                  </a:lnTo>
                  <a:lnTo>
                    <a:pt x="1331361" y="1028700"/>
                  </a:lnTo>
                  <a:lnTo>
                    <a:pt x="1343059" y="990600"/>
                  </a:lnTo>
                  <a:lnTo>
                    <a:pt x="1341124" y="952500"/>
                  </a:lnTo>
                  <a:lnTo>
                    <a:pt x="1327164" y="914400"/>
                  </a:lnTo>
                  <a:lnTo>
                    <a:pt x="1302786" y="889000"/>
                  </a:lnTo>
                  <a:lnTo>
                    <a:pt x="1287622" y="863600"/>
                  </a:lnTo>
                  <a:lnTo>
                    <a:pt x="1275291" y="850900"/>
                  </a:lnTo>
                  <a:lnTo>
                    <a:pt x="1267532" y="825500"/>
                  </a:lnTo>
                  <a:lnTo>
                    <a:pt x="1266083" y="812800"/>
                  </a:lnTo>
                  <a:lnTo>
                    <a:pt x="1264940" y="787400"/>
                  </a:lnTo>
                  <a:lnTo>
                    <a:pt x="1259225" y="774700"/>
                  </a:lnTo>
                  <a:lnTo>
                    <a:pt x="1250081" y="762000"/>
                  </a:lnTo>
                  <a:lnTo>
                    <a:pt x="1238651" y="762000"/>
                  </a:lnTo>
                  <a:lnTo>
                    <a:pt x="1226544" y="749300"/>
                  </a:lnTo>
                  <a:lnTo>
                    <a:pt x="1218474" y="736600"/>
                  </a:lnTo>
                  <a:lnTo>
                    <a:pt x="1215380" y="723900"/>
                  </a:lnTo>
                  <a:lnTo>
                    <a:pt x="1218204" y="698500"/>
                  </a:lnTo>
                  <a:lnTo>
                    <a:pt x="1227485" y="698500"/>
                  </a:lnTo>
                  <a:lnTo>
                    <a:pt x="1240159" y="685800"/>
                  </a:lnTo>
                  <a:lnTo>
                    <a:pt x="2562450" y="685800"/>
                  </a:lnTo>
                  <a:lnTo>
                    <a:pt x="2560721" y="660400"/>
                  </a:lnTo>
                  <a:lnTo>
                    <a:pt x="2552566" y="609600"/>
                  </a:lnTo>
                  <a:lnTo>
                    <a:pt x="2544513" y="571500"/>
                  </a:lnTo>
                  <a:lnTo>
                    <a:pt x="2536558" y="520700"/>
                  </a:lnTo>
                  <a:lnTo>
                    <a:pt x="2528700" y="469900"/>
                  </a:lnTo>
                  <a:lnTo>
                    <a:pt x="2520936" y="419100"/>
                  </a:lnTo>
                  <a:lnTo>
                    <a:pt x="2513263" y="368300"/>
                  </a:lnTo>
                  <a:lnTo>
                    <a:pt x="2505680" y="330200"/>
                  </a:lnTo>
                  <a:lnTo>
                    <a:pt x="2498183" y="279400"/>
                  </a:lnTo>
                  <a:lnTo>
                    <a:pt x="2490771" y="228600"/>
                  </a:lnTo>
                  <a:lnTo>
                    <a:pt x="2483440" y="177800"/>
                  </a:lnTo>
                  <a:lnTo>
                    <a:pt x="2476189" y="127000"/>
                  </a:lnTo>
                  <a:lnTo>
                    <a:pt x="2469015" y="88900"/>
                  </a:lnTo>
                  <a:lnTo>
                    <a:pt x="2461915" y="38100"/>
                  </a:lnTo>
                  <a:lnTo>
                    <a:pt x="2456087" y="12700"/>
                  </a:lnTo>
                  <a:lnTo>
                    <a:pt x="2446532" y="0"/>
                  </a:lnTo>
                  <a:close/>
                </a:path>
                <a:path w="2562860" h="5245100">
                  <a:moveTo>
                    <a:pt x="1686612" y="698500"/>
                  </a:moveTo>
                  <a:lnTo>
                    <a:pt x="1597680" y="698500"/>
                  </a:lnTo>
                  <a:lnTo>
                    <a:pt x="1623068" y="723900"/>
                  </a:lnTo>
                  <a:lnTo>
                    <a:pt x="1645051" y="749300"/>
                  </a:lnTo>
                  <a:lnTo>
                    <a:pt x="1661946" y="787400"/>
                  </a:lnTo>
                  <a:lnTo>
                    <a:pt x="1676484" y="812800"/>
                  </a:lnTo>
                  <a:lnTo>
                    <a:pt x="1689307" y="850900"/>
                  </a:lnTo>
                  <a:lnTo>
                    <a:pt x="1687767" y="901700"/>
                  </a:lnTo>
                  <a:lnTo>
                    <a:pt x="1650087" y="939800"/>
                  </a:lnTo>
                  <a:lnTo>
                    <a:pt x="1583785" y="965200"/>
                  </a:lnTo>
                  <a:lnTo>
                    <a:pt x="1492524" y="1016000"/>
                  </a:lnTo>
                  <a:lnTo>
                    <a:pt x="1399231" y="1041400"/>
                  </a:lnTo>
                  <a:lnTo>
                    <a:pt x="1351681" y="1066800"/>
                  </a:lnTo>
                  <a:lnTo>
                    <a:pt x="1878941" y="1066800"/>
                  </a:lnTo>
                  <a:lnTo>
                    <a:pt x="1908830" y="1028700"/>
                  </a:lnTo>
                  <a:lnTo>
                    <a:pt x="1960948" y="977900"/>
                  </a:lnTo>
                  <a:lnTo>
                    <a:pt x="1984929" y="952500"/>
                  </a:lnTo>
                  <a:lnTo>
                    <a:pt x="2004588" y="927100"/>
                  </a:lnTo>
                  <a:lnTo>
                    <a:pt x="2025555" y="889000"/>
                  </a:lnTo>
                  <a:lnTo>
                    <a:pt x="2049927" y="850900"/>
                  </a:lnTo>
                  <a:lnTo>
                    <a:pt x="2077347" y="825500"/>
                  </a:lnTo>
                  <a:lnTo>
                    <a:pt x="2107458" y="787400"/>
                  </a:lnTo>
                  <a:lnTo>
                    <a:pt x="2119114" y="787400"/>
                  </a:lnTo>
                  <a:lnTo>
                    <a:pt x="2129747" y="774700"/>
                  </a:lnTo>
                  <a:lnTo>
                    <a:pt x="2137140" y="762000"/>
                  </a:lnTo>
                  <a:lnTo>
                    <a:pt x="1739361" y="762000"/>
                  </a:lnTo>
                  <a:lnTo>
                    <a:pt x="1715600" y="749300"/>
                  </a:lnTo>
                  <a:lnTo>
                    <a:pt x="1696030" y="736600"/>
                  </a:lnTo>
                  <a:lnTo>
                    <a:pt x="1685818" y="711200"/>
                  </a:lnTo>
                  <a:lnTo>
                    <a:pt x="1686612" y="698500"/>
                  </a:lnTo>
                  <a:close/>
                </a:path>
                <a:path w="2562860" h="5245100">
                  <a:moveTo>
                    <a:pt x="2164995" y="698500"/>
                  </a:moveTo>
                  <a:lnTo>
                    <a:pt x="1830471" y="698500"/>
                  </a:lnTo>
                  <a:lnTo>
                    <a:pt x="1812901" y="723900"/>
                  </a:lnTo>
                  <a:lnTo>
                    <a:pt x="1795546" y="736600"/>
                  </a:lnTo>
                  <a:lnTo>
                    <a:pt x="1778572" y="749300"/>
                  </a:lnTo>
                  <a:lnTo>
                    <a:pt x="1762145" y="749300"/>
                  </a:lnTo>
                  <a:lnTo>
                    <a:pt x="1739361" y="762000"/>
                  </a:lnTo>
                  <a:lnTo>
                    <a:pt x="2137140" y="762000"/>
                  </a:lnTo>
                  <a:lnTo>
                    <a:pt x="2139081" y="736600"/>
                  </a:lnTo>
                  <a:lnTo>
                    <a:pt x="2140083" y="723900"/>
                  </a:lnTo>
                  <a:lnTo>
                    <a:pt x="2149384" y="711200"/>
                  </a:lnTo>
                  <a:lnTo>
                    <a:pt x="2164995" y="698500"/>
                  </a:lnTo>
                  <a:close/>
                </a:path>
                <a:path w="2562860" h="5245100">
                  <a:moveTo>
                    <a:pt x="2562450" y="685800"/>
                  </a:moveTo>
                  <a:lnTo>
                    <a:pt x="1532021" y="685800"/>
                  </a:lnTo>
                  <a:lnTo>
                    <a:pt x="1567720" y="698500"/>
                  </a:lnTo>
                  <a:lnTo>
                    <a:pt x="2232120" y="698500"/>
                  </a:lnTo>
                  <a:lnTo>
                    <a:pt x="2326733" y="711200"/>
                  </a:lnTo>
                  <a:lnTo>
                    <a:pt x="2555498" y="711200"/>
                  </a:lnTo>
                  <a:lnTo>
                    <a:pt x="2562450" y="685800"/>
                  </a:lnTo>
                  <a:close/>
                </a:path>
                <a:path w="2562860" h="5245100">
                  <a:moveTo>
                    <a:pt x="1479337" y="685800"/>
                  </a:moveTo>
                  <a:lnTo>
                    <a:pt x="1320799" y="685800"/>
                  </a:lnTo>
                  <a:lnTo>
                    <a:pt x="1426508" y="698500"/>
                  </a:lnTo>
                  <a:lnTo>
                    <a:pt x="1479337" y="685800"/>
                  </a:lnTo>
                  <a:close/>
                </a:path>
                <a:path w="2562860" h="5245100">
                  <a:moveTo>
                    <a:pt x="1094437" y="457200"/>
                  </a:moveTo>
                  <a:lnTo>
                    <a:pt x="1071186" y="457200"/>
                  </a:lnTo>
                  <a:lnTo>
                    <a:pt x="1047340" y="469900"/>
                  </a:lnTo>
                  <a:lnTo>
                    <a:pt x="1117366" y="469900"/>
                  </a:lnTo>
                  <a:lnTo>
                    <a:pt x="1094437" y="457200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187700" y="2660396"/>
            <a:ext cx="5300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Britannic Bold"/>
                <a:cs typeface="Britannic Bold"/>
              </a:rPr>
              <a:t>Ketentuan Pasal 28O </a:t>
            </a:r>
            <a:r>
              <a:rPr sz="2400" dirty="0">
                <a:latin typeface="Britannic Bold"/>
                <a:cs typeface="Britannic Bold"/>
              </a:rPr>
              <a:t>diubah, </a:t>
            </a:r>
            <a:r>
              <a:rPr sz="2400" spc="-5" dirty="0">
                <a:latin typeface="Britannic Bold"/>
                <a:cs typeface="Britannic Bold"/>
              </a:rPr>
              <a:t>sehingga  berbunyi sebagai</a:t>
            </a:r>
            <a:r>
              <a:rPr sz="2400" spc="10" dirty="0">
                <a:latin typeface="Britannic Bold"/>
                <a:cs typeface="Britannic Bold"/>
              </a:rPr>
              <a:t> </a:t>
            </a:r>
            <a:r>
              <a:rPr sz="2400" dirty="0">
                <a:latin typeface="Britannic Bold"/>
                <a:cs typeface="Britannic Bold"/>
              </a:rPr>
              <a:t>berikut:</a:t>
            </a:r>
            <a:endParaRPr sz="2400">
              <a:latin typeface="Britannic Bold"/>
              <a:cs typeface="Britannic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87700" y="3757929"/>
            <a:ext cx="59213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Britannic Bold"/>
                <a:cs typeface="Britannic Bold"/>
              </a:rPr>
              <a:t>“Pemberhentian </a:t>
            </a:r>
            <a:r>
              <a:rPr sz="2400" spc="-5" dirty="0">
                <a:latin typeface="Britannic Bold"/>
                <a:cs typeface="Britannic Bold"/>
              </a:rPr>
              <a:t>sementara sebagaimana  </a:t>
            </a:r>
            <a:r>
              <a:rPr sz="2400" dirty="0">
                <a:latin typeface="Britannic Bold"/>
                <a:cs typeface="Britannic Bold"/>
              </a:rPr>
              <a:t>dimaksud dalam </a:t>
            </a:r>
            <a:r>
              <a:rPr sz="2400" spc="-5" dirty="0">
                <a:latin typeface="Britannic Bold"/>
                <a:cs typeface="Britannic Bold"/>
              </a:rPr>
              <a:t>Pasal 276 </a:t>
            </a:r>
            <a:r>
              <a:rPr sz="2400" dirty="0">
                <a:latin typeface="Britannic Bold"/>
                <a:cs typeface="Britannic Bold"/>
              </a:rPr>
              <a:t>huruf c </a:t>
            </a:r>
            <a:r>
              <a:rPr sz="2400" spc="-5" dirty="0">
                <a:latin typeface="Britannic Bold"/>
                <a:cs typeface="Britannic Bold"/>
              </a:rPr>
              <a:t>berlaku  sejak PNS</a:t>
            </a:r>
            <a:r>
              <a:rPr sz="2400" spc="10" dirty="0">
                <a:latin typeface="Britannic Bold"/>
                <a:cs typeface="Britannic Bold"/>
              </a:rPr>
              <a:t> </a:t>
            </a:r>
            <a:r>
              <a:rPr sz="2400" dirty="0">
                <a:latin typeface="Britannic Bold"/>
                <a:cs typeface="Britannic Bold"/>
              </a:rPr>
              <a:t>ditahan”.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0170985" y="13524"/>
            <a:ext cx="1315720" cy="6849745"/>
            <a:chOff x="10170985" y="13524"/>
            <a:chExt cx="1315720" cy="6849745"/>
          </a:xfrm>
        </p:grpSpPr>
        <p:sp>
          <p:nvSpPr>
            <p:cNvPr id="8" name="object 8"/>
            <p:cNvSpPr/>
            <p:nvPr/>
          </p:nvSpPr>
          <p:spPr>
            <a:xfrm>
              <a:off x="10175747" y="18287"/>
              <a:ext cx="1306068" cy="68397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75747" y="18287"/>
              <a:ext cx="1306195" cy="6840220"/>
            </a:xfrm>
            <a:custGeom>
              <a:avLst/>
              <a:gdLst/>
              <a:ahLst/>
              <a:cxnLst/>
              <a:rect l="l" t="t" r="r" b="b"/>
              <a:pathLst>
                <a:path w="1306195" h="6840220">
                  <a:moveTo>
                    <a:pt x="0" y="6839711"/>
                  </a:moveTo>
                  <a:lnTo>
                    <a:pt x="1306068" y="6839711"/>
                  </a:lnTo>
                  <a:lnTo>
                    <a:pt x="1306068" y="0"/>
                  </a:lnTo>
                  <a:lnTo>
                    <a:pt x="0" y="0"/>
                  </a:lnTo>
                  <a:lnTo>
                    <a:pt x="0" y="6839711"/>
                  </a:lnTo>
                  <a:close/>
                </a:path>
              </a:pathLst>
            </a:custGeom>
            <a:ln w="9143">
              <a:solidFill>
                <a:srgbClr val="38586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347070" y="148436"/>
            <a:ext cx="374015" cy="6565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34925" algn="just">
              <a:lnSpc>
                <a:spcPct val="110000"/>
              </a:lnSpc>
              <a:spcBef>
                <a:spcPts val="105"/>
              </a:spcBef>
            </a:pPr>
            <a:r>
              <a:rPr sz="3000" dirty="0">
                <a:latin typeface="Arial Black" panose="020B0A04020102020204" pitchFamily="34" charset="0"/>
                <a:cs typeface="Broadway"/>
              </a:rPr>
              <a:t>P  E  M  B  E  R  H  E  N  T  I  A  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921618" y="716748"/>
            <a:ext cx="446405" cy="542167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indent="80645" algn="just">
              <a:lnSpc>
                <a:spcPct val="109300"/>
              </a:lnSpc>
              <a:spcBef>
                <a:spcPts val="125"/>
              </a:spcBef>
            </a:pPr>
            <a:r>
              <a:rPr sz="3600" dirty="0" smtClean="0">
                <a:latin typeface="Arial Black" panose="020B0A04020102020204" pitchFamily="34" charset="0"/>
                <a:cs typeface="Broadway"/>
              </a:rPr>
              <a:t>S   EMENTARA</a:t>
            </a:r>
            <a:endParaRPr sz="3600" dirty="0">
              <a:latin typeface="Arial Black" panose="020B0A04020102020204" pitchFamily="34" charset="0"/>
              <a:cs typeface="Broadway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196" y="16764"/>
            <a:ext cx="7469505" cy="2124710"/>
            <a:chOff x="44196" y="16764"/>
            <a:chExt cx="7469505" cy="2124710"/>
          </a:xfrm>
        </p:grpSpPr>
        <p:sp>
          <p:nvSpPr>
            <p:cNvPr id="13" name="object 13"/>
            <p:cNvSpPr/>
            <p:nvPr/>
          </p:nvSpPr>
          <p:spPr>
            <a:xfrm>
              <a:off x="868692" y="16763"/>
              <a:ext cx="6644640" cy="2124710"/>
            </a:xfrm>
            <a:custGeom>
              <a:avLst/>
              <a:gdLst/>
              <a:ahLst/>
              <a:cxnLst/>
              <a:rect l="l" t="t" r="r" b="b"/>
              <a:pathLst>
                <a:path w="6644640" h="2124710">
                  <a:moveTo>
                    <a:pt x="566915" y="1466088"/>
                  </a:moveTo>
                  <a:lnTo>
                    <a:pt x="562724" y="1457833"/>
                  </a:lnTo>
                  <a:lnTo>
                    <a:pt x="554977" y="1457198"/>
                  </a:lnTo>
                  <a:lnTo>
                    <a:pt x="549262" y="1455039"/>
                  </a:lnTo>
                  <a:lnTo>
                    <a:pt x="498043" y="1437640"/>
                  </a:lnTo>
                  <a:lnTo>
                    <a:pt x="446405" y="1421257"/>
                  </a:lnTo>
                  <a:lnTo>
                    <a:pt x="394423" y="1405737"/>
                  </a:lnTo>
                  <a:lnTo>
                    <a:pt x="342138" y="1390916"/>
                  </a:lnTo>
                  <a:lnTo>
                    <a:pt x="289610" y="1376629"/>
                  </a:lnTo>
                  <a:lnTo>
                    <a:pt x="236918" y="1362710"/>
                  </a:lnTo>
                  <a:lnTo>
                    <a:pt x="206362" y="1353515"/>
                  </a:lnTo>
                  <a:lnTo>
                    <a:pt x="150825" y="1328127"/>
                  </a:lnTo>
                  <a:lnTo>
                    <a:pt x="103022" y="1294168"/>
                  </a:lnTo>
                  <a:lnTo>
                    <a:pt x="83273" y="1250823"/>
                  </a:lnTo>
                  <a:lnTo>
                    <a:pt x="84226" y="1226058"/>
                  </a:lnTo>
                  <a:lnTo>
                    <a:pt x="103212" y="1154734"/>
                  </a:lnTo>
                  <a:lnTo>
                    <a:pt x="136994" y="1086739"/>
                  </a:lnTo>
                  <a:lnTo>
                    <a:pt x="164325" y="1042416"/>
                  </a:lnTo>
                  <a:lnTo>
                    <a:pt x="218313" y="953516"/>
                  </a:lnTo>
                  <a:lnTo>
                    <a:pt x="244932" y="908926"/>
                  </a:lnTo>
                  <a:lnTo>
                    <a:pt x="271259" y="864235"/>
                  </a:lnTo>
                  <a:lnTo>
                    <a:pt x="297281" y="819442"/>
                  </a:lnTo>
                  <a:lnTo>
                    <a:pt x="322973" y="774522"/>
                  </a:lnTo>
                  <a:lnTo>
                    <a:pt x="348322" y="729488"/>
                  </a:lnTo>
                  <a:lnTo>
                    <a:pt x="373303" y="684326"/>
                  </a:lnTo>
                  <a:lnTo>
                    <a:pt x="397891" y="639038"/>
                  </a:lnTo>
                  <a:lnTo>
                    <a:pt x="422071" y="593598"/>
                  </a:lnTo>
                  <a:lnTo>
                    <a:pt x="445820" y="548017"/>
                  </a:lnTo>
                  <a:lnTo>
                    <a:pt x="469125" y="502285"/>
                  </a:lnTo>
                  <a:lnTo>
                    <a:pt x="473710" y="493941"/>
                  </a:lnTo>
                  <a:lnTo>
                    <a:pt x="478053" y="484797"/>
                  </a:lnTo>
                  <a:lnTo>
                    <a:pt x="480568" y="473900"/>
                  </a:lnTo>
                  <a:lnTo>
                    <a:pt x="479666" y="460248"/>
                  </a:lnTo>
                  <a:lnTo>
                    <a:pt x="448678" y="499491"/>
                  </a:lnTo>
                  <a:lnTo>
                    <a:pt x="417385" y="541451"/>
                  </a:lnTo>
                  <a:lnTo>
                    <a:pt x="386499" y="583577"/>
                  </a:lnTo>
                  <a:lnTo>
                    <a:pt x="356006" y="625894"/>
                  </a:lnTo>
                  <a:lnTo>
                    <a:pt x="325856" y="668362"/>
                  </a:lnTo>
                  <a:lnTo>
                    <a:pt x="296062" y="710971"/>
                  </a:lnTo>
                  <a:lnTo>
                    <a:pt x="266573" y="753732"/>
                  </a:lnTo>
                  <a:lnTo>
                    <a:pt x="237388" y="796607"/>
                  </a:lnTo>
                  <a:lnTo>
                    <a:pt x="208470" y="839597"/>
                  </a:lnTo>
                  <a:lnTo>
                    <a:pt x="179819" y="882675"/>
                  </a:lnTo>
                  <a:lnTo>
                    <a:pt x="123190" y="969098"/>
                  </a:lnTo>
                  <a:lnTo>
                    <a:pt x="67335" y="1055751"/>
                  </a:lnTo>
                  <a:lnTo>
                    <a:pt x="45478" y="1093025"/>
                  </a:lnTo>
                  <a:lnTo>
                    <a:pt x="27584" y="1131049"/>
                  </a:lnTo>
                  <a:lnTo>
                    <a:pt x="13906" y="1170000"/>
                  </a:lnTo>
                  <a:lnTo>
                    <a:pt x="4711" y="1210056"/>
                  </a:lnTo>
                  <a:lnTo>
                    <a:pt x="0" y="1255458"/>
                  </a:lnTo>
                  <a:lnTo>
                    <a:pt x="5054" y="1298790"/>
                  </a:lnTo>
                  <a:lnTo>
                    <a:pt x="24892" y="1338808"/>
                  </a:lnTo>
                  <a:lnTo>
                    <a:pt x="64528" y="1374267"/>
                  </a:lnTo>
                  <a:lnTo>
                    <a:pt x="129514" y="1407604"/>
                  </a:lnTo>
                  <a:lnTo>
                    <a:pt x="202438" y="1426845"/>
                  </a:lnTo>
                  <a:lnTo>
                    <a:pt x="253746" y="1434020"/>
                  </a:lnTo>
                  <a:lnTo>
                    <a:pt x="305206" y="1440776"/>
                  </a:lnTo>
                  <a:lnTo>
                    <a:pt x="356870" y="1447050"/>
                  </a:lnTo>
                  <a:lnTo>
                    <a:pt x="408813" y="1452791"/>
                  </a:lnTo>
                  <a:lnTo>
                    <a:pt x="461086" y="1457921"/>
                  </a:lnTo>
                  <a:lnTo>
                    <a:pt x="513765" y="1462379"/>
                  </a:lnTo>
                  <a:lnTo>
                    <a:pt x="566915" y="1466088"/>
                  </a:lnTo>
                  <a:close/>
                </a:path>
                <a:path w="6644640" h="2124710">
                  <a:moveTo>
                    <a:pt x="6460350" y="1927225"/>
                  </a:moveTo>
                  <a:lnTo>
                    <a:pt x="6449746" y="1865337"/>
                  </a:lnTo>
                  <a:lnTo>
                    <a:pt x="6434950" y="1804289"/>
                  </a:lnTo>
                  <a:lnTo>
                    <a:pt x="6154648" y="744601"/>
                  </a:lnTo>
                  <a:lnTo>
                    <a:pt x="6140424" y="693788"/>
                  </a:lnTo>
                  <a:lnTo>
                    <a:pt x="6125108" y="643178"/>
                  </a:lnTo>
                  <a:lnTo>
                    <a:pt x="6108217" y="592848"/>
                  </a:lnTo>
                  <a:lnTo>
                    <a:pt x="6089269" y="542861"/>
                  </a:lnTo>
                  <a:lnTo>
                    <a:pt x="6067793" y="493268"/>
                  </a:lnTo>
                  <a:lnTo>
                    <a:pt x="6045505" y="453961"/>
                  </a:lnTo>
                  <a:lnTo>
                    <a:pt x="6017463" y="419925"/>
                  </a:lnTo>
                  <a:lnTo>
                    <a:pt x="5983719" y="390906"/>
                  </a:lnTo>
                  <a:lnTo>
                    <a:pt x="5944336" y="366687"/>
                  </a:lnTo>
                  <a:lnTo>
                    <a:pt x="5899391" y="347002"/>
                  </a:lnTo>
                  <a:lnTo>
                    <a:pt x="5848972" y="331597"/>
                  </a:lnTo>
                  <a:lnTo>
                    <a:pt x="5800128" y="321767"/>
                  </a:lnTo>
                  <a:lnTo>
                    <a:pt x="5750814" y="315404"/>
                  </a:lnTo>
                  <a:lnTo>
                    <a:pt x="5701233" y="311289"/>
                  </a:lnTo>
                  <a:lnTo>
                    <a:pt x="5602084" y="305066"/>
                  </a:lnTo>
                  <a:lnTo>
                    <a:pt x="5496103" y="297675"/>
                  </a:lnTo>
                  <a:lnTo>
                    <a:pt x="5231460" y="280263"/>
                  </a:lnTo>
                  <a:lnTo>
                    <a:pt x="1440535" y="21361"/>
                  </a:lnTo>
                  <a:lnTo>
                    <a:pt x="1285646" y="9588"/>
                  </a:lnTo>
                  <a:lnTo>
                    <a:pt x="1233995" y="6070"/>
                  </a:lnTo>
                  <a:lnTo>
                    <a:pt x="1182281" y="3149"/>
                  </a:lnTo>
                  <a:lnTo>
                    <a:pt x="1130490" y="1041"/>
                  </a:lnTo>
                  <a:lnTo>
                    <a:pt x="1078598" y="0"/>
                  </a:lnTo>
                  <a:lnTo>
                    <a:pt x="1023721" y="3060"/>
                  </a:lnTo>
                  <a:lnTo>
                    <a:pt x="972261" y="12928"/>
                  </a:lnTo>
                  <a:lnTo>
                    <a:pt x="924788" y="29273"/>
                  </a:lnTo>
                  <a:lnTo>
                    <a:pt x="881849" y="51689"/>
                  </a:lnTo>
                  <a:lnTo>
                    <a:pt x="844029" y="79832"/>
                  </a:lnTo>
                  <a:lnTo>
                    <a:pt x="811885" y="113309"/>
                  </a:lnTo>
                  <a:lnTo>
                    <a:pt x="785977" y="151765"/>
                  </a:lnTo>
                  <a:lnTo>
                    <a:pt x="736511" y="240880"/>
                  </a:lnTo>
                  <a:lnTo>
                    <a:pt x="711390" y="285381"/>
                  </a:lnTo>
                  <a:lnTo>
                    <a:pt x="685901" y="329704"/>
                  </a:lnTo>
                  <a:lnTo>
                    <a:pt x="660006" y="373761"/>
                  </a:lnTo>
                  <a:lnTo>
                    <a:pt x="608495" y="459663"/>
                  </a:lnTo>
                  <a:lnTo>
                    <a:pt x="245656" y="1060196"/>
                  </a:lnTo>
                  <a:lnTo>
                    <a:pt x="230606" y="1088339"/>
                  </a:lnTo>
                  <a:lnTo>
                    <a:pt x="219265" y="1117142"/>
                  </a:lnTo>
                  <a:lnTo>
                    <a:pt x="211620" y="1146695"/>
                  </a:lnTo>
                  <a:lnTo>
                    <a:pt x="207670" y="1177036"/>
                  </a:lnTo>
                  <a:lnTo>
                    <a:pt x="213918" y="1224826"/>
                  </a:lnTo>
                  <a:lnTo>
                    <a:pt x="239763" y="1262494"/>
                  </a:lnTo>
                  <a:lnTo>
                    <a:pt x="283146" y="1288427"/>
                  </a:lnTo>
                  <a:lnTo>
                    <a:pt x="342036" y="1300988"/>
                  </a:lnTo>
                  <a:lnTo>
                    <a:pt x="370522" y="1303997"/>
                  </a:lnTo>
                  <a:lnTo>
                    <a:pt x="380022" y="1305433"/>
                  </a:lnTo>
                  <a:lnTo>
                    <a:pt x="678522" y="1356321"/>
                  </a:lnTo>
                  <a:lnTo>
                    <a:pt x="778243" y="1372489"/>
                  </a:lnTo>
                  <a:lnTo>
                    <a:pt x="796937" y="1376972"/>
                  </a:lnTo>
                  <a:lnTo>
                    <a:pt x="806069" y="1383220"/>
                  </a:lnTo>
                  <a:lnTo>
                    <a:pt x="806361" y="1392821"/>
                  </a:lnTo>
                  <a:lnTo>
                    <a:pt x="798563" y="1407287"/>
                  </a:lnTo>
                  <a:lnTo>
                    <a:pt x="716191" y="1531721"/>
                  </a:lnTo>
                  <a:lnTo>
                    <a:pt x="522084" y="1828673"/>
                  </a:lnTo>
                  <a:lnTo>
                    <a:pt x="561581" y="1816481"/>
                  </a:lnTo>
                  <a:lnTo>
                    <a:pt x="1537322" y="1480947"/>
                  </a:lnTo>
                  <a:lnTo>
                    <a:pt x="1553413" y="1476540"/>
                  </a:lnTo>
                  <a:lnTo>
                    <a:pt x="1569351" y="1474000"/>
                  </a:lnTo>
                  <a:lnTo>
                    <a:pt x="1585429" y="1473415"/>
                  </a:lnTo>
                  <a:lnTo>
                    <a:pt x="1601965" y="1474851"/>
                  </a:lnTo>
                  <a:lnTo>
                    <a:pt x="1742236" y="1495488"/>
                  </a:lnTo>
                  <a:lnTo>
                    <a:pt x="5987821" y="2105583"/>
                  </a:lnTo>
                  <a:lnTo>
                    <a:pt x="6039396" y="2112937"/>
                  </a:lnTo>
                  <a:lnTo>
                    <a:pt x="6091123" y="2119058"/>
                  </a:lnTo>
                  <a:lnTo>
                    <a:pt x="6143218" y="2123160"/>
                  </a:lnTo>
                  <a:lnTo>
                    <a:pt x="6195860" y="2124418"/>
                  </a:lnTo>
                  <a:lnTo>
                    <a:pt x="6249276" y="2122043"/>
                  </a:lnTo>
                  <a:lnTo>
                    <a:pt x="6306604" y="2113648"/>
                  </a:lnTo>
                  <a:lnTo>
                    <a:pt x="6355880" y="2098141"/>
                  </a:lnTo>
                  <a:lnTo>
                    <a:pt x="6396469" y="2075916"/>
                  </a:lnTo>
                  <a:lnTo>
                    <a:pt x="6427813" y="2047354"/>
                  </a:lnTo>
                  <a:lnTo>
                    <a:pt x="6449301" y="2012797"/>
                  </a:lnTo>
                  <a:lnTo>
                    <a:pt x="6460337" y="1972627"/>
                  </a:lnTo>
                  <a:lnTo>
                    <a:pt x="6460350" y="1927225"/>
                  </a:lnTo>
                  <a:close/>
                </a:path>
                <a:path w="6644640" h="2124710">
                  <a:moveTo>
                    <a:pt x="6644627" y="1223772"/>
                  </a:moveTo>
                  <a:lnTo>
                    <a:pt x="6641795" y="1200721"/>
                  </a:lnTo>
                  <a:lnTo>
                    <a:pt x="6636906" y="1157097"/>
                  </a:lnTo>
                  <a:lnTo>
                    <a:pt x="6634086" y="1135888"/>
                  </a:lnTo>
                  <a:lnTo>
                    <a:pt x="6626619" y="1084783"/>
                  </a:lnTo>
                  <a:lnTo>
                    <a:pt x="6618859" y="1033703"/>
                  </a:lnTo>
                  <a:lnTo>
                    <a:pt x="6610820" y="982662"/>
                  </a:lnTo>
                  <a:lnTo>
                    <a:pt x="6602501" y="931646"/>
                  </a:lnTo>
                  <a:lnTo>
                    <a:pt x="6593929" y="880643"/>
                  </a:lnTo>
                  <a:lnTo>
                    <a:pt x="6576047" y="778738"/>
                  </a:lnTo>
                  <a:lnTo>
                    <a:pt x="6557264" y="676922"/>
                  </a:lnTo>
                  <a:lnTo>
                    <a:pt x="6537693" y="575183"/>
                  </a:lnTo>
                  <a:lnTo>
                    <a:pt x="6528206" y="529323"/>
                  </a:lnTo>
                  <a:lnTo>
                    <a:pt x="6517602" y="483654"/>
                  </a:lnTo>
                  <a:lnTo>
                    <a:pt x="6505537" y="438251"/>
                  </a:lnTo>
                  <a:lnTo>
                    <a:pt x="6491656" y="393166"/>
                  </a:lnTo>
                  <a:lnTo>
                    <a:pt x="6475616" y="348488"/>
                  </a:lnTo>
                  <a:lnTo>
                    <a:pt x="6457086" y="304279"/>
                  </a:lnTo>
                  <a:lnTo>
                    <a:pt x="6435712" y="260616"/>
                  </a:lnTo>
                  <a:lnTo>
                    <a:pt x="6411227" y="221488"/>
                  </a:lnTo>
                  <a:lnTo>
                    <a:pt x="6381890" y="187515"/>
                  </a:lnTo>
                  <a:lnTo>
                    <a:pt x="6347739" y="158686"/>
                  </a:lnTo>
                  <a:lnTo>
                    <a:pt x="6308839" y="135001"/>
                  </a:lnTo>
                  <a:lnTo>
                    <a:pt x="6265227" y="116446"/>
                  </a:lnTo>
                  <a:lnTo>
                    <a:pt x="6216955" y="103035"/>
                  </a:lnTo>
                  <a:lnTo>
                    <a:pt x="6164059" y="94742"/>
                  </a:lnTo>
                  <a:lnTo>
                    <a:pt x="6116701" y="90246"/>
                  </a:lnTo>
                  <a:lnTo>
                    <a:pt x="6069266" y="86512"/>
                  </a:lnTo>
                  <a:lnTo>
                    <a:pt x="6021743" y="83413"/>
                  </a:lnTo>
                  <a:lnTo>
                    <a:pt x="5974181" y="80746"/>
                  </a:lnTo>
                  <a:lnTo>
                    <a:pt x="5483377" y="57238"/>
                  </a:lnTo>
                  <a:lnTo>
                    <a:pt x="5184787" y="44564"/>
                  </a:lnTo>
                  <a:lnTo>
                    <a:pt x="4985626" y="37338"/>
                  </a:lnTo>
                  <a:lnTo>
                    <a:pt x="4728794" y="29387"/>
                  </a:lnTo>
                  <a:lnTo>
                    <a:pt x="4523308" y="24307"/>
                  </a:lnTo>
                  <a:lnTo>
                    <a:pt x="4369155" y="21412"/>
                  </a:lnTo>
                  <a:lnTo>
                    <a:pt x="4214952" y="19418"/>
                  </a:lnTo>
                  <a:lnTo>
                    <a:pt x="4060698" y="18427"/>
                  </a:lnTo>
                  <a:lnTo>
                    <a:pt x="3791699" y="18542"/>
                  </a:lnTo>
                  <a:lnTo>
                    <a:pt x="3791699" y="24638"/>
                  </a:lnTo>
                  <a:lnTo>
                    <a:pt x="3793096" y="28448"/>
                  </a:lnTo>
                  <a:lnTo>
                    <a:pt x="4054691" y="56921"/>
                  </a:lnTo>
                  <a:lnTo>
                    <a:pt x="4159618" y="67691"/>
                  </a:lnTo>
                  <a:lnTo>
                    <a:pt x="4315053" y="82423"/>
                  </a:lnTo>
                  <a:lnTo>
                    <a:pt x="4470501" y="96126"/>
                  </a:lnTo>
                  <a:lnTo>
                    <a:pt x="4626026" y="109004"/>
                  </a:lnTo>
                  <a:lnTo>
                    <a:pt x="4833607" y="125222"/>
                  </a:lnTo>
                  <a:lnTo>
                    <a:pt x="4989385" y="136601"/>
                  </a:lnTo>
                  <a:lnTo>
                    <a:pt x="5197475" y="150647"/>
                  </a:lnTo>
                  <a:lnTo>
                    <a:pt x="5457761" y="166700"/>
                  </a:lnTo>
                  <a:lnTo>
                    <a:pt x="5662460" y="178231"/>
                  </a:lnTo>
                  <a:lnTo>
                    <a:pt x="6115545" y="200914"/>
                  </a:lnTo>
                  <a:lnTo>
                    <a:pt x="6163322" y="207340"/>
                  </a:lnTo>
                  <a:lnTo>
                    <a:pt x="6204890" y="221957"/>
                  </a:lnTo>
                  <a:lnTo>
                    <a:pt x="6239586" y="245262"/>
                  </a:lnTo>
                  <a:lnTo>
                    <a:pt x="6266802" y="277761"/>
                  </a:lnTo>
                  <a:lnTo>
                    <a:pt x="6294704" y="323989"/>
                  </a:lnTo>
                  <a:lnTo>
                    <a:pt x="6320726" y="370763"/>
                  </a:lnTo>
                  <a:lnTo>
                    <a:pt x="6343713" y="418465"/>
                  </a:lnTo>
                  <a:lnTo>
                    <a:pt x="6362560" y="467487"/>
                  </a:lnTo>
                  <a:lnTo>
                    <a:pt x="6378791" y="516788"/>
                  </a:lnTo>
                  <a:lnTo>
                    <a:pt x="6411684" y="615315"/>
                  </a:lnTo>
                  <a:lnTo>
                    <a:pt x="6445263" y="713714"/>
                  </a:lnTo>
                  <a:lnTo>
                    <a:pt x="6479705" y="811936"/>
                  </a:lnTo>
                  <a:lnTo>
                    <a:pt x="6497282" y="860971"/>
                  </a:lnTo>
                  <a:lnTo>
                    <a:pt x="6515138" y="909942"/>
                  </a:lnTo>
                  <a:lnTo>
                    <a:pt x="6533286" y="958850"/>
                  </a:lnTo>
                  <a:lnTo>
                    <a:pt x="6551752" y="1007681"/>
                  </a:lnTo>
                  <a:lnTo>
                    <a:pt x="6570548" y="1056449"/>
                  </a:lnTo>
                  <a:lnTo>
                    <a:pt x="6589687" y="1105115"/>
                  </a:lnTo>
                  <a:lnTo>
                    <a:pt x="6609220" y="1153706"/>
                  </a:lnTo>
                  <a:lnTo>
                    <a:pt x="6629133" y="1202182"/>
                  </a:lnTo>
                  <a:lnTo>
                    <a:pt x="6631051" y="1207681"/>
                  </a:lnTo>
                  <a:lnTo>
                    <a:pt x="6633451" y="1213218"/>
                  </a:lnTo>
                  <a:lnTo>
                    <a:pt x="6637553" y="1218641"/>
                  </a:lnTo>
                  <a:lnTo>
                    <a:pt x="6644627" y="1223772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62875" y="88391"/>
              <a:ext cx="6039485" cy="1944370"/>
            </a:xfrm>
            <a:custGeom>
              <a:avLst/>
              <a:gdLst/>
              <a:ahLst/>
              <a:cxnLst/>
              <a:rect l="l" t="t" r="r" b="b"/>
              <a:pathLst>
                <a:path w="6039484" h="1944370">
                  <a:moveTo>
                    <a:pt x="797877" y="0"/>
                  </a:moveTo>
                  <a:lnTo>
                    <a:pt x="744511" y="2789"/>
                  </a:lnTo>
                  <a:lnTo>
                    <a:pt x="696743" y="12709"/>
                  </a:lnTo>
                  <a:lnTo>
                    <a:pt x="654669" y="29606"/>
                  </a:lnTo>
                  <a:lnTo>
                    <a:pt x="618384" y="53330"/>
                  </a:lnTo>
                  <a:lnTo>
                    <a:pt x="587983" y="83728"/>
                  </a:lnTo>
                  <a:lnTo>
                    <a:pt x="563562" y="120650"/>
                  </a:lnTo>
                  <a:lnTo>
                    <a:pt x="539033" y="165131"/>
                  </a:lnTo>
                  <a:lnTo>
                    <a:pt x="514016" y="209423"/>
                  </a:lnTo>
                  <a:lnTo>
                    <a:pt x="488499" y="253523"/>
                  </a:lnTo>
                  <a:lnTo>
                    <a:pt x="462470" y="297433"/>
                  </a:lnTo>
                  <a:lnTo>
                    <a:pt x="26657" y="1013713"/>
                  </a:lnTo>
                  <a:lnTo>
                    <a:pt x="16178" y="1033182"/>
                  </a:lnTo>
                  <a:lnTo>
                    <a:pt x="8066" y="1053163"/>
                  </a:lnTo>
                  <a:lnTo>
                    <a:pt x="2584" y="1073739"/>
                  </a:lnTo>
                  <a:lnTo>
                    <a:pt x="0" y="1094993"/>
                  </a:lnTo>
                  <a:lnTo>
                    <a:pt x="3648" y="1123819"/>
                  </a:lnTo>
                  <a:lnTo>
                    <a:pt x="17102" y="1145666"/>
                  </a:lnTo>
                  <a:lnTo>
                    <a:pt x="40949" y="1160752"/>
                  </a:lnTo>
                  <a:lnTo>
                    <a:pt x="75780" y="1169288"/>
                  </a:lnTo>
                  <a:lnTo>
                    <a:pt x="125082" y="1175807"/>
                  </a:lnTo>
                  <a:lnTo>
                    <a:pt x="174237" y="1182829"/>
                  </a:lnTo>
                  <a:lnTo>
                    <a:pt x="223274" y="1190262"/>
                  </a:lnTo>
                  <a:lnTo>
                    <a:pt x="272222" y="1198011"/>
                  </a:lnTo>
                  <a:lnTo>
                    <a:pt x="516615" y="1238221"/>
                  </a:lnTo>
                  <a:lnTo>
                    <a:pt x="565624" y="1245899"/>
                  </a:lnTo>
                  <a:lnTo>
                    <a:pt x="614743" y="1253235"/>
                  </a:lnTo>
                  <a:lnTo>
                    <a:pt x="631938" y="1256837"/>
                  </a:lnTo>
                  <a:lnTo>
                    <a:pt x="641238" y="1262141"/>
                  </a:lnTo>
                  <a:lnTo>
                    <a:pt x="642371" y="1270898"/>
                  </a:lnTo>
                  <a:lnTo>
                    <a:pt x="635063" y="1284858"/>
                  </a:lnTo>
                  <a:lnTo>
                    <a:pt x="606196" y="1327659"/>
                  </a:lnTo>
                  <a:lnTo>
                    <a:pt x="548771" y="1413636"/>
                  </a:lnTo>
                  <a:lnTo>
                    <a:pt x="403542" y="1633473"/>
                  </a:lnTo>
                  <a:lnTo>
                    <a:pt x="416115" y="1630298"/>
                  </a:lnTo>
                  <a:lnTo>
                    <a:pt x="421068" y="1628647"/>
                  </a:lnTo>
                  <a:lnTo>
                    <a:pt x="426021" y="1625853"/>
                  </a:lnTo>
                  <a:lnTo>
                    <a:pt x="1256093" y="1340611"/>
                  </a:lnTo>
                  <a:lnTo>
                    <a:pt x="1275911" y="1334652"/>
                  </a:lnTo>
                  <a:lnTo>
                    <a:pt x="1295669" y="1331039"/>
                  </a:lnTo>
                  <a:lnTo>
                    <a:pt x="1315833" y="1330021"/>
                  </a:lnTo>
                  <a:lnTo>
                    <a:pt x="1336865" y="1331848"/>
                  </a:lnTo>
                  <a:lnTo>
                    <a:pt x="1487528" y="1353076"/>
                  </a:lnTo>
                  <a:lnTo>
                    <a:pt x="5069968" y="1840822"/>
                  </a:lnTo>
                  <a:lnTo>
                    <a:pt x="5484408" y="1896181"/>
                  </a:lnTo>
                  <a:lnTo>
                    <a:pt x="5587785" y="1910778"/>
                  </a:lnTo>
                  <a:lnTo>
                    <a:pt x="5690917" y="1926155"/>
                  </a:lnTo>
                  <a:lnTo>
                    <a:pt x="5742368" y="1934209"/>
                  </a:lnTo>
                  <a:lnTo>
                    <a:pt x="5790959" y="1940569"/>
                  </a:lnTo>
                  <a:lnTo>
                    <a:pt x="5839729" y="1944036"/>
                  </a:lnTo>
                  <a:lnTo>
                    <a:pt x="5888618" y="1944336"/>
                  </a:lnTo>
                  <a:lnTo>
                    <a:pt x="5937567" y="1941194"/>
                  </a:lnTo>
                  <a:lnTo>
                    <a:pt x="5987198" y="1929987"/>
                  </a:lnTo>
                  <a:lnTo>
                    <a:pt x="6021054" y="1908302"/>
                  </a:lnTo>
                  <a:lnTo>
                    <a:pt x="6038597" y="1876901"/>
                  </a:lnTo>
                  <a:lnTo>
                    <a:pt x="6039294" y="1836546"/>
                  </a:lnTo>
                  <a:lnTo>
                    <a:pt x="6033341" y="1805019"/>
                  </a:lnTo>
                  <a:lnTo>
                    <a:pt x="6020149" y="1741963"/>
                  </a:lnTo>
                  <a:lnTo>
                    <a:pt x="5743534" y="674448"/>
                  </a:lnTo>
                  <a:lnTo>
                    <a:pt x="5730207" y="626570"/>
                  </a:lnTo>
                  <a:lnTo>
                    <a:pt x="5715599" y="578923"/>
                  </a:lnTo>
                  <a:lnTo>
                    <a:pt x="5699194" y="531636"/>
                  </a:lnTo>
                  <a:lnTo>
                    <a:pt x="5680475" y="484838"/>
                  </a:lnTo>
                  <a:lnTo>
                    <a:pt x="5658929" y="438657"/>
                  </a:lnTo>
                  <a:lnTo>
                    <a:pt x="5621893" y="391398"/>
                  </a:lnTo>
                  <a:lnTo>
                    <a:pt x="5564949" y="358520"/>
                  </a:lnTo>
                  <a:lnTo>
                    <a:pt x="5509021" y="342106"/>
                  </a:lnTo>
                  <a:lnTo>
                    <a:pt x="5450522" y="333882"/>
                  </a:lnTo>
                  <a:lnTo>
                    <a:pt x="4305324" y="250001"/>
                  </a:lnTo>
                  <a:lnTo>
                    <a:pt x="1155286" y="22591"/>
                  </a:lnTo>
                  <a:lnTo>
                    <a:pt x="1002379" y="10525"/>
                  </a:lnTo>
                  <a:lnTo>
                    <a:pt x="951374" y="6878"/>
                  </a:lnTo>
                  <a:lnTo>
                    <a:pt x="900306" y="3768"/>
                  </a:lnTo>
                  <a:lnTo>
                    <a:pt x="849150" y="1405"/>
                  </a:lnTo>
                  <a:lnTo>
                    <a:pt x="79787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38884" y="483234"/>
              <a:ext cx="5027295" cy="980440"/>
            </a:xfrm>
            <a:custGeom>
              <a:avLst/>
              <a:gdLst/>
              <a:ahLst/>
              <a:cxnLst/>
              <a:rect l="l" t="t" r="r" b="b"/>
              <a:pathLst>
                <a:path w="5027295" h="980440">
                  <a:moveTo>
                    <a:pt x="47879" y="0"/>
                  </a:moveTo>
                  <a:lnTo>
                    <a:pt x="0" y="454660"/>
                  </a:lnTo>
                  <a:lnTo>
                    <a:pt x="131826" y="468502"/>
                  </a:lnTo>
                  <a:lnTo>
                    <a:pt x="151511" y="282320"/>
                  </a:lnTo>
                  <a:lnTo>
                    <a:pt x="303602" y="282320"/>
                  </a:lnTo>
                  <a:lnTo>
                    <a:pt x="339804" y="268112"/>
                  </a:lnTo>
                  <a:lnTo>
                    <a:pt x="368337" y="244597"/>
                  </a:lnTo>
                  <a:lnTo>
                    <a:pt x="368937" y="243586"/>
                  </a:lnTo>
                  <a:lnTo>
                    <a:pt x="185547" y="243586"/>
                  </a:lnTo>
                  <a:lnTo>
                    <a:pt x="155956" y="240411"/>
                  </a:lnTo>
                  <a:lnTo>
                    <a:pt x="175387" y="55879"/>
                  </a:lnTo>
                  <a:lnTo>
                    <a:pt x="351187" y="55879"/>
                  </a:lnTo>
                  <a:lnTo>
                    <a:pt x="348640" y="53361"/>
                  </a:lnTo>
                  <a:lnTo>
                    <a:pt x="303606" y="32407"/>
                  </a:lnTo>
                  <a:lnTo>
                    <a:pt x="244094" y="20700"/>
                  </a:lnTo>
                  <a:lnTo>
                    <a:pt x="47879" y="0"/>
                  </a:lnTo>
                  <a:close/>
                </a:path>
                <a:path w="5027295" h="980440">
                  <a:moveTo>
                    <a:pt x="303602" y="282320"/>
                  </a:moveTo>
                  <a:lnTo>
                    <a:pt x="151511" y="282320"/>
                  </a:lnTo>
                  <a:lnTo>
                    <a:pt x="197104" y="287147"/>
                  </a:lnTo>
                  <a:lnTo>
                    <a:pt x="254191" y="289391"/>
                  </a:lnTo>
                  <a:lnTo>
                    <a:pt x="301756" y="283045"/>
                  </a:lnTo>
                  <a:lnTo>
                    <a:pt x="303602" y="282320"/>
                  </a:lnTo>
                  <a:close/>
                </a:path>
                <a:path w="5027295" h="980440">
                  <a:moveTo>
                    <a:pt x="351187" y="55879"/>
                  </a:moveTo>
                  <a:lnTo>
                    <a:pt x="175387" y="55879"/>
                  </a:lnTo>
                  <a:lnTo>
                    <a:pt x="204978" y="59054"/>
                  </a:lnTo>
                  <a:lnTo>
                    <a:pt x="235886" y="67960"/>
                  </a:lnTo>
                  <a:lnTo>
                    <a:pt x="256603" y="87058"/>
                  </a:lnTo>
                  <a:lnTo>
                    <a:pt x="267128" y="116347"/>
                  </a:lnTo>
                  <a:lnTo>
                    <a:pt x="267462" y="155828"/>
                  </a:lnTo>
                  <a:lnTo>
                    <a:pt x="258627" y="197026"/>
                  </a:lnTo>
                  <a:lnTo>
                    <a:pt x="242030" y="225377"/>
                  </a:lnTo>
                  <a:lnTo>
                    <a:pt x="217670" y="240893"/>
                  </a:lnTo>
                  <a:lnTo>
                    <a:pt x="185547" y="243586"/>
                  </a:lnTo>
                  <a:lnTo>
                    <a:pt x="368937" y="243586"/>
                  </a:lnTo>
                  <a:lnTo>
                    <a:pt x="387359" y="212502"/>
                  </a:lnTo>
                  <a:lnTo>
                    <a:pt x="396875" y="171830"/>
                  </a:lnTo>
                  <a:lnTo>
                    <a:pt x="395274" y="123060"/>
                  </a:lnTo>
                  <a:lnTo>
                    <a:pt x="379196" y="83575"/>
                  </a:lnTo>
                  <a:lnTo>
                    <a:pt x="351187" y="55879"/>
                  </a:lnTo>
                  <a:close/>
                </a:path>
                <a:path w="5027295" h="980440">
                  <a:moveTo>
                    <a:pt x="455295" y="43052"/>
                  </a:moveTo>
                  <a:lnTo>
                    <a:pt x="407289" y="497586"/>
                  </a:lnTo>
                  <a:lnTo>
                    <a:pt x="729615" y="531622"/>
                  </a:lnTo>
                  <a:lnTo>
                    <a:pt x="734441" y="486028"/>
                  </a:lnTo>
                  <a:lnTo>
                    <a:pt x="543941" y="465836"/>
                  </a:lnTo>
                  <a:lnTo>
                    <a:pt x="562991" y="285750"/>
                  </a:lnTo>
                  <a:lnTo>
                    <a:pt x="701416" y="285750"/>
                  </a:lnTo>
                  <a:lnTo>
                    <a:pt x="704723" y="254507"/>
                  </a:lnTo>
                  <a:lnTo>
                    <a:pt x="567817" y="240156"/>
                  </a:lnTo>
                  <a:lnTo>
                    <a:pt x="582295" y="102615"/>
                  </a:lnTo>
                  <a:lnTo>
                    <a:pt x="747003" y="102615"/>
                  </a:lnTo>
                  <a:lnTo>
                    <a:pt x="749935" y="74167"/>
                  </a:lnTo>
                  <a:lnTo>
                    <a:pt x="455295" y="43052"/>
                  </a:lnTo>
                  <a:close/>
                </a:path>
                <a:path w="5027295" h="980440">
                  <a:moveTo>
                    <a:pt x="701416" y="285750"/>
                  </a:moveTo>
                  <a:lnTo>
                    <a:pt x="562991" y="285750"/>
                  </a:lnTo>
                  <a:lnTo>
                    <a:pt x="699897" y="300100"/>
                  </a:lnTo>
                  <a:lnTo>
                    <a:pt x="701416" y="285750"/>
                  </a:lnTo>
                  <a:close/>
                </a:path>
                <a:path w="5027295" h="980440">
                  <a:moveTo>
                    <a:pt x="747003" y="102615"/>
                  </a:moveTo>
                  <a:lnTo>
                    <a:pt x="582295" y="102615"/>
                  </a:lnTo>
                  <a:lnTo>
                    <a:pt x="745236" y="119761"/>
                  </a:lnTo>
                  <a:lnTo>
                    <a:pt x="747003" y="102615"/>
                  </a:lnTo>
                  <a:close/>
                </a:path>
                <a:path w="5027295" h="980440">
                  <a:moveTo>
                    <a:pt x="1228493" y="250825"/>
                  </a:moveTo>
                  <a:lnTo>
                    <a:pt x="1099820" y="250825"/>
                  </a:lnTo>
                  <a:lnTo>
                    <a:pt x="1066419" y="567181"/>
                  </a:lnTo>
                  <a:lnTo>
                    <a:pt x="1193673" y="580516"/>
                  </a:lnTo>
                  <a:lnTo>
                    <a:pt x="1228493" y="250825"/>
                  </a:lnTo>
                  <a:close/>
                </a:path>
                <a:path w="5027295" h="980440">
                  <a:moveTo>
                    <a:pt x="974093" y="229362"/>
                  </a:moveTo>
                  <a:lnTo>
                    <a:pt x="846201" y="229362"/>
                  </a:lnTo>
                  <a:lnTo>
                    <a:pt x="904240" y="550037"/>
                  </a:lnTo>
                  <a:lnTo>
                    <a:pt x="977900" y="557784"/>
                  </a:lnTo>
                  <a:lnTo>
                    <a:pt x="1049326" y="377951"/>
                  </a:lnTo>
                  <a:lnTo>
                    <a:pt x="999871" y="377951"/>
                  </a:lnTo>
                  <a:lnTo>
                    <a:pt x="974093" y="229362"/>
                  </a:lnTo>
                  <a:close/>
                </a:path>
                <a:path w="5027295" h="980440">
                  <a:moveTo>
                    <a:pt x="816991" y="81152"/>
                  </a:moveTo>
                  <a:lnTo>
                    <a:pt x="769112" y="535813"/>
                  </a:lnTo>
                  <a:lnTo>
                    <a:pt x="813308" y="540385"/>
                  </a:lnTo>
                  <a:lnTo>
                    <a:pt x="846201" y="229362"/>
                  </a:lnTo>
                  <a:lnTo>
                    <a:pt x="974093" y="229362"/>
                  </a:lnTo>
                  <a:lnTo>
                    <a:pt x="950849" y="95376"/>
                  </a:lnTo>
                  <a:lnTo>
                    <a:pt x="816991" y="81152"/>
                  </a:lnTo>
                  <a:close/>
                </a:path>
                <a:path w="5027295" h="980440">
                  <a:moveTo>
                    <a:pt x="1106424" y="111760"/>
                  </a:moveTo>
                  <a:lnTo>
                    <a:pt x="999871" y="377951"/>
                  </a:lnTo>
                  <a:lnTo>
                    <a:pt x="1049326" y="377951"/>
                  </a:lnTo>
                  <a:lnTo>
                    <a:pt x="1099820" y="250825"/>
                  </a:lnTo>
                  <a:lnTo>
                    <a:pt x="1228493" y="250825"/>
                  </a:lnTo>
                  <a:lnTo>
                    <a:pt x="1241679" y="125984"/>
                  </a:lnTo>
                  <a:lnTo>
                    <a:pt x="1106424" y="111760"/>
                  </a:lnTo>
                  <a:close/>
                </a:path>
                <a:path w="5027295" h="980440">
                  <a:moveTo>
                    <a:pt x="1319149" y="134238"/>
                  </a:moveTo>
                  <a:lnTo>
                    <a:pt x="1271143" y="588772"/>
                  </a:lnTo>
                  <a:lnTo>
                    <a:pt x="1495933" y="612520"/>
                  </a:lnTo>
                  <a:lnTo>
                    <a:pt x="1551500" y="613450"/>
                  </a:lnTo>
                  <a:lnTo>
                    <a:pt x="1595832" y="603437"/>
                  </a:lnTo>
                  <a:lnTo>
                    <a:pt x="1628941" y="582482"/>
                  </a:lnTo>
                  <a:lnTo>
                    <a:pt x="1638225" y="568960"/>
                  </a:lnTo>
                  <a:lnTo>
                    <a:pt x="1444625" y="568960"/>
                  </a:lnTo>
                  <a:lnTo>
                    <a:pt x="1407033" y="565023"/>
                  </a:lnTo>
                  <a:lnTo>
                    <a:pt x="1426210" y="383539"/>
                  </a:lnTo>
                  <a:lnTo>
                    <a:pt x="1579613" y="383539"/>
                  </a:lnTo>
                  <a:lnTo>
                    <a:pt x="1560703" y="375157"/>
                  </a:lnTo>
                  <a:lnTo>
                    <a:pt x="1603492" y="364797"/>
                  </a:lnTo>
                  <a:lnTo>
                    <a:pt x="1628391" y="350138"/>
                  </a:lnTo>
                  <a:lnTo>
                    <a:pt x="1470787" y="350138"/>
                  </a:lnTo>
                  <a:lnTo>
                    <a:pt x="1430147" y="345948"/>
                  </a:lnTo>
                  <a:lnTo>
                    <a:pt x="1447038" y="185674"/>
                  </a:lnTo>
                  <a:lnTo>
                    <a:pt x="1621423" y="185674"/>
                  </a:lnTo>
                  <a:lnTo>
                    <a:pt x="1619417" y="183893"/>
                  </a:lnTo>
                  <a:lnTo>
                    <a:pt x="1577096" y="165873"/>
                  </a:lnTo>
                  <a:lnTo>
                    <a:pt x="1521333" y="155448"/>
                  </a:lnTo>
                  <a:lnTo>
                    <a:pt x="1319149" y="134238"/>
                  </a:lnTo>
                  <a:close/>
                </a:path>
                <a:path w="5027295" h="980440">
                  <a:moveTo>
                    <a:pt x="1579613" y="383539"/>
                  </a:moveTo>
                  <a:lnTo>
                    <a:pt x="1426210" y="383539"/>
                  </a:lnTo>
                  <a:lnTo>
                    <a:pt x="1461516" y="387223"/>
                  </a:lnTo>
                  <a:lnTo>
                    <a:pt x="1494212" y="396847"/>
                  </a:lnTo>
                  <a:lnTo>
                    <a:pt x="1516110" y="417544"/>
                  </a:lnTo>
                  <a:lnTo>
                    <a:pt x="1527220" y="449337"/>
                  </a:lnTo>
                  <a:lnTo>
                    <a:pt x="1527556" y="492251"/>
                  </a:lnTo>
                  <a:lnTo>
                    <a:pt x="1519009" y="528758"/>
                  </a:lnTo>
                  <a:lnTo>
                    <a:pt x="1502330" y="553704"/>
                  </a:lnTo>
                  <a:lnTo>
                    <a:pt x="1477531" y="567100"/>
                  </a:lnTo>
                  <a:lnTo>
                    <a:pt x="1444625" y="568960"/>
                  </a:lnTo>
                  <a:lnTo>
                    <a:pt x="1638225" y="568960"/>
                  </a:lnTo>
                  <a:lnTo>
                    <a:pt x="1650840" y="550585"/>
                  </a:lnTo>
                  <a:lnTo>
                    <a:pt x="1661541" y="507745"/>
                  </a:lnTo>
                  <a:lnTo>
                    <a:pt x="1659161" y="462740"/>
                  </a:lnTo>
                  <a:lnTo>
                    <a:pt x="1641554" y="425640"/>
                  </a:lnTo>
                  <a:lnTo>
                    <a:pt x="1608730" y="396446"/>
                  </a:lnTo>
                  <a:lnTo>
                    <a:pt x="1579613" y="383539"/>
                  </a:lnTo>
                  <a:close/>
                </a:path>
                <a:path w="5027295" h="980440">
                  <a:moveTo>
                    <a:pt x="1621423" y="185674"/>
                  </a:moveTo>
                  <a:lnTo>
                    <a:pt x="1447038" y="185674"/>
                  </a:lnTo>
                  <a:lnTo>
                    <a:pt x="1484376" y="189611"/>
                  </a:lnTo>
                  <a:lnTo>
                    <a:pt x="1509950" y="197181"/>
                  </a:lnTo>
                  <a:lnTo>
                    <a:pt x="1527048" y="213598"/>
                  </a:lnTo>
                  <a:lnTo>
                    <a:pt x="1535668" y="238849"/>
                  </a:lnTo>
                  <a:lnTo>
                    <a:pt x="1535811" y="272923"/>
                  </a:lnTo>
                  <a:lnTo>
                    <a:pt x="1528454" y="308973"/>
                  </a:lnTo>
                  <a:lnTo>
                    <a:pt x="1515157" y="333867"/>
                  </a:lnTo>
                  <a:lnTo>
                    <a:pt x="1495931" y="347593"/>
                  </a:lnTo>
                  <a:lnTo>
                    <a:pt x="1470787" y="350138"/>
                  </a:lnTo>
                  <a:lnTo>
                    <a:pt x="1628391" y="350138"/>
                  </a:lnTo>
                  <a:lnTo>
                    <a:pt x="1635267" y="346090"/>
                  </a:lnTo>
                  <a:lnTo>
                    <a:pt x="1656018" y="319025"/>
                  </a:lnTo>
                  <a:lnTo>
                    <a:pt x="1665732" y="283590"/>
                  </a:lnTo>
                  <a:lnTo>
                    <a:pt x="1663735" y="242746"/>
                  </a:lnTo>
                  <a:lnTo>
                    <a:pt x="1648297" y="209516"/>
                  </a:lnTo>
                  <a:lnTo>
                    <a:pt x="1621423" y="185674"/>
                  </a:lnTo>
                  <a:close/>
                </a:path>
                <a:path w="5027295" h="980440">
                  <a:moveTo>
                    <a:pt x="1748028" y="179450"/>
                  </a:moveTo>
                  <a:lnTo>
                    <a:pt x="1700149" y="633984"/>
                  </a:lnTo>
                  <a:lnTo>
                    <a:pt x="2022475" y="668019"/>
                  </a:lnTo>
                  <a:lnTo>
                    <a:pt x="2027301" y="622426"/>
                  </a:lnTo>
                  <a:lnTo>
                    <a:pt x="1836801" y="602361"/>
                  </a:lnTo>
                  <a:lnTo>
                    <a:pt x="1855851" y="422148"/>
                  </a:lnTo>
                  <a:lnTo>
                    <a:pt x="1994158" y="422148"/>
                  </a:lnTo>
                  <a:lnTo>
                    <a:pt x="1997456" y="390905"/>
                  </a:lnTo>
                  <a:lnTo>
                    <a:pt x="1860677" y="376554"/>
                  </a:lnTo>
                  <a:lnTo>
                    <a:pt x="1875155" y="239013"/>
                  </a:lnTo>
                  <a:lnTo>
                    <a:pt x="2039783" y="239013"/>
                  </a:lnTo>
                  <a:lnTo>
                    <a:pt x="2042795" y="210565"/>
                  </a:lnTo>
                  <a:lnTo>
                    <a:pt x="1748028" y="179450"/>
                  </a:lnTo>
                  <a:close/>
                </a:path>
                <a:path w="5027295" h="980440">
                  <a:moveTo>
                    <a:pt x="1994158" y="422148"/>
                  </a:moveTo>
                  <a:lnTo>
                    <a:pt x="1855851" y="422148"/>
                  </a:lnTo>
                  <a:lnTo>
                    <a:pt x="1992630" y="436625"/>
                  </a:lnTo>
                  <a:lnTo>
                    <a:pt x="1994158" y="422148"/>
                  </a:lnTo>
                  <a:close/>
                </a:path>
                <a:path w="5027295" h="980440">
                  <a:moveTo>
                    <a:pt x="2039783" y="239013"/>
                  </a:moveTo>
                  <a:lnTo>
                    <a:pt x="1875155" y="239013"/>
                  </a:lnTo>
                  <a:lnTo>
                    <a:pt x="2037969" y="256159"/>
                  </a:lnTo>
                  <a:lnTo>
                    <a:pt x="2039783" y="239013"/>
                  </a:lnTo>
                  <a:close/>
                </a:path>
                <a:path w="5027295" h="980440">
                  <a:moveTo>
                    <a:pt x="2368073" y="467867"/>
                  </a:moveTo>
                  <a:lnTo>
                    <a:pt x="2219071" y="467867"/>
                  </a:lnTo>
                  <a:lnTo>
                    <a:pt x="2241804" y="470280"/>
                  </a:lnTo>
                  <a:lnTo>
                    <a:pt x="2268950" y="478113"/>
                  </a:lnTo>
                  <a:lnTo>
                    <a:pt x="2287143" y="494934"/>
                  </a:lnTo>
                  <a:lnTo>
                    <a:pt x="2296382" y="520733"/>
                  </a:lnTo>
                  <a:lnTo>
                    <a:pt x="2296668" y="555498"/>
                  </a:lnTo>
                  <a:lnTo>
                    <a:pt x="2293874" y="589534"/>
                  </a:lnTo>
                  <a:lnTo>
                    <a:pt x="2291588" y="616585"/>
                  </a:lnTo>
                  <a:lnTo>
                    <a:pt x="2290064" y="639379"/>
                  </a:lnTo>
                  <a:lnTo>
                    <a:pt x="2290445" y="660352"/>
                  </a:lnTo>
                  <a:lnTo>
                    <a:pt x="2292731" y="679539"/>
                  </a:lnTo>
                  <a:lnTo>
                    <a:pt x="2296922" y="696976"/>
                  </a:lnTo>
                  <a:lnTo>
                    <a:pt x="2440178" y="712088"/>
                  </a:lnTo>
                  <a:lnTo>
                    <a:pt x="2432960" y="695588"/>
                  </a:lnTo>
                  <a:lnTo>
                    <a:pt x="2428065" y="672766"/>
                  </a:lnTo>
                  <a:lnTo>
                    <a:pt x="2425479" y="643634"/>
                  </a:lnTo>
                  <a:lnTo>
                    <a:pt x="2425192" y="608202"/>
                  </a:lnTo>
                  <a:lnTo>
                    <a:pt x="2425072" y="578294"/>
                  </a:lnTo>
                  <a:lnTo>
                    <a:pt x="2423191" y="553529"/>
                  </a:lnTo>
                  <a:lnTo>
                    <a:pt x="2405693" y="507503"/>
                  </a:lnTo>
                  <a:lnTo>
                    <a:pt x="2375316" y="483604"/>
                  </a:lnTo>
                  <a:lnTo>
                    <a:pt x="2353437" y="471677"/>
                  </a:lnTo>
                  <a:lnTo>
                    <a:pt x="2368073" y="467867"/>
                  </a:lnTo>
                  <a:close/>
                </a:path>
                <a:path w="5027295" h="980440">
                  <a:moveTo>
                    <a:pt x="2112137" y="217804"/>
                  </a:moveTo>
                  <a:lnTo>
                    <a:pt x="2064131" y="672464"/>
                  </a:lnTo>
                  <a:lnTo>
                    <a:pt x="2196084" y="686307"/>
                  </a:lnTo>
                  <a:lnTo>
                    <a:pt x="2219071" y="467867"/>
                  </a:lnTo>
                  <a:lnTo>
                    <a:pt x="2368073" y="467867"/>
                  </a:lnTo>
                  <a:lnTo>
                    <a:pt x="2397970" y="460085"/>
                  </a:lnTo>
                  <a:lnTo>
                    <a:pt x="2431002" y="439991"/>
                  </a:lnTo>
                  <a:lnTo>
                    <a:pt x="2436223" y="433069"/>
                  </a:lnTo>
                  <a:lnTo>
                    <a:pt x="2249678" y="433069"/>
                  </a:lnTo>
                  <a:lnTo>
                    <a:pt x="2223135" y="430275"/>
                  </a:lnTo>
                  <a:lnTo>
                    <a:pt x="2239645" y="273685"/>
                  </a:lnTo>
                  <a:lnTo>
                    <a:pt x="2412474" y="273685"/>
                  </a:lnTo>
                  <a:lnTo>
                    <a:pt x="2402887" y="266795"/>
                  </a:lnTo>
                  <a:lnTo>
                    <a:pt x="2375408" y="253746"/>
                  </a:lnTo>
                  <a:lnTo>
                    <a:pt x="2343642" y="244316"/>
                  </a:lnTo>
                  <a:lnTo>
                    <a:pt x="2307590" y="238505"/>
                  </a:lnTo>
                  <a:lnTo>
                    <a:pt x="2112137" y="217804"/>
                  </a:lnTo>
                  <a:close/>
                </a:path>
                <a:path w="5027295" h="980440">
                  <a:moveTo>
                    <a:pt x="2412474" y="273685"/>
                  </a:moveTo>
                  <a:lnTo>
                    <a:pt x="2239645" y="273685"/>
                  </a:lnTo>
                  <a:lnTo>
                    <a:pt x="2266188" y="276605"/>
                  </a:lnTo>
                  <a:lnTo>
                    <a:pt x="2298501" y="284916"/>
                  </a:lnTo>
                  <a:lnTo>
                    <a:pt x="2320385" y="302037"/>
                  </a:lnTo>
                  <a:lnTo>
                    <a:pt x="2331839" y="327969"/>
                  </a:lnTo>
                  <a:lnTo>
                    <a:pt x="2332863" y="362712"/>
                  </a:lnTo>
                  <a:lnTo>
                    <a:pt x="2324598" y="396458"/>
                  </a:lnTo>
                  <a:lnTo>
                    <a:pt x="2307986" y="419417"/>
                  </a:lnTo>
                  <a:lnTo>
                    <a:pt x="2283017" y="431613"/>
                  </a:lnTo>
                  <a:lnTo>
                    <a:pt x="2249678" y="433069"/>
                  </a:lnTo>
                  <a:lnTo>
                    <a:pt x="2436223" y="433069"/>
                  </a:lnTo>
                  <a:lnTo>
                    <a:pt x="2452556" y="411420"/>
                  </a:lnTo>
                  <a:lnTo>
                    <a:pt x="2462657" y="374395"/>
                  </a:lnTo>
                  <a:lnTo>
                    <a:pt x="2462514" y="348489"/>
                  </a:lnTo>
                  <a:lnTo>
                    <a:pt x="2456370" y="324691"/>
                  </a:lnTo>
                  <a:lnTo>
                    <a:pt x="2444226" y="303012"/>
                  </a:lnTo>
                  <a:lnTo>
                    <a:pt x="2426081" y="283463"/>
                  </a:lnTo>
                  <a:lnTo>
                    <a:pt x="2412474" y="273685"/>
                  </a:lnTo>
                  <a:close/>
                </a:path>
                <a:path w="5027295" h="980440">
                  <a:moveTo>
                    <a:pt x="2892108" y="505587"/>
                  </a:moveTo>
                  <a:lnTo>
                    <a:pt x="2649982" y="505587"/>
                  </a:lnTo>
                  <a:lnTo>
                    <a:pt x="2757551" y="517016"/>
                  </a:lnTo>
                  <a:lnTo>
                    <a:pt x="2733675" y="743076"/>
                  </a:lnTo>
                  <a:lnTo>
                    <a:pt x="2865628" y="757047"/>
                  </a:lnTo>
                  <a:lnTo>
                    <a:pt x="2892108" y="505587"/>
                  </a:lnTo>
                  <a:close/>
                </a:path>
                <a:path w="5027295" h="980440">
                  <a:moveTo>
                    <a:pt x="2542286" y="263270"/>
                  </a:moveTo>
                  <a:lnTo>
                    <a:pt x="2494280" y="717803"/>
                  </a:lnTo>
                  <a:lnTo>
                    <a:pt x="2626106" y="731774"/>
                  </a:lnTo>
                  <a:lnTo>
                    <a:pt x="2649982" y="505587"/>
                  </a:lnTo>
                  <a:lnTo>
                    <a:pt x="2892108" y="505587"/>
                  </a:lnTo>
                  <a:lnTo>
                    <a:pt x="2895719" y="471297"/>
                  </a:lnTo>
                  <a:lnTo>
                    <a:pt x="2762377" y="471297"/>
                  </a:lnTo>
                  <a:lnTo>
                    <a:pt x="2654808" y="459993"/>
                  </a:lnTo>
                  <a:lnTo>
                    <a:pt x="2674112" y="277113"/>
                  </a:lnTo>
                  <a:lnTo>
                    <a:pt x="2542286" y="263270"/>
                  </a:lnTo>
                  <a:close/>
                </a:path>
                <a:path w="5027295" h="980440">
                  <a:moveTo>
                    <a:pt x="2781681" y="288543"/>
                  </a:moveTo>
                  <a:lnTo>
                    <a:pt x="2762377" y="471297"/>
                  </a:lnTo>
                  <a:lnTo>
                    <a:pt x="2895719" y="471297"/>
                  </a:lnTo>
                  <a:lnTo>
                    <a:pt x="2913507" y="302387"/>
                  </a:lnTo>
                  <a:lnTo>
                    <a:pt x="2781681" y="288543"/>
                  </a:lnTo>
                  <a:close/>
                </a:path>
                <a:path w="5027295" h="980440">
                  <a:moveTo>
                    <a:pt x="2990850" y="310641"/>
                  </a:moveTo>
                  <a:lnTo>
                    <a:pt x="2942844" y="765175"/>
                  </a:lnTo>
                  <a:lnTo>
                    <a:pt x="3265297" y="799211"/>
                  </a:lnTo>
                  <a:lnTo>
                    <a:pt x="3270123" y="753490"/>
                  </a:lnTo>
                  <a:lnTo>
                    <a:pt x="3079623" y="733425"/>
                  </a:lnTo>
                  <a:lnTo>
                    <a:pt x="3098546" y="553338"/>
                  </a:lnTo>
                  <a:lnTo>
                    <a:pt x="3236971" y="553338"/>
                  </a:lnTo>
                  <a:lnTo>
                    <a:pt x="3240278" y="522097"/>
                  </a:lnTo>
                  <a:lnTo>
                    <a:pt x="3103372" y="507618"/>
                  </a:lnTo>
                  <a:lnTo>
                    <a:pt x="3117977" y="370077"/>
                  </a:lnTo>
                  <a:lnTo>
                    <a:pt x="3282614" y="370077"/>
                  </a:lnTo>
                  <a:lnTo>
                    <a:pt x="3285617" y="341629"/>
                  </a:lnTo>
                  <a:lnTo>
                    <a:pt x="2990850" y="310641"/>
                  </a:lnTo>
                  <a:close/>
                </a:path>
                <a:path w="5027295" h="980440">
                  <a:moveTo>
                    <a:pt x="3236971" y="553338"/>
                  </a:moveTo>
                  <a:lnTo>
                    <a:pt x="3098546" y="553338"/>
                  </a:lnTo>
                  <a:lnTo>
                    <a:pt x="3235452" y="567689"/>
                  </a:lnTo>
                  <a:lnTo>
                    <a:pt x="3236971" y="553338"/>
                  </a:lnTo>
                  <a:close/>
                </a:path>
                <a:path w="5027295" h="980440">
                  <a:moveTo>
                    <a:pt x="3282614" y="370077"/>
                  </a:moveTo>
                  <a:lnTo>
                    <a:pt x="3117977" y="370077"/>
                  </a:lnTo>
                  <a:lnTo>
                    <a:pt x="3280791" y="387350"/>
                  </a:lnTo>
                  <a:lnTo>
                    <a:pt x="3282614" y="370077"/>
                  </a:lnTo>
                  <a:close/>
                </a:path>
                <a:path w="5027295" h="980440">
                  <a:moveTo>
                    <a:pt x="3521145" y="520191"/>
                  </a:moveTo>
                  <a:lnTo>
                    <a:pt x="3378962" y="520191"/>
                  </a:lnTo>
                  <a:lnTo>
                    <a:pt x="3538347" y="828039"/>
                  </a:lnTo>
                  <a:lnTo>
                    <a:pt x="3639312" y="838580"/>
                  </a:lnTo>
                  <a:lnTo>
                    <a:pt x="3654992" y="690117"/>
                  </a:lnTo>
                  <a:lnTo>
                    <a:pt x="3610229" y="690117"/>
                  </a:lnTo>
                  <a:lnTo>
                    <a:pt x="3521145" y="520191"/>
                  </a:lnTo>
                  <a:close/>
                </a:path>
                <a:path w="5027295" h="980440">
                  <a:moveTo>
                    <a:pt x="3352292" y="348741"/>
                  </a:moveTo>
                  <a:lnTo>
                    <a:pt x="3304286" y="803275"/>
                  </a:lnTo>
                  <a:lnTo>
                    <a:pt x="3348608" y="807974"/>
                  </a:lnTo>
                  <a:lnTo>
                    <a:pt x="3378962" y="520191"/>
                  </a:lnTo>
                  <a:lnTo>
                    <a:pt x="3521145" y="520191"/>
                  </a:lnTo>
                  <a:lnTo>
                    <a:pt x="3435857" y="357504"/>
                  </a:lnTo>
                  <a:lnTo>
                    <a:pt x="3352292" y="348741"/>
                  </a:lnTo>
                  <a:close/>
                </a:path>
                <a:path w="5027295" h="980440">
                  <a:moveTo>
                    <a:pt x="3642995" y="379349"/>
                  </a:moveTo>
                  <a:lnTo>
                    <a:pt x="3610229" y="690117"/>
                  </a:lnTo>
                  <a:lnTo>
                    <a:pt x="3654992" y="690117"/>
                  </a:lnTo>
                  <a:lnTo>
                    <a:pt x="3687318" y="384048"/>
                  </a:lnTo>
                  <a:lnTo>
                    <a:pt x="3642995" y="379349"/>
                  </a:lnTo>
                  <a:close/>
                </a:path>
                <a:path w="5027295" h="980440">
                  <a:moveTo>
                    <a:pt x="4589688" y="811402"/>
                  </a:moveTo>
                  <a:lnTo>
                    <a:pt x="4325493" y="811402"/>
                  </a:lnTo>
                  <a:lnTo>
                    <a:pt x="4462399" y="825880"/>
                  </a:lnTo>
                  <a:lnTo>
                    <a:pt x="4478908" y="927226"/>
                  </a:lnTo>
                  <a:lnTo>
                    <a:pt x="4611497" y="941197"/>
                  </a:lnTo>
                  <a:lnTo>
                    <a:pt x="4589688" y="811402"/>
                  </a:lnTo>
                  <a:close/>
                </a:path>
                <a:path w="5027295" h="980440">
                  <a:moveTo>
                    <a:pt x="4417060" y="461137"/>
                  </a:moveTo>
                  <a:lnTo>
                    <a:pt x="4234433" y="901445"/>
                  </a:lnTo>
                  <a:lnTo>
                    <a:pt x="4286123" y="906906"/>
                  </a:lnTo>
                  <a:lnTo>
                    <a:pt x="4325493" y="811402"/>
                  </a:lnTo>
                  <a:lnTo>
                    <a:pt x="4589688" y="811402"/>
                  </a:lnTo>
                  <a:lnTo>
                    <a:pt x="4584225" y="778890"/>
                  </a:lnTo>
                  <a:lnTo>
                    <a:pt x="4454906" y="778890"/>
                  </a:lnTo>
                  <a:lnTo>
                    <a:pt x="4343273" y="767079"/>
                  </a:lnTo>
                  <a:lnTo>
                    <a:pt x="4422521" y="571753"/>
                  </a:lnTo>
                  <a:lnTo>
                    <a:pt x="4549421" y="571753"/>
                  </a:lnTo>
                  <a:lnTo>
                    <a:pt x="4532883" y="473328"/>
                  </a:lnTo>
                  <a:lnTo>
                    <a:pt x="4417060" y="461137"/>
                  </a:lnTo>
                  <a:close/>
                </a:path>
                <a:path w="5027295" h="980440">
                  <a:moveTo>
                    <a:pt x="4116070" y="429260"/>
                  </a:moveTo>
                  <a:lnTo>
                    <a:pt x="4068064" y="883919"/>
                  </a:lnTo>
                  <a:lnTo>
                    <a:pt x="4200017" y="897763"/>
                  </a:lnTo>
                  <a:lnTo>
                    <a:pt x="4247896" y="443229"/>
                  </a:lnTo>
                  <a:lnTo>
                    <a:pt x="4116070" y="429260"/>
                  </a:lnTo>
                  <a:close/>
                </a:path>
                <a:path w="5027295" h="980440">
                  <a:moveTo>
                    <a:pt x="3718052" y="387350"/>
                  </a:moveTo>
                  <a:lnTo>
                    <a:pt x="3713226" y="432942"/>
                  </a:lnTo>
                  <a:lnTo>
                    <a:pt x="3825367" y="444753"/>
                  </a:lnTo>
                  <a:lnTo>
                    <a:pt x="3782314" y="853693"/>
                  </a:lnTo>
                  <a:lnTo>
                    <a:pt x="3922141" y="868426"/>
                  </a:lnTo>
                  <a:lnTo>
                    <a:pt x="3965321" y="459486"/>
                  </a:lnTo>
                  <a:lnTo>
                    <a:pt x="4078077" y="459486"/>
                  </a:lnTo>
                  <a:lnTo>
                    <a:pt x="4081653" y="425703"/>
                  </a:lnTo>
                  <a:lnTo>
                    <a:pt x="3718052" y="387350"/>
                  </a:lnTo>
                  <a:close/>
                </a:path>
                <a:path w="5027295" h="980440">
                  <a:moveTo>
                    <a:pt x="4549421" y="571753"/>
                  </a:moveTo>
                  <a:lnTo>
                    <a:pt x="4422521" y="571753"/>
                  </a:lnTo>
                  <a:lnTo>
                    <a:pt x="4454906" y="778890"/>
                  </a:lnTo>
                  <a:lnTo>
                    <a:pt x="4584225" y="778890"/>
                  </a:lnTo>
                  <a:lnTo>
                    <a:pt x="4549421" y="571753"/>
                  </a:lnTo>
                  <a:close/>
                </a:path>
                <a:path w="5027295" h="980440">
                  <a:moveTo>
                    <a:pt x="4078077" y="459486"/>
                  </a:moveTo>
                  <a:lnTo>
                    <a:pt x="3965321" y="459486"/>
                  </a:lnTo>
                  <a:lnTo>
                    <a:pt x="4076827" y="471297"/>
                  </a:lnTo>
                  <a:lnTo>
                    <a:pt x="4078077" y="459486"/>
                  </a:lnTo>
                  <a:close/>
                </a:path>
                <a:path w="5027295" h="980440">
                  <a:moveTo>
                    <a:pt x="4860901" y="661669"/>
                  </a:moveTo>
                  <a:lnTo>
                    <a:pt x="4718685" y="661669"/>
                  </a:lnTo>
                  <a:lnTo>
                    <a:pt x="4878197" y="969390"/>
                  </a:lnTo>
                  <a:lnTo>
                    <a:pt x="4979035" y="980059"/>
                  </a:lnTo>
                  <a:lnTo>
                    <a:pt x="4994724" y="831468"/>
                  </a:lnTo>
                  <a:lnTo>
                    <a:pt x="4949952" y="831468"/>
                  </a:lnTo>
                  <a:lnTo>
                    <a:pt x="4860901" y="661669"/>
                  </a:lnTo>
                  <a:close/>
                </a:path>
                <a:path w="5027295" h="980440">
                  <a:moveTo>
                    <a:pt x="4692015" y="490092"/>
                  </a:moveTo>
                  <a:lnTo>
                    <a:pt x="4644136" y="944626"/>
                  </a:lnTo>
                  <a:lnTo>
                    <a:pt x="4688332" y="949325"/>
                  </a:lnTo>
                  <a:lnTo>
                    <a:pt x="4718685" y="661669"/>
                  </a:lnTo>
                  <a:lnTo>
                    <a:pt x="4860901" y="661669"/>
                  </a:lnTo>
                  <a:lnTo>
                    <a:pt x="4775581" y="498982"/>
                  </a:lnTo>
                  <a:lnTo>
                    <a:pt x="4692015" y="490092"/>
                  </a:lnTo>
                  <a:close/>
                </a:path>
                <a:path w="5027295" h="980440">
                  <a:moveTo>
                    <a:pt x="4982718" y="520826"/>
                  </a:moveTo>
                  <a:lnTo>
                    <a:pt x="4949952" y="831468"/>
                  </a:lnTo>
                  <a:lnTo>
                    <a:pt x="4994724" y="831468"/>
                  </a:lnTo>
                  <a:lnTo>
                    <a:pt x="5027041" y="525399"/>
                  </a:lnTo>
                  <a:lnTo>
                    <a:pt x="4982718" y="520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196" y="16764"/>
              <a:ext cx="720852" cy="7208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89382" y="161671"/>
            <a:ext cx="431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smtClean="0">
                <a:latin typeface="Arial Black"/>
                <a:cs typeface="Arial Black"/>
              </a:rPr>
              <a:t>20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416550"/>
          </a:xfrm>
          <a:custGeom>
            <a:avLst/>
            <a:gdLst/>
            <a:ahLst/>
            <a:cxnLst/>
            <a:rect l="l" t="t" r="r" b="b"/>
            <a:pathLst>
              <a:path w="12192000" h="5416550">
                <a:moveTo>
                  <a:pt x="0" y="5416296"/>
                </a:moveTo>
                <a:lnTo>
                  <a:pt x="12192000" y="5416296"/>
                </a:lnTo>
                <a:lnTo>
                  <a:pt x="12192000" y="0"/>
                </a:lnTo>
                <a:lnTo>
                  <a:pt x="0" y="0"/>
                </a:lnTo>
                <a:lnTo>
                  <a:pt x="0" y="5416296"/>
                </a:lnTo>
                <a:close/>
              </a:path>
            </a:pathLst>
          </a:custGeom>
          <a:solidFill>
            <a:srgbClr val="D1E2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55256"/>
            <a:ext cx="12192000" cy="603125"/>
          </a:xfrm>
          <a:custGeom>
            <a:avLst/>
            <a:gdLst/>
            <a:ahLst/>
            <a:cxnLst/>
            <a:rect l="l" t="t" r="r" b="b"/>
            <a:pathLst>
              <a:path w="12192000" h="1442084">
                <a:moveTo>
                  <a:pt x="12191999" y="0"/>
                </a:moveTo>
                <a:lnTo>
                  <a:pt x="0" y="0"/>
                </a:lnTo>
                <a:lnTo>
                  <a:pt x="0" y="1441700"/>
                </a:lnTo>
                <a:lnTo>
                  <a:pt x="12191999" y="1441700"/>
                </a:lnTo>
                <a:lnTo>
                  <a:pt x="12191999" y="0"/>
                </a:lnTo>
                <a:close/>
              </a:path>
            </a:pathLst>
          </a:custGeom>
          <a:solidFill>
            <a:srgbClr val="8BB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0703" y="4572"/>
            <a:ext cx="45720" cy="1828800"/>
          </a:xfrm>
          <a:custGeom>
            <a:avLst/>
            <a:gdLst/>
            <a:ahLst/>
            <a:cxnLst/>
            <a:rect l="l" t="t" r="r" b="b"/>
            <a:pathLst>
              <a:path w="45719" h="1828800">
                <a:moveTo>
                  <a:pt x="45719" y="0"/>
                </a:moveTo>
                <a:lnTo>
                  <a:pt x="0" y="0"/>
                </a:lnTo>
                <a:lnTo>
                  <a:pt x="0" y="1828800"/>
                </a:lnTo>
                <a:lnTo>
                  <a:pt x="45719" y="1828800"/>
                </a:lnTo>
                <a:lnTo>
                  <a:pt x="45719" y="0"/>
                </a:lnTo>
                <a:close/>
              </a:path>
            </a:pathLst>
          </a:custGeom>
          <a:solidFill>
            <a:srgbClr val="9CC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62911" y="4572"/>
            <a:ext cx="45720" cy="777240"/>
          </a:xfrm>
          <a:custGeom>
            <a:avLst/>
            <a:gdLst/>
            <a:ahLst/>
            <a:cxnLst/>
            <a:rect l="l" t="t" r="r" b="b"/>
            <a:pathLst>
              <a:path w="45719" h="777240">
                <a:moveTo>
                  <a:pt x="45719" y="0"/>
                </a:moveTo>
                <a:lnTo>
                  <a:pt x="0" y="0"/>
                </a:lnTo>
                <a:lnTo>
                  <a:pt x="0" y="777239"/>
                </a:lnTo>
                <a:lnTo>
                  <a:pt x="45719" y="777239"/>
                </a:lnTo>
                <a:lnTo>
                  <a:pt x="45719" y="0"/>
                </a:lnTo>
                <a:close/>
              </a:path>
            </a:pathLst>
          </a:custGeom>
          <a:solidFill>
            <a:srgbClr val="9CC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98931" y="1399158"/>
            <a:ext cx="969644" cy="548640"/>
            <a:chOff x="598931" y="1399158"/>
            <a:chExt cx="969644" cy="548640"/>
          </a:xfrm>
        </p:grpSpPr>
        <p:sp>
          <p:nvSpPr>
            <p:cNvPr id="7" name="object 7"/>
            <p:cNvSpPr/>
            <p:nvPr/>
          </p:nvSpPr>
          <p:spPr>
            <a:xfrm>
              <a:off x="599071" y="1399158"/>
              <a:ext cx="969010" cy="473075"/>
            </a:xfrm>
            <a:custGeom>
              <a:avLst/>
              <a:gdLst/>
              <a:ahLst/>
              <a:cxnLst/>
              <a:rect l="l" t="t" r="r" b="b"/>
              <a:pathLst>
                <a:path w="969010" h="473075">
                  <a:moveTo>
                    <a:pt x="496316" y="0"/>
                  </a:moveTo>
                  <a:lnTo>
                    <a:pt x="449602" y="1087"/>
                  </a:lnTo>
                  <a:lnTo>
                    <a:pt x="404038" y="6504"/>
                  </a:lnTo>
                  <a:lnTo>
                    <a:pt x="359832" y="16052"/>
                  </a:lnTo>
                  <a:lnTo>
                    <a:pt x="317191" y="29534"/>
                  </a:lnTo>
                  <a:lnTo>
                    <a:pt x="276325" y="46751"/>
                  </a:lnTo>
                  <a:lnTo>
                    <a:pt x="237440" y="67506"/>
                  </a:lnTo>
                  <a:lnTo>
                    <a:pt x="200746" y="91601"/>
                  </a:lnTo>
                  <a:lnTo>
                    <a:pt x="166449" y="118837"/>
                  </a:lnTo>
                  <a:lnTo>
                    <a:pt x="134757" y="149018"/>
                  </a:lnTo>
                  <a:lnTo>
                    <a:pt x="105880" y="181944"/>
                  </a:lnTo>
                  <a:lnTo>
                    <a:pt x="80025" y="217419"/>
                  </a:lnTo>
                  <a:lnTo>
                    <a:pt x="57399" y="255243"/>
                  </a:lnTo>
                  <a:lnTo>
                    <a:pt x="38212" y="295220"/>
                  </a:lnTo>
                  <a:lnTo>
                    <a:pt x="22670" y="337152"/>
                  </a:lnTo>
                  <a:lnTo>
                    <a:pt x="10982" y="380840"/>
                  </a:lnTo>
                  <a:lnTo>
                    <a:pt x="3356" y="426086"/>
                  </a:lnTo>
                  <a:lnTo>
                    <a:pt x="0" y="472693"/>
                  </a:lnTo>
                  <a:lnTo>
                    <a:pt x="968997" y="471424"/>
                  </a:lnTo>
                  <a:lnTo>
                    <a:pt x="965371" y="423692"/>
                  </a:lnTo>
                  <a:lnTo>
                    <a:pt x="957260" y="377371"/>
                  </a:lnTo>
                  <a:lnTo>
                    <a:pt x="944884" y="332680"/>
                  </a:lnTo>
                  <a:lnTo>
                    <a:pt x="928464" y="289839"/>
                  </a:lnTo>
                  <a:lnTo>
                    <a:pt x="908221" y="249068"/>
                  </a:lnTo>
                  <a:lnTo>
                    <a:pt x="884375" y="210585"/>
                  </a:lnTo>
                  <a:lnTo>
                    <a:pt x="857148" y="174611"/>
                  </a:lnTo>
                  <a:lnTo>
                    <a:pt x="826758" y="141366"/>
                  </a:lnTo>
                  <a:lnTo>
                    <a:pt x="793429" y="111070"/>
                  </a:lnTo>
                  <a:lnTo>
                    <a:pt x="757379" y="83941"/>
                  </a:lnTo>
                  <a:lnTo>
                    <a:pt x="718829" y="60200"/>
                  </a:lnTo>
                  <a:lnTo>
                    <a:pt x="678002" y="40066"/>
                  </a:lnTo>
                  <a:lnTo>
                    <a:pt x="635115" y="23759"/>
                  </a:lnTo>
                  <a:lnTo>
                    <a:pt x="590392" y="11500"/>
                  </a:lnTo>
                  <a:lnTo>
                    <a:pt x="544052" y="3506"/>
                  </a:lnTo>
                  <a:lnTo>
                    <a:pt x="496316" y="0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8931" y="1812035"/>
              <a:ext cx="969644" cy="100965"/>
            </a:xfrm>
            <a:custGeom>
              <a:avLst/>
              <a:gdLst/>
              <a:ahLst/>
              <a:cxnLst/>
              <a:rect l="l" t="t" r="r" b="b"/>
              <a:pathLst>
                <a:path w="969644" h="100964">
                  <a:moveTo>
                    <a:pt x="484631" y="0"/>
                  </a:moveTo>
                  <a:lnTo>
                    <a:pt x="406022" y="657"/>
                  </a:lnTo>
                  <a:lnTo>
                    <a:pt x="331451" y="2560"/>
                  </a:lnTo>
                  <a:lnTo>
                    <a:pt x="261916" y="5606"/>
                  </a:lnTo>
                  <a:lnTo>
                    <a:pt x="198415" y="9692"/>
                  </a:lnTo>
                  <a:lnTo>
                    <a:pt x="141946" y="14716"/>
                  </a:lnTo>
                  <a:lnTo>
                    <a:pt x="93506" y="20573"/>
                  </a:lnTo>
                  <a:lnTo>
                    <a:pt x="54094" y="27163"/>
                  </a:lnTo>
                  <a:lnTo>
                    <a:pt x="6343" y="42125"/>
                  </a:lnTo>
                  <a:lnTo>
                    <a:pt x="0" y="50291"/>
                  </a:lnTo>
                  <a:lnTo>
                    <a:pt x="6343" y="58458"/>
                  </a:lnTo>
                  <a:lnTo>
                    <a:pt x="54094" y="73420"/>
                  </a:lnTo>
                  <a:lnTo>
                    <a:pt x="93506" y="80009"/>
                  </a:lnTo>
                  <a:lnTo>
                    <a:pt x="141946" y="85867"/>
                  </a:lnTo>
                  <a:lnTo>
                    <a:pt x="198415" y="90891"/>
                  </a:lnTo>
                  <a:lnTo>
                    <a:pt x="261916" y="94977"/>
                  </a:lnTo>
                  <a:lnTo>
                    <a:pt x="331451" y="98023"/>
                  </a:lnTo>
                  <a:lnTo>
                    <a:pt x="406022" y="99926"/>
                  </a:lnTo>
                  <a:lnTo>
                    <a:pt x="484631" y="100584"/>
                  </a:lnTo>
                  <a:lnTo>
                    <a:pt x="563256" y="99926"/>
                  </a:lnTo>
                  <a:lnTo>
                    <a:pt x="637836" y="98023"/>
                  </a:lnTo>
                  <a:lnTo>
                    <a:pt x="707375" y="94977"/>
                  </a:lnTo>
                  <a:lnTo>
                    <a:pt x="770875" y="90891"/>
                  </a:lnTo>
                  <a:lnTo>
                    <a:pt x="827341" y="85867"/>
                  </a:lnTo>
                  <a:lnTo>
                    <a:pt x="875775" y="80010"/>
                  </a:lnTo>
                  <a:lnTo>
                    <a:pt x="915181" y="73420"/>
                  </a:lnTo>
                  <a:lnTo>
                    <a:pt x="962922" y="58458"/>
                  </a:lnTo>
                  <a:lnTo>
                    <a:pt x="969264" y="50291"/>
                  </a:lnTo>
                  <a:lnTo>
                    <a:pt x="962922" y="42125"/>
                  </a:lnTo>
                  <a:lnTo>
                    <a:pt x="915181" y="27163"/>
                  </a:lnTo>
                  <a:lnTo>
                    <a:pt x="875775" y="20574"/>
                  </a:lnTo>
                  <a:lnTo>
                    <a:pt x="827341" y="14716"/>
                  </a:lnTo>
                  <a:lnTo>
                    <a:pt x="770875" y="9692"/>
                  </a:lnTo>
                  <a:lnTo>
                    <a:pt x="707375" y="5606"/>
                  </a:lnTo>
                  <a:lnTo>
                    <a:pt x="637836" y="2560"/>
                  </a:lnTo>
                  <a:lnTo>
                    <a:pt x="563256" y="657"/>
                  </a:lnTo>
                  <a:lnTo>
                    <a:pt x="484631" y="0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2550" y="1820544"/>
              <a:ext cx="260985" cy="127635"/>
            </a:xfrm>
            <a:custGeom>
              <a:avLst/>
              <a:gdLst/>
              <a:ahLst/>
              <a:cxnLst/>
              <a:rect l="l" t="t" r="r" b="b"/>
              <a:pathLst>
                <a:path w="260984" h="127635">
                  <a:moveTo>
                    <a:pt x="260515" y="0"/>
                  </a:moveTo>
                  <a:lnTo>
                    <a:pt x="0" y="380"/>
                  </a:lnTo>
                  <a:lnTo>
                    <a:pt x="10897" y="49188"/>
                  </a:lnTo>
                  <a:lnTo>
                    <a:pt x="38239" y="89090"/>
                  </a:lnTo>
                  <a:lnTo>
                    <a:pt x="78231" y="116324"/>
                  </a:lnTo>
                  <a:lnTo>
                    <a:pt x="127076" y="127126"/>
                  </a:lnTo>
                  <a:lnTo>
                    <a:pt x="178026" y="118139"/>
                  </a:lnTo>
                  <a:lnTo>
                    <a:pt x="220113" y="91233"/>
                  </a:lnTo>
                  <a:lnTo>
                    <a:pt x="249041" y="50492"/>
                  </a:lnTo>
                  <a:lnTo>
                    <a:pt x="260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01139" y="702691"/>
            <a:ext cx="969644" cy="548640"/>
            <a:chOff x="1501139" y="702691"/>
            <a:chExt cx="969644" cy="548640"/>
          </a:xfrm>
        </p:grpSpPr>
        <p:sp>
          <p:nvSpPr>
            <p:cNvPr id="11" name="object 11"/>
            <p:cNvSpPr/>
            <p:nvPr/>
          </p:nvSpPr>
          <p:spPr>
            <a:xfrm>
              <a:off x="1501266" y="702691"/>
              <a:ext cx="969010" cy="473075"/>
            </a:xfrm>
            <a:custGeom>
              <a:avLst/>
              <a:gdLst/>
              <a:ahLst/>
              <a:cxnLst/>
              <a:rect l="l" t="t" r="r" b="b"/>
              <a:pathLst>
                <a:path w="969010" h="473075">
                  <a:moveTo>
                    <a:pt x="496316" y="0"/>
                  </a:moveTo>
                  <a:lnTo>
                    <a:pt x="449600" y="1087"/>
                  </a:lnTo>
                  <a:lnTo>
                    <a:pt x="404037" y="6504"/>
                  </a:lnTo>
                  <a:lnTo>
                    <a:pt x="359833" y="16052"/>
                  </a:lnTo>
                  <a:lnTo>
                    <a:pt x="317196" y="29534"/>
                  </a:lnTo>
                  <a:lnTo>
                    <a:pt x="276333" y="46751"/>
                  </a:lnTo>
                  <a:lnTo>
                    <a:pt x="237453" y="67506"/>
                  </a:lnTo>
                  <a:lnTo>
                    <a:pt x="200763" y="91601"/>
                  </a:lnTo>
                  <a:lnTo>
                    <a:pt x="166470" y="118837"/>
                  </a:lnTo>
                  <a:lnTo>
                    <a:pt x="134783" y="149018"/>
                  </a:lnTo>
                  <a:lnTo>
                    <a:pt x="105909" y="181944"/>
                  </a:lnTo>
                  <a:lnTo>
                    <a:pt x="80056" y="217419"/>
                  </a:lnTo>
                  <a:lnTo>
                    <a:pt x="57430" y="255243"/>
                  </a:lnTo>
                  <a:lnTo>
                    <a:pt x="38241" y="295220"/>
                  </a:lnTo>
                  <a:lnTo>
                    <a:pt x="22696" y="337152"/>
                  </a:lnTo>
                  <a:lnTo>
                    <a:pt x="11002" y="380840"/>
                  </a:lnTo>
                  <a:lnTo>
                    <a:pt x="3368" y="426086"/>
                  </a:lnTo>
                  <a:lnTo>
                    <a:pt x="0" y="472694"/>
                  </a:lnTo>
                  <a:lnTo>
                    <a:pt x="969010" y="471424"/>
                  </a:lnTo>
                  <a:lnTo>
                    <a:pt x="965384" y="423692"/>
                  </a:lnTo>
                  <a:lnTo>
                    <a:pt x="957272" y="377371"/>
                  </a:lnTo>
                  <a:lnTo>
                    <a:pt x="944897" y="332680"/>
                  </a:lnTo>
                  <a:lnTo>
                    <a:pt x="928477" y="289839"/>
                  </a:lnTo>
                  <a:lnTo>
                    <a:pt x="908233" y="249068"/>
                  </a:lnTo>
                  <a:lnTo>
                    <a:pt x="884387" y="210585"/>
                  </a:lnTo>
                  <a:lnTo>
                    <a:pt x="857159" y="174611"/>
                  </a:lnTo>
                  <a:lnTo>
                    <a:pt x="826770" y="141366"/>
                  </a:lnTo>
                  <a:lnTo>
                    <a:pt x="793439" y="111070"/>
                  </a:lnTo>
                  <a:lnTo>
                    <a:pt x="757388" y="83941"/>
                  </a:lnTo>
                  <a:lnTo>
                    <a:pt x="718838" y="60200"/>
                  </a:lnTo>
                  <a:lnTo>
                    <a:pt x="678009" y="40066"/>
                  </a:lnTo>
                  <a:lnTo>
                    <a:pt x="635121" y="23759"/>
                  </a:lnTo>
                  <a:lnTo>
                    <a:pt x="590396" y="11500"/>
                  </a:lnTo>
                  <a:lnTo>
                    <a:pt x="544054" y="3506"/>
                  </a:lnTo>
                  <a:lnTo>
                    <a:pt x="496316" y="0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01139" y="1115568"/>
              <a:ext cx="969644" cy="99060"/>
            </a:xfrm>
            <a:custGeom>
              <a:avLst/>
              <a:gdLst/>
              <a:ahLst/>
              <a:cxnLst/>
              <a:rect l="l" t="t" r="r" b="b"/>
              <a:pathLst>
                <a:path w="969644" h="99059">
                  <a:moveTo>
                    <a:pt x="484632" y="0"/>
                  </a:moveTo>
                  <a:lnTo>
                    <a:pt x="406007" y="649"/>
                  </a:lnTo>
                  <a:lnTo>
                    <a:pt x="331427" y="2529"/>
                  </a:lnTo>
                  <a:lnTo>
                    <a:pt x="261888" y="5537"/>
                  </a:lnTo>
                  <a:lnTo>
                    <a:pt x="198388" y="9570"/>
                  </a:lnTo>
                  <a:lnTo>
                    <a:pt x="141922" y="14525"/>
                  </a:lnTo>
                  <a:lnTo>
                    <a:pt x="93488" y="20299"/>
                  </a:lnTo>
                  <a:lnTo>
                    <a:pt x="54082" y="26790"/>
                  </a:lnTo>
                  <a:lnTo>
                    <a:pt x="6341" y="41508"/>
                  </a:lnTo>
                  <a:lnTo>
                    <a:pt x="0" y="49530"/>
                  </a:lnTo>
                  <a:lnTo>
                    <a:pt x="6341" y="57551"/>
                  </a:lnTo>
                  <a:lnTo>
                    <a:pt x="54082" y="72269"/>
                  </a:lnTo>
                  <a:lnTo>
                    <a:pt x="93488" y="78760"/>
                  </a:lnTo>
                  <a:lnTo>
                    <a:pt x="141922" y="84534"/>
                  </a:lnTo>
                  <a:lnTo>
                    <a:pt x="198388" y="89489"/>
                  </a:lnTo>
                  <a:lnTo>
                    <a:pt x="261888" y="93522"/>
                  </a:lnTo>
                  <a:lnTo>
                    <a:pt x="331427" y="96530"/>
                  </a:lnTo>
                  <a:lnTo>
                    <a:pt x="406007" y="98410"/>
                  </a:lnTo>
                  <a:lnTo>
                    <a:pt x="484632" y="99060"/>
                  </a:lnTo>
                  <a:lnTo>
                    <a:pt x="563256" y="98410"/>
                  </a:lnTo>
                  <a:lnTo>
                    <a:pt x="637836" y="96530"/>
                  </a:lnTo>
                  <a:lnTo>
                    <a:pt x="707375" y="93522"/>
                  </a:lnTo>
                  <a:lnTo>
                    <a:pt x="770875" y="89489"/>
                  </a:lnTo>
                  <a:lnTo>
                    <a:pt x="827341" y="84534"/>
                  </a:lnTo>
                  <a:lnTo>
                    <a:pt x="875775" y="78760"/>
                  </a:lnTo>
                  <a:lnTo>
                    <a:pt x="915181" y="72269"/>
                  </a:lnTo>
                  <a:lnTo>
                    <a:pt x="962922" y="57551"/>
                  </a:lnTo>
                  <a:lnTo>
                    <a:pt x="969264" y="49530"/>
                  </a:lnTo>
                  <a:lnTo>
                    <a:pt x="962922" y="41508"/>
                  </a:lnTo>
                  <a:lnTo>
                    <a:pt x="915181" y="26790"/>
                  </a:lnTo>
                  <a:lnTo>
                    <a:pt x="875775" y="20299"/>
                  </a:lnTo>
                  <a:lnTo>
                    <a:pt x="827341" y="14525"/>
                  </a:lnTo>
                  <a:lnTo>
                    <a:pt x="770875" y="9570"/>
                  </a:lnTo>
                  <a:lnTo>
                    <a:pt x="707375" y="5537"/>
                  </a:lnTo>
                  <a:lnTo>
                    <a:pt x="637836" y="2529"/>
                  </a:lnTo>
                  <a:lnTo>
                    <a:pt x="563256" y="649"/>
                  </a:lnTo>
                  <a:lnTo>
                    <a:pt x="484632" y="0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54707" y="1123315"/>
              <a:ext cx="260985" cy="128270"/>
            </a:xfrm>
            <a:custGeom>
              <a:avLst/>
              <a:gdLst/>
              <a:ahLst/>
              <a:cxnLst/>
              <a:rect l="l" t="t" r="r" b="b"/>
              <a:pathLst>
                <a:path w="260985" h="128269">
                  <a:moveTo>
                    <a:pt x="260604" y="0"/>
                  </a:moveTo>
                  <a:lnTo>
                    <a:pt x="0" y="381"/>
                  </a:lnTo>
                  <a:lnTo>
                    <a:pt x="10916" y="49468"/>
                  </a:lnTo>
                  <a:lnTo>
                    <a:pt x="38274" y="89614"/>
                  </a:lnTo>
                  <a:lnTo>
                    <a:pt x="78277" y="117020"/>
                  </a:lnTo>
                  <a:lnTo>
                    <a:pt x="127127" y="127888"/>
                  </a:lnTo>
                  <a:lnTo>
                    <a:pt x="178111" y="118836"/>
                  </a:lnTo>
                  <a:lnTo>
                    <a:pt x="220202" y="91757"/>
                  </a:lnTo>
                  <a:lnTo>
                    <a:pt x="249124" y="50772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410200" y="699930"/>
            <a:ext cx="64770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90" dirty="0"/>
              <a:t>CUTI</a:t>
            </a:r>
            <a:r>
              <a:rPr spc="-670" dirty="0"/>
              <a:t> </a:t>
            </a:r>
            <a:r>
              <a:rPr spc="85" dirty="0"/>
              <a:t>BAGI </a:t>
            </a:r>
            <a:r>
              <a:rPr spc="110" dirty="0"/>
              <a:t>GURU </a:t>
            </a:r>
            <a:r>
              <a:rPr dirty="0"/>
              <a:t>DAN </a:t>
            </a:r>
            <a:r>
              <a:rPr spc="155" dirty="0"/>
              <a:t>DOSEN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056882" y="1080930"/>
            <a:ext cx="212991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80" dirty="0">
                <a:latin typeface="Calibri"/>
                <a:cs typeface="Calibri"/>
              </a:rPr>
              <a:t>(PASAL</a:t>
            </a:r>
            <a:r>
              <a:rPr sz="2800" b="1" spc="-155" dirty="0">
                <a:latin typeface="Calibri"/>
                <a:cs typeface="Calibri"/>
              </a:rPr>
              <a:t> </a:t>
            </a:r>
            <a:r>
              <a:rPr sz="2800" b="1" spc="145" dirty="0">
                <a:latin typeface="Calibri"/>
                <a:cs typeface="Calibri"/>
              </a:rPr>
              <a:t>315)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71620" y="325119"/>
            <a:ext cx="7681595" cy="1358900"/>
          </a:xfrm>
          <a:custGeom>
            <a:avLst/>
            <a:gdLst/>
            <a:ahLst/>
            <a:cxnLst/>
            <a:rect l="l" t="t" r="r" b="b"/>
            <a:pathLst>
              <a:path w="7681595" h="1358900">
                <a:moveTo>
                  <a:pt x="7681455" y="1246124"/>
                </a:moveTo>
                <a:lnTo>
                  <a:pt x="114808" y="1246124"/>
                </a:lnTo>
                <a:lnTo>
                  <a:pt x="114808" y="598309"/>
                </a:lnTo>
                <a:lnTo>
                  <a:pt x="549770" y="163449"/>
                </a:lnTo>
                <a:lnTo>
                  <a:pt x="980440" y="594106"/>
                </a:lnTo>
                <a:lnTo>
                  <a:pt x="980440" y="731012"/>
                </a:lnTo>
                <a:lnTo>
                  <a:pt x="1094740" y="731012"/>
                </a:lnTo>
                <a:lnTo>
                  <a:pt x="1094740" y="548144"/>
                </a:lnTo>
                <a:lnTo>
                  <a:pt x="1092695" y="548144"/>
                </a:lnTo>
                <a:lnTo>
                  <a:pt x="1095375" y="545465"/>
                </a:lnTo>
                <a:lnTo>
                  <a:pt x="549783" y="0"/>
                </a:lnTo>
                <a:lnTo>
                  <a:pt x="546227" y="3556"/>
                </a:lnTo>
                <a:lnTo>
                  <a:pt x="467995" y="81661"/>
                </a:lnTo>
                <a:lnTo>
                  <a:pt x="1651" y="548132"/>
                </a:lnTo>
                <a:lnTo>
                  <a:pt x="508" y="548132"/>
                </a:lnTo>
                <a:lnTo>
                  <a:pt x="508" y="549275"/>
                </a:lnTo>
                <a:lnTo>
                  <a:pt x="0" y="549783"/>
                </a:lnTo>
                <a:lnTo>
                  <a:pt x="508" y="550291"/>
                </a:lnTo>
                <a:lnTo>
                  <a:pt x="508" y="1246124"/>
                </a:lnTo>
                <a:lnTo>
                  <a:pt x="508" y="1358900"/>
                </a:lnTo>
                <a:lnTo>
                  <a:pt x="114808" y="1358900"/>
                </a:lnTo>
                <a:lnTo>
                  <a:pt x="7681455" y="1358900"/>
                </a:lnTo>
                <a:lnTo>
                  <a:pt x="7681455" y="1246124"/>
                </a:lnTo>
                <a:close/>
              </a:path>
            </a:pathLst>
          </a:custGeom>
          <a:solidFill>
            <a:srgbClr val="507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77397" y="2015737"/>
            <a:ext cx="2771203" cy="319523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118100"/>
              </a:lnSpc>
              <a:spcBef>
                <a:spcPts val="140"/>
              </a:spcBef>
            </a:pPr>
            <a:r>
              <a:rPr sz="1600" dirty="0">
                <a:latin typeface="+mj-lt"/>
                <a:cs typeface="Britannic Bold"/>
              </a:rPr>
              <a:t>PNS </a:t>
            </a:r>
            <a:r>
              <a:rPr sz="1600" spc="-5" dirty="0">
                <a:latin typeface="+mj-lt"/>
                <a:cs typeface="Britannic Bold"/>
              </a:rPr>
              <a:t>yang menduduki  jabatan guru pada  sekolah </a:t>
            </a:r>
            <a:r>
              <a:rPr sz="1600" dirty="0">
                <a:latin typeface="+mj-lt"/>
                <a:cs typeface="Britannic Bold"/>
              </a:rPr>
              <a:t>dan </a:t>
            </a:r>
            <a:r>
              <a:rPr sz="1600" spc="-10" dirty="0">
                <a:latin typeface="+mj-lt"/>
                <a:cs typeface="Britannic Bold"/>
              </a:rPr>
              <a:t>Jabatan  </a:t>
            </a:r>
            <a:r>
              <a:rPr sz="1600" dirty="0">
                <a:latin typeface="+mj-lt"/>
                <a:cs typeface="Britannic Bold"/>
              </a:rPr>
              <a:t>dosen </a:t>
            </a:r>
            <a:r>
              <a:rPr sz="1600" spc="-5" dirty="0">
                <a:latin typeface="+mj-lt"/>
                <a:cs typeface="Britannic Bold"/>
              </a:rPr>
              <a:t>pada perguruan  tinggi yang </a:t>
            </a:r>
            <a:r>
              <a:rPr sz="1600" spc="-10" dirty="0">
                <a:latin typeface="+mj-lt"/>
                <a:cs typeface="Britannic Bold"/>
              </a:rPr>
              <a:t>mendapat  </a:t>
            </a:r>
            <a:r>
              <a:rPr sz="1600" spc="-5" dirty="0">
                <a:latin typeface="+mj-lt"/>
                <a:cs typeface="Britannic Bold"/>
              </a:rPr>
              <a:t>liburan menurut  peraturan perundang-  undangan </a:t>
            </a:r>
            <a:r>
              <a:rPr sz="1600" i="1" spc="-60" dirty="0">
                <a:latin typeface="+mj-lt"/>
                <a:cs typeface="Britannic Bold"/>
              </a:rPr>
              <a:t>disamakan  </a:t>
            </a:r>
            <a:r>
              <a:rPr sz="1600" i="1" spc="-55" dirty="0">
                <a:latin typeface="+mj-lt"/>
                <a:cs typeface="Britannic Bold"/>
              </a:rPr>
              <a:t>dengan </a:t>
            </a:r>
            <a:r>
              <a:rPr sz="1600" i="1" spc="-60" dirty="0">
                <a:latin typeface="+mj-lt"/>
                <a:cs typeface="Britannic Bold"/>
              </a:rPr>
              <a:t>PNS yang  </a:t>
            </a:r>
            <a:r>
              <a:rPr sz="1600" i="1" spc="-65" dirty="0">
                <a:latin typeface="+mj-lt"/>
                <a:cs typeface="Britannic Bold"/>
              </a:rPr>
              <a:t>menggunakan </a:t>
            </a:r>
            <a:r>
              <a:rPr sz="1600" spc="-5" dirty="0" err="1">
                <a:latin typeface="+mj-lt"/>
                <a:cs typeface="Britannic Bold"/>
              </a:rPr>
              <a:t>hak</a:t>
            </a:r>
            <a:r>
              <a:rPr sz="1600" spc="-15" dirty="0">
                <a:latin typeface="+mj-lt"/>
                <a:cs typeface="Britannic Bold"/>
              </a:rPr>
              <a:t> </a:t>
            </a:r>
            <a:r>
              <a:rPr sz="1600" spc="-5" dirty="0" err="1" smtClean="0">
                <a:latin typeface="+mj-lt"/>
                <a:cs typeface="Britannic Bold"/>
              </a:rPr>
              <a:t>cuti</a:t>
            </a:r>
            <a:r>
              <a:rPr sz="1600" spc="-5" dirty="0">
                <a:latin typeface="+mj-lt"/>
                <a:cs typeface="Britannic Bold"/>
              </a:rPr>
              <a:t> </a:t>
            </a:r>
            <a:r>
              <a:rPr sz="1600" spc="-5" dirty="0" err="1" smtClean="0">
                <a:latin typeface="+mj-lt"/>
                <a:cs typeface="Britannic Bold"/>
              </a:rPr>
              <a:t>tahunan</a:t>
            </a:r>
            <a:endParaRPr dirty="0">
              <a:latin typeface="+mj-lt"/>
              <a:cs typeface="Britannic 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20286" y="2311907"/>
            <a:ext cx="1202945" cy="864339"/>
          </a:xfrm>
          <a:prstGeom prst="rect">
            <a:avLst/>
          </a:prstGeom>
          <a:solidFill>
            <a:srgbClr val="507B88"/>
          </a:solidFill>
        </p:spPr>
        <p:txBody>
          <a:bodyPr vert="horz" wrap="square" lIns="0" tIns="2540" rIns="0" bIns="0" rtlCol="0">
            <a:spAutoFit/>
          </a:bodyPr>
          <a:lstStyle/>
          <a:p>
            <a:pPr marL="156210" marR="146685" indent="-3810" algn="ctr">
              <a:lnSpc>
                <a:spcPct val="100000"/>
              </a:lnSpc>
            </a:pPr>
            <a:r>
              <a:rPr sz="1400" b="1" dirty="0" smtClean="0">
                <a:solidFill>
                  <a:srgbClr val="FFFFFF"/>
                </a:solidFill>
                <a:latin typeface="+mj-lt"/>
                <a:cs typeface="Franklin Gothic Heavy"/>
              </a:rPr>
              <a:t>PP </a:t>
            </a:r>
            <a:r>
              <a:rPr sz="1400" b="1" dirty="0">
                <a:solidFill>
                  <a:srgbClr val="FFFFFF"/>
                </a:solidFill>
                <a:latin typeface="+mj-lt"/>
                <a:cs typeface="Franklin Gothic Heavy"/>
              </a:rPr>
              <a:t>NO  </a:t>
            </a:r>
            <a:r>
              <a:rPr sz="1400" b="1" spc="-5" dirty="0">
                <a:solidFill>
                  <a:srgbClr val="FFFFFF"/>
                </a:solidFill>
                <a:latin typeface="+mj-lt"/>
                <a:cs typeface="Franklin Gothic Heavy"/>
              </a:rPr>
              <a:t>11  </a:t>
            </a:r>
            <a:r>
              <a:rPr sz="1400" b="1" spc="-40" dirty="0">
                <a:solidFill>
                  <a:srgbClr val="FFFFFF"/>
                </a:solidFill>
                <a:latin typeface="+mj-lt"/>
                <a:cs typeface="Franklin Gothic Heavy"/>
              </a:rPr>
              <a:t>T</a:t>
            </a:r>
            <a:r>
              <a:rPr sz="1400" b="1" dirty="0">
                <a:solidFill>
                  <a:srgbClr val="FFFFFF"/>
                </a:solidFill>
                <a:latin typeface="+mj-lt"/>
                <a:cs typeface="Franklin Gothic Heavy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+mj-lt"/>
                <a:cs typeface="Franklin Gothic Heavy"/>
              </a:rPr>
              <a:t>HUN  </a:t>
            </a:r>
            <a:r>
              <a:rPr sz="1400" b="1" spc="-20" dirty="0">
                <a:solidFill>
                  <a:srgbClr val="FFFFFF"/>
                </a:solidFill>
                <a:latin typeface="+mj-lt"/>
                <a:cs typeface="Franklin Gothic Heavy"/>
              </a:rPr>
              <a:t>2017</a:t>
            </a:r>
            <a:endParaRPr sz="1400" dirty="0">
              <a:latin typeface="+mj-lt"/>
              <a:cs typeface="Franklin Gothic Heavy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03425" y="2752277"/>
            <a:ext cx="2682667" cy="26713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95"/>
              </a:spcBef>
            </a:pPr>
            <a:r>
              <a:rPr sz="1600" b="1" spc="5" dirty="0">
                <a:latin typeface="+mj-lt"/>
                <a:cs typeface="Britannic Bold"/>
              </a:rPr>
              <a:t>PNS </a:t>
            </a:r>
            <a:r>
              <a:rPr sz="1600" b="1" dirty="0">
                <a:latin typeface="+mj-lt"/>
                <a:cs typeface="Britannic Bold"/>
              </a:rPr>
              <a:t>yang menduduki  jabatan guru </a:t>
            </a:r>
            <a:r>
              <a:rPr sz="1600" b="1" spc="5" dirty="0">
                <a:latin typeface="+mj-lt"/>
                <a:cs typeface="Britannic Bold"/>
              </a:rPr>
              <a:t>pada  </a:t>
            </a:r>
            <a:r>
              <a:rPr sz="1600" b="1" dirty="0">
                <a:latin typeface="+mj-lt"/>
                <a:cs typeface="Britannic Bold"/>
              </a:rPr>
              <a:t>sekolah dan Jabatan  </a:t>
            </a:r>
            <a:r>
              <a:rPr sz="1600" b="1" spc="5" dirty="0">
                <a:latin typeface="+mj-lt"/>
                <a:cs typeface="Britannic Bold"/>
              </a:rPr>
              <a:t>dosen </a:t>
            </a:r>
            <a:r>
              <a:rPr sz="1600" b="1" dirty="0">
                <a:latin typeface="+mj-lt"/>
                <a:cs typeface="Britannic Bold"/>
              </a:rPr>
              <a:t>pada</a:t>
            </a:r>
            <a:r>
              <a:rPr sz="1600" b="1" spc="-155" dirty="0">
                <a:latin typeface="+mj-lt"/>
                <a:cs typeface="Britannic Bold"/>
              </a:rPr>
              <a:t> </a:t>
            </a:r>
            <a:r>
              <a:rPr sz="1600" b="1" dirty="0">
                <a:latin typeface="+mj-lt"/>
                <a:cs typeface="Britannic Bold"/>
              </a:rPr>
              <a:t>perguruan  tiggi yang </a:t>
            </a:r>
            <a:r>
              <a:rPr sz="1600" b="1" spc="-5" dirty="0">
                <a:latin typeface="+mj-lt"/>
                <a:cs typeface="Britannic Bold"/>
              </a:rPr>
              <a:t>mendapat  </a:t>
            </a:r>
            <a:r>
              <a:rPr sz="1600" b="1" dirty="0">
                <a:latin typeface="+mj-lt"/>
                <a:cs typeface="Britannic Bold"/>
              </a:rPr>
              <a:t>liburan menurut  peraturan perundang-  </a:t>
            </a:r>
            <a:r>
              <a:rPr sz="1600" b="1" spc="-5" dirty="0">
                <a:latin typeface="+mj-lt"/>
                <a:cs typeface="Britannic Bold"/>
              </a:rPr>
              <a:t>undangan,</a:t>
            </a:r>
            <a:r>
              <a:rPr sz="1600" b="1" spc="-40" dirty="0">
                <a:latin typeface="+mj-lt"/>
                <a:cs typeface="Britannic Bold"/>
              </a:rPr>
              <a:t> </a:t>
            </a:r>
            <a:r>
              <a:rPr sz="1600" b="1" dirty="0" err="1" smtClean="0">
                <a:solidFill>
                  <a:srgbClr val="851704"/>
                </a:solidFill>
                <a:latin typeface="+mj-lt"/>
                <a:cs typeface="Britannic Bold"/>
              </a:rPr>
              <a:t>berhak</a:t>
            </a:r>
            <a:r>
              <a:rPr sz="1600" b="1" dirty="0" smtClean="0">
                <a:solidFill>
                  <a:srgbClr val="851704"/>
                </a:solidFill>
                <a:latin typeface="+mj-lt"/>
                <a:cs typeface="Britannic Bold"/>
              </a:rPr>
              <a:t> </a:t>
            </a:r>
            <a:r>
              <a:rPr sz="1600" b="1" dirty="0" err="1" smtClean="0">
                <a:solidFill>
                  <a:srgbClr val="851704"/>
                </a:solidFill>
                <a:latin typeface="+mj-lt"/>
                <a:cs typeface="Britannic Bold"/>
              </a:rPr>
              <a:t>mendapat</a:t>
            </a:r>
            <a:r>
              <a:rPr sz="1600" b="1" dirty="0" smtClean="0">
                <a:solidFill>
                  <a:srgbClr val="851704"/>
                </a:solidFill>
                <a:latin typeface="+mj-lt"/>
                <a:cs typeface="Britannic Bold"/>
              </a:rPr>
              <a:t> </a:t>
            </a:r>
            <a:r>
              <a:rPr sz="1600" b="1" dirty="0" err="1" smtClean="0">
                <a:solidFill>
                  <a:srgbClr val="851704"/>
                </a:solidFill>
                <a:latin typeface="+mj-lt"/>
                <a:cs typeface="Britannic Bold"/>
              </a:rPr>
              <a:t>cuti</a:t>
            </a:r>
            <a:r>
              <a:rPr sz="1600" b="1" dirty="0" smtClean="0">
                <a:solidFill>
                  <a:srgbClr val="851704"/>
                </a:solidFill>
                <a:latin typeface="+mj-lt"/>
                <a:cs typeface="Britannic Bold"/>
              </a:rPr>
              <a:t> </a:t>
            </a:r>
            <a:r>
              <a:rPr sz="1600" b="1" dirty="0" err="1" smtClean="0">
                <a:solidFill>
                  <a:srgbClr val="851704"/>
                </a:solidFill>
                <a:latin typeface="+mj-lt"/>
                <a:cs typeface="Britannic Bold"/>
              </a:rPr>
              <a:t>tahunan</a:t>
            </a:r>
            <a:endParaRPr sz="1600" dirty="0">
              <a:latin typeface="+mj-lt"/>
              <a:cs typeface="Britannic 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21842" y="2993135"/>
            <a:ext cx="1064958" cy="865622"/>
          </a:xfrm>
          <a:prstGeom prst="rect">
            <a:avLst/>
          </a:prstGeom>
          <a:solidFill>
            <a:srgbClr val="8BB9BD"/>
          </a:solidFill>
        </p:spPr>
        <p:txBody>
          <a:bodyPr vert="horz" wrap="square" lIns="0" tIns="3810" rIns="0" bIns="0" rtlCol="0">
            <a:spAutoFit/>
          </a:bodyPr>
          <a:lstStyle/>
          <a:p>
            <a:pPr marL="155575" marR="147320" indent="-3810" algn="ctr">
              <a:lnSpc>
                <a:spcPct val="100000"/>
              </a:lnSpc>
              <a:spcBef>
                <a:spcPts val="5"/>
              </a:spcBef>
            </a:pPr>
            <a:r>
              <a:rPr sz="1400" b="1" dirty="0" smtClean="0">
                <a:latin typeface="+mj-lt"/>
                <a:cs typeface="Franklin Gothic Heavy"/>
              </a:rPr>
              <a:t>PP </a:t>
            </a:r>
            <a:r>
              <a:rPr sz="1400" b="1" dirty="0">
                <a:latin typeface="+mj-lt"/>
                <a:cs typeface="Franklin Gothic Heavy"/>
              </a:rPr>
              <a:t>NO  </a:t>
            </a:r>
            <a:r>
              <a:rPr sz="1400" b="1" spc="-25" dirty="0">
                <a:latin typeface="+mj-lt"/>
                <a:cs typeface="Franklin Gothic Heavy"/>
              </a:rPr>
              <a:t>17  </a:t>
            </a:r>
            <a:r>
              <a:rPr sz="1400" b="1" spc="-40" dirty="0">
                <a:latin typeface="+mj-lt"/>
                <a:cs typeface="Franklin Gothic Heavy"/>
              </a:rPr>
              <a:t>T</a:t>
            </a:r>
            <a:r>
              <a:rPr sz="1400" b="1" dirty="0">
                <a:latin typeface="+mj-lt"/>
                <a:cs typeface="Franklin Gothic Heavy"/>
              </a:rPr>
              <a:t>A</a:t>
            </a:r>
            <a:r>
              <a:rPr sz="1400" b="1" spc="-5" dirty="0">
                <a:latin typeface="+mj-lt"/>
                <a:cs typeface="Franklin Gothic Heavy"/>
              </a:rPr>
              <a:t>HUN  </a:t>
            </a:r>
            <a:r>
              <a:rPr sz="1400" b="1" spc="5" dirty="0">
                <a:latin typeface="+mj-lt"/>
                <a:cs typeface="Franklin Gothic Heavy"/>
              </a:rPr>
              <a:t>2020</a:t>
            </a:r>
            <a:endParaRPr sz="1400" b="1" dirty="0">
              <a:latin typeface="+mj-lt"/>
              <a:cs typeface="Franklin Gothic Heavy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2855976"/>
            <a:ext cx="12192000" cy="4002023"/>
            <a:chOff x="0" y="2855976"/>
            <a:chExt cx="12192000" cy="4002023"/>
          </a:xfrm>
        </p:grpSpPr>
        <p:sp>
          <p:nvSpPr>
            <p:cNvPr id="24" name="object 24"/>
            <p:cNvSpPr/>
            <p:nvPr/>
          </p:nvSpPr>
          <p:spPr>
            <a:xfrm>
              <a:off x="0" y="4953126"/>
              <a:ext cx="12192000" cy="19048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5785107"/>
              <a:ext cx="3190494" cy="9517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25880" y="5772911"/>
              <a:ext cx="3356610" cy="4823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3728025"/>
              <a:ext cx="3005327" cy="28433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62596" y="3806951"/>
              <a:ext cx="1367155" cy="2292350"/>
            </a:xfrm>
            <a:custGeom>
              <a:avLst/>
              <a:gdLst/>
              <a:ahLst/>
              <a:cxnLst/>
              <a:rect l="l" t="t" r="r" b="b"/>
              <a:pathLst>
                <a:path w="1367155" h="2292350">
                  <a:moveTo>
                    <a:pt x="562343" y="1511808"/>
                  </a:moveTo>
                  <a:lnTo>
                    <a:pt x="560044" y="1459992"/>
                  </a:lnTo>
                  <a:lnTo>
                    <a:pt x="553935" y="1304975"/>
                  </a:lnTo>
                  <a:lnTo>
                    <a:pt x="551522" y="1253413"/>
                  </a:lnTo>
                  <a:lnTo>
                    <a:pt x="548601" y="1201864"/>
                  </a:lnTo>
                  <a:lnTo>
                    <a:pt x="544995" y="1150340"/>
                  </a:lnTo>
                  <a:lnTo>
                    <a:pt x="540499" y="1098804"/>
                  </a:lnTo>
                  <a:lnTo>
                    <a:pt x="536752" y="1051496"/>
                  </a:lnTo>
                  <a:lnTo>
                    <a:pt x="534047" y="1004023"/>
                  </a:lnTo>
                  <a:lnTo>
                    <a:pt x="531063" y="956602"/>
                  </a:lnTo>
                  <a:lnTo>
                    <a:pt x="526491" y="909408"/>
                  </a:lnTo>
                  <a:lnTo>
                    <a:pt x="519023" y="862647"/>
                  </a:lnTo>
                  <a:lnTo>
                    <a:pt x="507352" y="816483"/>
                  </a:lnTo>
                  <a:lnTo>
                    <a:pt x="495033" y="812673"/>
                  </a:lnTo>
                  <a:lnTo>
                    <a:pt x="489318" y="810768"/>
                  </a:lnTo>
                  <a:lnTo>
                    <a:pt x="489432" y="1151890"/>
                  </a:lnTo>
                  <a:lnTo>
                    <a:pt x="490575" y="1298130"/>
                  </a:lnTo>
                  <a:lnTo>
                    <a:pt x="492709" y="1433372"/>
                  </a:lnTo>
                  <a:lnTo>
                    <a:pt x="519087" y="1498066"/>
                  </a:lnTo>
                  <a:lnTo>
                    <a:pt x="562343" y="1511808"/>
                  </a:lnTo>
                  <a:close/>
                </a:path>
                <a:path w="1367155" h="2292350">
                  <a:moveTo>
                    <a:pt x="723125" y="718820"/>
                  </a:moveTo>
                  <a:lnTo>
                    <a:pt x="721258" y="663638"/>
                  </a:lnTo>
                  <a:lnTo>
                    <a:pt x="715772" y="609955"/>
                  </a:lnTo>
                  <a:lnTo>
                    <a:pt x="706958" y="557606"/>
                  </a:lnTo>
                  <a:lnTo>
                    <a:pt x="695134" y="506387"/>
                  </a:lnTo>
                  <a:lnTo>
                    <a:pt x="680593" y="456133"/>
                  </a:lnTo>
                  <a:lnTo>
                    <a:pt x="663663" y="406654"/>
                  </a:lnTo>
                  <a:lnTo>
                    <a:pt x="644639" y="357759"/>
                  </a:lnTo>
                  <a:lnTo>
                    <a:pt x="624979" y="339852"/>
                  </a:lnTo>
                  <a:lnTo>
                    <a:pt x="607072" y="319595"/>
                  </a:lnTo>
                  <a:lnTo>
                    <a:pt x="586727" y="302691"/>
                  </a:lnTo>
                  <a:lnTo>
                    <a:pt x="559803" y="294767"/>
                  </a:lnTo>
                  <a:lnTo>
                    <a:pt x="574814" y="343052"/>
                  </a:lnTo>
                  <a:lnTo>
                    <a:pt x="582447" y="390512"/>
                  </a:lnTo>
                  <a:lnTo>
                    <a:pt x="583069" y="437172"/>
                  </a:lnTo>
                  <a:lnTo>
                    <a:pt x="577049" y="483082"/>
                  </a:lnTo>
                  <a:lnTo>
                    <a:pt x="564781" y="528294"/>
                  </a:lnTo>
                  <a:lnTo>
                    <a:pt x="546633" y="572820"/>
                  </a:lnTo>
                  <a:lnTo>
                    <a:pt x="518337" y="625144"/>
                  </a:lnTo>
                  <a:lnTo>
                    <a:pt x="514794" y="633907"/>
                  </a:lnTo>
                  <a:lnTo>
                    <a:pt x="513270" y="642848"/>
                  </a:lnTo>
                  <a:lnTo>
                    <a:pt x="520395" y="687247"/>
                  </a:lnTo>
                  <a:lnTo>
                    <a:pt x="513689" y="719099"/>
                  </a:lnTo>
                  <a:lnTo>
                    <a:pt x="498716" y="748588"/>
                  </a:lnTo>
                  <a:lnTo>
                    <a:pt x="483984" y="770407"/>
                  </a:lnTo>
                  <a:lnTo>
                    <a:pt x="460946" y="749909"/>
                  </a:lnTo>
                  <a:lnTo>
                    <a:pt x="428066" y="716432"/>
                  </a:lnTo>
                  <a:lnTo>
                    <a:pt x="402361" y="678929"/>
                  </a:lnTo>
                  <a:lnTo>
                    <a:pt x="387985" y="634987"/>
                  </a:lnTo>
                  <a:lnTo>
                    <a:pt x="389128" y="582168"/>
                  </a:lnTo>
                  <a:lnTo>
                    <a:pt x="387299" y="563994"/>
                  </a:lnTo>
                  <a:lnTo>
                    <a:pt x="377342" y="548157"/>
                  </a:lnTo>
                  <a:lnTo>
                    <a:pt x="349973" y="519176"/>
                  </a:lnTo>
                  <a:lnTo>
                    <a:pt x="319151" y="481177"/>
                  </a:lnTo>
                  <a:lnTo>
                    <a:pt x="288874" y="442950"/>
                  </a:lnTo>
                  <a:lnTo>
                    <a:pt x="259638" y="404291"/>
                  </a:lnTo>
                  <a:lnTo>
                    <a:pt x="231990" y="364972"/>
                  </a:lnTo>
                  <a:lnTo>
                    <a:pt x="206451" y="324764"/>
                  </a:lnTo>
                  <a:lnTo>
                    <a:pt x="183540" y="283451"/>
                  </a:lnTo>
                  <a:lnTo>
                    <a:pt x="163791" y="240817"/>
                  </a:lnTo>
                  <a:lnTo>
                    <a:pt x="147739" y="196634"/>
                  </a:lnTo>
                  <a:lnTo>
                    <a:pt x="135890" y="150685"/>
                  </a:lnTo>
                  <a:lnTo>
                    <a:pt x="128790" y="102743"/>
                  </a:lnTo>
                  <a:lnTo>
                    <a:pt x="126961" y="52590"/>
                  </a:lnTo>
                  <a:lnTo>
                    <a:pt x="130937" y="0"/>
                  </a:lnTo>
                  <a:lnTo>
                    <a:pt x="90017" y="27444"/>
                  </a:lnTo>
                  <a:lnTo>
                    <a:pt x="59728" y="64808"/>
                  </a:lnTo>
                  <a:lnTo>
                    <a:pt x="32753" y="105270"/>
                  </a:lnTo>
                  <a:lnTo>
                    <a:pt x="1828" y="141986"/>
                  </a:lnTo>
                  <a:lnTo>
                    <a:pt x="6261" y="162433"/>
                  </a:lnTo>
                  <a:lnTo>
                    <a:pt x="7848" y="172605"/>
                  </a:lnTo>
                  <a:lnTo>
                    <a:pt x="7950" y="182499"/>
                  </a:lnTo>
                  <a:lnTo>
                    <a:pt x="3340" y="232410"/>
                  </a:lnTo>
                  <a:lnTo>
                    <a:pt x="825" y="282422"/>
                  </a:lnTo>
                  <a:lnTo>
                    <a:pt x="0" y="332524"/>
                  </a:lnTo>
                  <a:lnTo>
                    <a:pt x="381" y="382689"/>
                  </a:lnTo>
                  <a:lnTo>
                    <a:pt x="1549" y="432892"/>
                  </a:lnTo>
                  <a:lnTo>
                    <a:pt x="3060" y="483108"/>
                  </a:lnTo>
                  <a:lnTo>
                    <a:pt x="5473" y="531088"/>
                  </a:lnTo>
                  <a:lnTo>
                    <a:pt x="9359" y="578993"/>
                  </a:lnTo>
                  <a:lnTo>
                    <a:pt x="14224" y="626897"/>
                  </a:lnTo>
                  <a:lnTo>
                    <a:pt x="25006" y="722744"/>
                  </a:lnTo>
                  <a:lnTo>
                    <a:pt x="29972" y="770763"/>
                  </a:lnTo>
                  <a:lnTo>
                    <a:pt x="64808" y="726452"/>
                  </a:lnTo>
                  <a:lnTo>
                    <a:pt x="95745" y="681697"/>
                  </a:lnTo>
                  <a:lnTo>
                    <a:pt x="123926" y="636485"/>
                  </a:lnTo>
                  <a:lnTo>
                    <a:pt x="150507" y="590804"/>
                  </a:lnTo>
                  <a:lnTo>
                    <a:pt x="167017" y="568159"/>
                  </a:lnTo>
                  <a:lnTo>
                    <a:pt x="187210" y="553504"/>
                  </a:lnTo>
                  <a:lnTo>
                    <a:pt x="211074" y="546798"/>
                  </a:lnTo>
                  <a:lnTo>
                    <a:pt x="238620" y="548005"/>
                  </a:lnTo>
                  <a:lnTo>
                    <a:pt x="290995" y="569264"/>
                  </a:lnTo>
                  <a:lnTo>
                    <a:pt x="316318" y="617093"/>
                  </a:lnTo>
                  <a:lnTo>
                    <a:pt x="327634" y="666038"/>
                  </a:lnTo>
                  <a:lnTo>
                    <a:pt x="350050" y="702246"/>
                  </a:lnTo>
                  <a:lnTo>
                    <a:pt x="380847" y="728840"/>
                  </a:lnTo>
                  <a:lnTo>
                    <a:pt x="417360" y="748906"/>
                  </a:lnTo>
                  <a:lnTo>
                    <a:pt x="456907" y="765530"/>
                  </a:lnTo>
                  <a:lnTo>
                    <a:pt x="480707" y="775246"/>
                  </a:lnTo>
                  <a:lnTo>
                    <a:pt x="479539" y="776986"/>
                  </a:lnTo>
                  <a:lnTo>
                    <a:pt x="481787" y="775690"/>
                  </a:lnTo>
                  <a:lnTo>
                    <a:pt x="496811" y="781812"/>
                  </a:lnTo>
                  <a:lnTo>
                    <a:pt x="486714" y="772845"/>
                  </a:lnTo>
                  <a:lnTo>
                    <a:pt x="536524" y="732205"/>
                  </a:lnTo>
                  <a:lnTo>
                    <a:pt x="555993" y="662559"/>
                  </a:lnTo>
                  <a:lnTo>
                    <a:pt x="557771" y="644385"/>
                  </a:lnTo>
                  <a:lnTo>
                    <a:pt x="563397" y="629056"/>
                  </a:lnTo>
                  <a:lnTo>
                    <a:pt x="574154" y="617080"/>
                  </a:lnTo>
                  <a:lnTo>
                    <a:pt x="591299" y="608965"/>
                  </a:lnTo>
                  <a:lnTo>
                    <a:pt x="609904" y="606450"/>
                  </a:lnTo>
                  <a:lnTo>
                    <a:pt x="625741" y="609968"/>
                  </a:lnTo>
                  <a:lnTo>
                    <a:pt x="639330" y="618985"/>
                  </a:lnTo>
                  <a:lnTo>
                    <a:pt x="651243" y="632968"/>
                  </a:lnTo>
                  <a:lnTo>
                    <a:pt x="666572" y="654494"/>
                  </a:lnTo>
                  <a:lnTo>
                    <a:pt x="683082" y="675995"/>
                  </a:lnTo>
                  <a:lnTo>
                    <a:pt x="701636" y="697445"/>
                  </a:lnTo>
                  <a:lnTo>
                    <a:pt x="723125" y="718820"/>
                  </a:lnTo>
                  <a:close/>
                </a:path>
                <a:path w="1367155" h="2292350">
                  <a:moveTo>
                    <a:pt x="1339583" y="2107869"/>
                  </a:moveTo>
                  <a:lnTo>
                    <a:pt x="1336624" y="2048243"/>
                  </a:lnTo>
                  <a:lnTo>
                    <a:pt x="1320533" y="1991385"/>
                  </a:lnTo>
                  <a:lnTo>
                    <a:pt x="1275283" y="1933790"/>
                  </a:lnTo>
                  <a:lnTo>
                    <a:pt x="1210805" y="1899513"/>
                  </a:lnTo>
                  <a:lnTo>
                    <a:pt x="1195946" y="1896719"/>
                  </a:lnTo>
                  <a:lnTo>
                    <a:pt x="1188580" y="1894865"/>
                  </a:lnTo>
                  <a:lnTo>
                    <a:pt x="1161516" y="1894687"/>
                  </a:lnTo>
                  <a:lnTo>
                    <a:pt x="1114539" y="1897189"/>
                  </a:lnTo>
                  <a:lnTo>
                    <a:pt x="1024115" y="1903691"/>
                  </a:lnTo>
                  <a:lnTo>
                    <a:pt x="1061859" y="1931416"/>
                  </a:lnTo>
                  <a:lnTo>
                    <a:pt x="1095654" y="1961997"/>
                  </a:lnTo>
                  <a:lnTo>
                    <a:pt x="1124800" y="1995868"/>
                  </a:lnTo>
                  <a:lnTo>
                    <a:pt x="1148600" y="2033485"/>
                  </a:lnTo>
                  <a:lnTo>
                    <a:pt x="1166368" y="2075319"/>
                  </a:lnTo>
                  <a:lnTo>
                    <a:pt x="1177404" y="2121789"/>
                  </a:lnTo>
                  <a:lnTo>
                    <a:pt x="1183474" y="2156244"/>
                  </a:lnTo>
                  <a:lnTo>
                    <a:pt x="1189926" y="2188210"/>
                  </a:lnTo>
                  <a:lnTo>
                    <a:pt x="1195920" y="2220277"/>
                  </a:lnTo>
                  <a:lnTo>
                    <a:pt x="1200645" y="2254974"/>
                  </a:lnTo>
                  <a:lnTo>
                    <a:pt x="1201407" y="2263330"/>
                  </a:lnTo>
                  <a:lnTo>
                    <a:pt x="1202118" y="2274417"/>
                  </a:lnTo>
                  <a:lnTo>
                    <a:pt x="1201508" y="2285060"/>
                  </a:lnTo>
                  <a:lnTo>
                    <a:pt x="1198359" y="2292096"/>
                  </a:lnTo>
                  <a:lnTo>
                    <a:pt x="1221727" y="2274900"/>
                  </a:lnTo>
                  <a:lnTo>
                    <a:pt x="1244841" y="2260600"/>
                  </a:lnTo>
                  <a:lnTo>
                    <a:pt x="1268044" y="2247798"/>
                  </a:lnTo>
                  <a:lnTo>
                    <a:pt x="1291704" y="2235022"/>
                  </a:lnTo>
                  <a:lnTo>
                    <a:pt x="1311465" y="2215870"/>
                  </a:lnTo>
                  <a:lnTo>
                    <a:pt x="1326781" y="2185200"/>
                  </a:lnTo>
                  <a:lnTo>
                    <a:pt x="1336522" y="2147646"/>
                  </a:lnTo>
                  <a:lnTo>
                    <a:pt x="1339583" y="2107869"/>
                  </a:lnTo>
                  <a:close/>
                </a:path>
                <a:path w="1367155" h="2292350">
                  <a:moveTo>
                    <a:pt x="1366634" y="1697736"/>
                  </a:moveTo>
                  <a:lnTo>
                    <a:pt x="1364856" y="1693037"/>
                  </a:lnTo>
                  <a:lnTo>
                    <a:pt x="1359649" y="1694662"/>
                  </a:lnTo>
                  <a:lnTo>
                    <a:pt x="1347165" y="1700187"/>
                  </a:lnTo>
                  <a:lnTo>
                    <a:pt x="1327772" y="1700047"/>
                  </a:lnTo>
                  <a:lnTo>
                    <a:pt x="1301864" y="1684655"/>
                  </a:lnTo>
                  <a:lnTo>
                    <a:pt x="1270304" y="1646478"/>
                  </a:lnTo>
                  <a:lnTo>
                    <a:pt x="1255280" y="1605419"/>
                  </a:lnTo>
                  <a:lnTo>
                    <a:pt x="1254467" y="1565059"/>
                  </a:lnTo>
                  <a:lnTo>
                    <a:pt x="1265593" y="1528953"/>
                  </a:lnTo>
                  <a:lnTo>
                    <a:pt x="1314437" y="1483741"/>
                  </a:lnTo>
                  <a:lnTo>
                    <a:pt x="1344282" y="1480566"/>
                  </a:lnTo>
                  <a:lnTo>
                    <a:pt x="1321003" y="1475422"/>
                  </a:lnTo>
                  <a:lnTo>
                    <a:pt x="1297406" y="1472285"/>
                  </a:lnTo>
                  <a:lnTo>
                    <a:pt x="1273733" y="1469682"/>
                  </a:lnTo>
                  <a:lnTo>
                    <a:pt x="1250175" y="1466088"/>
                  </a:lnTo>
                  <a:lnTo>
                    <a:pt x="1202029" y="1475447"/>
                  </a:lnTo>
                  <a:lnTo>
                    <a:pt x="1168069" y="1496720"/>
                  </a:lnTo>
                  <a:lnTo>
                    <a:pt x="1147051" y="1531150"/>
                  </a:lnTo>
                  <a:lnTo>
                    <a:pt x="1137780" y="1580007"/>
                  </a:lnTo>
                  <a:lnTo>
                    <a:pt x="1136904" y="1606105"/>
                  </a:lnTo>
                  <a:lnTo>
                    <a:pt x="1138059" y="1631950"/>
                  </a:lnTo>
                  <a:lnTo>
                    <a:pt x="1148448" y="1682750"/>
                  </a:lnTo>
                  <a:lnTo>
                    <a:pt x="1168171" y="1716151"/>
                  </a:lnTo>
                  <a:lnTo>
                    <a:pt x="1192771" y="1735836"/>
                  </a:lnTo>
                  <a:lnTo>
                    <a:pt x="1223822" y="1734616"/>
                  </a:lnTo>
                  <a:lnTo>
                    <a:pt x="1294168" y="1729752"/>
                  </a:lnTo>
                  <a:lnTo>
                    <a:pt x="1334960" y="1721561"/>
                  </a:lnTo>
                  <a:lnTo>
                    <a:pt x="1364348" y="1701927"/>
                  </a:lnTo>
                  <a:lnTo>
                    <a:pt x="1366634" y="1697736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63180" y="2988818"/>
              <a:ext cx="979919" cy="13332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56132" y="2855976"/>
              <a:ext cx="970915" cy="859155"/>
            </a:xfrm>
            <a:custGeom>
              <a:avLst/>
              <a:gdLst/>
              <a:ahLst/>
              <a:cxnLst/>
              <a:rect l="l" t="t" r="r" b="b"/>
              <a:pathLst>
                <a:path w="970914" h="859154">
                  <a:moveTo>
                    <a:pt x="466598" y="0"/>
                  </a:moveTo>
                  <a:lnTo>
                    <a:pt x="421895" y="12858"/>
                  </a:lnTo>
                  <a:lnTo>
                    <a:pt x="363743" y="44134"/>
                  </a:lnTo>
                  <a:lnTo>
                    <a:pt x="320541" y="70765"/>
                  </a:lnTo>
                  <a:lnTo>
                    <a:pt x="278778" y="99344"/>
                  </a:lnTo>
                  <a:lnTo>
                    <a:pt x="238405" y="129765"/>
                  </a:lnTo>
                  <a:lnTo>
                    <a:pt x="199374" y="161922"/>
                  </a:lnTo>
                  <a:lnTo>
                    <a:pt x="161637" y="195706"/>
                  </a:lnTo>
                  <a:lnTo>
                    <a:pt x="125145" y="231012"/>
                  </a:lnTo>
                  <a:lnTo>
                    <a:pt x="91115" y="272627"/>
                  </a:lnTo>
                  <a:lnTo>
                    <a:pt x="65170" y="318472"/>
                  </a:lnTo>
                  <a:lnTo>
                    <a:pt x="45120" y="367322"/>
                  </a:lnTo>
                  <a:lnTo>
                    <a:pt x="28778" y="417952"/>
                  </a:lnTo>
                  <a:lnTo>
                    <a:pt x="13957" y="469138"/>
                  </a:lnTo>
                  <a:lnTo>
                    <a:pt x="0" y="521208"/>
                  </a:lnTo>
                  <a:lnTo>
                    <a:pt x="8626" y="529506"/>
                  </a:lnTo>
                  <a:lnTo>
                    <a:pt x="17735" y="537114"/>
                  </a:lnTo>
                  <a:lnTo>
                    <a:pt x="26235" y="545246"/>
                  </a:lnTo>
                  <a:lnTo>
                    <a:pt x="33032" y="555116"/>
                  </a:lnTo>
                  <a:lnTo>
                    <a:pt x="77685" y="631825"/>
                  </a:lnTo>
                  <a:lnTo>
                    <a:pt x="85920" y="659385"/>
                  </a:lnTo>
                  <a:lnTo>
                    <a:pt x="88742" y="688101"/>
                  </a:lnTo>
                  <a:lnTo>
                    <a:pt x="86853" y="716460"/>
                  </a:lnTo>
                  <a:lnTo>
                    <a:pt x="80949" y="742950"/>
                  </a:lnTo>
                  <a:lnTo>
                    <a:pt x="74157" y="764601"/>
                  </a:lnTo>
                  <a:lnTo>
                    <a:pt x="68152" y="786431"/>
                  </a:lnTo>
                  <a:lnTo>
                    <a:pt x="63545" y="808618"/>
                  </a:lnTo>
                  <a:lnTo>
                    <a:pt x="60947" y="831342"/>
                  </a:lnTo>
                  <a:lnTo>
                    <a:pt x="60180" y="839652"/>
                  </a:lnTo>
                  <a:lnTo>
                    <a:pt x="60420" y="848201"/>
                  </a:lnTo>
                  <a:lnTo>
                    <a:pt x="63365" y="855273"/>
                  </a:lnTo>
                  <a:lnTo>
                    <a:pt x="70713" y="859155"/>
                  </a:lnTo>
                  <a:lnTo>
                    <a:pt x="80024" y="858281"/>
                  </a:lnTo>
                  <a:lnTo>
                    <a:pt x="103966" y="800308"/>
                  </a:lnTo>
                  <a:lnTo>
                    <a:pt x="114500" y="764016"/>
                  </a:lnTo>
                  <a:lnTo>
                    <a:pt x="125819" y="727890"/>
                  </a:lnTo>
                  <a:lnTo>
                    <a:pt x="148367" y="672949"/>
                  </a:lnTo>
                  <a:lnTo>
                    <a:pt x="187947" y="593725"/>
                  </a:lnTo>
                  <a:lnTo>
                    <a:pt x="216769" y="558740"/>
                  </a:lnTo>
                  <a:lnTo>
                    <a:pt x="246648" y="524446"/>
                  </a:lnTo>
                  <a:lnTo>
                    <a:pt x="275310" y="489104"/>
                  </a:lnTo>
                  <a:lnTo>
                    <a:pt x="300481" y="450976"/>
                  </a:lnTo>
                  <a:lnTo>
                    <a:pt x="316376" y="411543"/>
                  </a:lnTo>
                  <a:lnTo>
                    <a:pt x="320548" y="398018"/>
                  </a:lnTo>
                  <a:lnTo>
                    <a:pt x="332581" y="369373"/>
                  </a:lnTo>
                  <a:lnTo>
                    <a:pt x="348615" y="351170"/>
                  </a:lnTo>
                  <a:lnTo>
                    <a:pt x="370840" y="341278"/>
                  </a:lnTo>
                  <a:lnTo>
                    <a:pt x="401447" y="337565"/>
                  </a:lnTo>
                  <a:lnTo>
                    <a:pt x="432714" y="338788"/>
                  </a:lnTo>
                  <a:lnTo>
                    <a:pt x="490726" y="354996"/>
                  </a:lnTo>
                  <a:lnTo>
                    <a:pt x="534816" y="381055"/>
                  </a:lnTo>
                  <a:lnTo>
                    <a:pt x="585216" y="414274"/>
                  </a:lnTo>
                  <a:lnTo>
                    <a:pt x="606081" y="426692"/>
                  </a:lnTo>
                  <a:lnTo>
                    <a:pt x="650099" y="445956"/>
                  </a:lnTo>
                  <a:lnTo>
                    <a:pt x="695842" y="457864"/>
                  </a:lnTo>
                  <a:lnTo>
                    <a:pt x="763905" y="467740"/>
                  </a:lnTo>
                  <a:lnTo>
                    <a:pt x="816963" y="481433"/>
                  </a:lnTo>
                  <a:lnTo>
                    <a:pt x="851662" y="505745"/>
                  </a:lnTo>
                  <a:lnTo>
                    <a:pt x="870739" y="543821"/>
                  </a:lnTo>
                  <a:lnTo>
                    <a:pt x="876935" y="598804"/>
                  </a:lnTo>
                  <a:lnTo>
                    <a:pt x="876153" y="633874"/>
                  </a:lnTo>
                  <a:lnTo>
                    <a:pt x="873347" y="668670"/>
                  </a:lnTo>
                  <a:lnTo>
                    <a:pt x="868969" y="703300"/>
                  </a:lnTo>
                  <a:lnTo>
                    <a:pt x="863473" y="737870"/>
                  </a:lnTo>
                  <a:lnTo>
                    <a:pt x="861714" y="746382"/>
                  </a:lnTo>
                  <a:lnTo>
                    <a:pt x="860361" y="755014"/>
                  </a:lnTo>
                  <a:lnTo>
                    <a:pt x="861008" y="763551"/>
                  </a:lnTo>
                  <a:lnTo>
                    <a:pt x="865251" y="771779"/>
                  </a:lnTo>
                  <a:lnTo>
                    <a:pt x="888810" y="732552"/>
                  </a:lnTo>
                  <a:lnTo>
                    <a:pt x="907205" y="691777"/>
                  </a:lnTo>
                  <a:lnTo>
                    <a:pt x="919968" y="649368"/>
                  </a:lnTo>
                  <a:lnTo>
                    <a:pt x="926629" y="605240"/>
                  </a:lnTo>
                  <a:lnTo>
                    <a:pt x="926719" y="559308"/>
                  </a:lnTo>
                  <a:lnTo>
                    <a:pt x="926197" y="523531"/>
                  </a:lnTo>
                  <a:lnTo>
                    <a:pt x="930068" y="488648"/>
                  </a:lnTo>
                  <a:lnTo>
                    <a:pt x="938202" y="454455"/>
                  </a:lnTo>
                  <a:lnTo>
                    <a:pt x="950468" y="420750"/>
                  </a:lnTo>
                  <a:lnTo>
                    <a:pt x="965787" y="371816"/>
                  </a:lnTo>
                  <a:lnTo>
                    <a:pt x="970819" y="322643"/>
                  </a:lnTo>
                  <a:lnTo>
                    <a:pt x="965898" y="273375"/>
                  </a:lnTo>
                  <a:lnTo>
                    <a:pt x="951357" y="224154"/>
                  </a:lnTo>
                  <a:lnTo>
                    <a:pt x="929370" y="171767"/>
                  </a:lnTo>
                  <a:lnTo>
                    <a:pt x="903859" y="120903"/>
                  </a:lnTo>
                  <a:lnTo>
                    <a:pt x="886713" y="99440"/>
                  </a:lnTo>
                  <a:lnTo>
                    <a:pt x="882280" y="124713"/>
                  </a:lnTo>
                  <a:lnTo>
                    <a:pt x="881252" y="151034"/>
                  </a:lnTo>
                  <a:lnTo>
                    <a:pt x="876891" y="177593"/>
                  </a:lnTo>
                  <a:lnTo>
                    <a:pt x="862457" y="203581"/>
                  </a:lnTo>
                  <a:lnTo>
                    <a:pt x="855259" y="158789"/>
                  </a:lnTo>
                  <a:lnTo>
                    <a:pt x="841454" y="118141"/>
                  </a:lnTo>
                  <a:lnTo>
                    <a:pt x="820148" y="81065"/>
                  </a:lnTo>
                  <a:lnTo>
                    <a:pt x="790448" y="46989"/>
                  </a:lnTo>
                  <a:lnTo>
                    <a:pt x="795770" y="67333"/>
                  </a:lnTo>
                  <a:lnTo>
                    <a:pt x="801211" y="86772"/>
                  </a:lnTo>
                  <a:lnTo>
                    <a:pt x="804414" y="106640"/>
                  </a:lnTo>
                  <a:lnTo>
                    <a:pt x="803020" y="128270"/>
                  </a:lnTo>
                  <a:lnTo>
                    <a:pt x="783316" y="102901"/>
                  </a:lnTo>
                  <a:lnTo>
                    <a:pt x="763587" y="78581"/>
                  </a:lnTo>
                  <a:lnTo>
                    <a:pt x="742049" y="56689"/>
                  </a:lnTo>
                  <a:lnTo>
                    <a:pt x="716915" y="38608"/>
                  </a:lnTo>
                  <a:lnTo>
                    <a:pt x="736310" y="77577"/>
                  </a:lnTo>
                  <a:lnTo>
                    <a:pt x="745642" y="97299"/>
                  </a:lnTo>
                  <a:lnTo>
                    <a:pt x="748236" y="104219"/>
                  </a:lnTo>
                  <a:lnTo>
                    <a:pt x="748282" y="110876"/>
                  </a:lnTo>
                  <a:lnTo>
                    <a:pt x="743838" y="116712"/>
                  </a:lnTo>
                  <a:lnTo>
                    <a:pt x="737788" y="118639"/>
                  </a:lnTo>
                  <a:lnTo>
                    <a:pt x="731631" y="117078"/>
                  </a:lnTo>
                  <a:lnTo>
                    <a:pt x="682894" y="81978"/>
                  </a:lnTo>
                  <a:lnTo>
                    <a:pt x="648462" y="51181"/>
                  </a:lnTo>
                  <a:lnTo>
                    <a:pt x="629344" y="36837"/>
                  </a:lnTo>
                  <a:lnTo>
                    <a:pt x="608869" y="28543"/>
                  </a:lnTo>
                  <a:lnTo>
                    <a:pt x="586918" y="26106"/>
                  </a:lnTo>
                  <a:lnTo>
                    <a:pt x="563372" y="29337"/>
                  </a:lnTo>
                  <a:lnTo>
                    <a:pt x="461899" y="52577"/>
                  </a:lnTo>
                  <a:lnTo>
                    <a:pt x="453237" y="54802"/>
                  </a:lnTo>
                  <a:lnTo>
                    <a:pt x="444134" y="56562"/>
                  </a:lnTo>
                  <a:lnTo>
                    <a:pt x="435913" y="55631"/>
                  </a:lnTo>
                  <a:lnTo>
                    <a:pt x="429895" y="49784"/>
                  </a:lnTo>
                  <a:lnTo>
                    <a:pt x="429256" y="42483"/>
                  </a:lnTo>
                  <a:lnTo>
                    <a:pt x="433451" y="35861"/>
                  </a:lnTo>
                  <a:lnTo>
                    <a:pt x="451560" y="18573"/>
                  </a:lnTo>
                  <a:lnTo>
                    <a:pt x="457422" y="13589"/>
                  </a:lnTo>
                  <a:lnTo>
                    <a:pt x="462760" y="7747"/>
                  </a:lnTo>
                  <a:lnTo>
                    <a:pt x="466598" y="0"/>
                  </a:lnTo>
                  <a:close/>
                </a:path>
              </a:pathLst>
            </a:custGeom>
            <a:solidFill>
              <a:srgbClr val="7655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20211" y="6124955"/>
              <a:ext cx="1536953" cy="48385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5096" y="4408932"/>
              <a:ext cx="2425065" cy="1612900"/>
            </a:xfrm>
            <a:custGeom>
              <a:avLst/>
              <a:gdLst/>
              <a:ahLst/>
              <a:cxnLst/>
              <a:rect l="l" t="t" r="r" b="b"/>
              <a:pathLst>
                <a:path w="2425065" h="1612900">
                  <a:moveTo>
                    <a:pt x="1506085" y="0"/>
                  </a:moveTo>
                  <a:lnTo>
                    <a:pt x="1453395" y="11287"/>
                  </a:lnTo>
                  <a:lnTo>
                    <a:pt x="1425186" y="56769"/>
                  </a:lnTo>
                  <a:lnTo>
                    <a:pt x="1161972" y="849282"/>
                  </a:lnTo>
                  <a:lnTo>
                    <a:pt x="1110465" y="1005142"/>
                  </a:lnTo>
                  <a:lnTo>
                    <a:pt x="1096637" y="1047369"/>
                  </a:lnTo>
                  <a:lnTo>
                    <a:pt x="1093329" y="1055532"/>
                  </a:lnTo>
                  <a:lnTo>
                    <a:pt x="1048404" y="1069212"/>
                  </a:lnTo>
                  <a:lnTo>
                    <a:pt x="107017" y="1128274"/>
                  </a:lnTo>
                  <a:lnTo>
                    <a:pt x="67359" y="1131928"/>
                  </a:lnTo>
                  <a:lnTo>
                    <a:pt x="36316" y="1135407"/>
                  </a:lnTo>
                  <a:lnTo>
                    <a:pt x="14946" y="1138684"/>
                  </a:lnTo>
                  <a:lnTo>
                    <a:pt x="4310" y="1141730"/>
                  </a:lnTo>
                  <a:lnTo>
                    <a:pt x="0" y="1156947"/>
                  </a:lnTo>
                  <a:lnTo>
                    <a:pt x="595" y="1170509"/>
                  </a:lnTo>
                  <a:lnTo>
                    <a:pt x="37132" y="1209030"/>
                  </a:lnTo>
                  <a:lnTo>
                    <a:pt x="68600" y="1231305"/>
                  </a:lnTo>
                  <a:lnTo>
                    <a:pt x="536948" y="1555203"/>
                  </a:lnTo>
                  <a:lnTo>
                    <a:pt x="587966" y="1588245"/>
                  </a:lnTo>
                  <a:lnTo>
                    <a:pt x="628864" y="1604862"/>
                  </a:lnTo>
                  <a:lnTo>
                    <a:pt x="667142" y="1610937"/>
                  </a:lnTo>
                  <a:lnTo>
                    <a:pt x="710303" y="1612353"/>
                  </a:lnTo>
                  <a:lnTo>
                    <a:pt x="729697" y="1612245"/>
                  </a:lnTo>
                  <a:lnTo>
                    <a:pt x="1974969" y="1535226"/>
                  </a:lnTo>
                  <a:lnTo>
                    <a:pt x="2014656" y="1520532"/>
                  </a:lnTo>
                  <a:lnTo>
                    <a:pt x="2036818" y="1484579"/>
                  </a:lnTo>
                  <a:lnTo>
                    <a:pt x="2046251" y="1448265"/>
                  </a:lnTo>
                  <a:lnTo>
                    <a:pt x="2044469" y="1424759"/>
                  </a:lnTo>
                  <a:lnTo>
                    <a:pt x="2028066" y="1406305"/>
                  </a:lnTo>
                  <a:lnTo>
                    <a:pt x="1993638" y="1385150"/>
                  </a:lnTo>
                  <a:lnTo>
                    <a:pt x="2022732" y="1341661"/>
                  </a:lnTo>
                  <a:lnTo>
                    <a:pt x="2041040" y="1293728"/>
                  </a:lnTo>
                  <a:lnTo>
                    <a:pt x="2054824" y="1243877"/>
                  </a:lnTo>
                  <a:lnTo>
                    <a:pt x="2070346" y="1194638"/>
                  </a:lnTo>
                  <a:lnTo>
                    <a:pt x="2090102" y="1135167"/>
                  </a:lnTo>
                  <a:lnTo>
                    <a:pt x="2102587" y="1096647"/>
                  </a:lnTo>
                  <a:lnTo>
                    <a:pt x="2117478" y="1050487"/>
                  </a:lnTo>
                  <a:lnTo>
                    <a:pt x="2173315" y="876398"/>
                  </a:lnTo>
                  <a:lnTo>
                    <a:pt x="2261621" y="599431"/>
                  </a:lnTo>
                  <a:lnTo>
                    <a:pt x="2326811" y="393911"/>
                  </a:lnTo>
                  <a:lnTo>
                    <a:pt x="2364875" y="273308"/>
                  </a:lnTo>
                  <a:lnTo>
                    <a:pt x="2381308" y="221002"/>
                  </a:lnTo>
                  <a:lnTo>
                    <a:pt x="2395574" y="175392"/>
                  </a:lnTo>
                  <a:lnTo>
                    <a:pt x="2407344" y="137502"/>
                  </a:lnTo>
                  <a:lnTo>
                    <a:pt x="2422095" y="88977"/>
                  </a:lnTo>
                  <a:lnTo>
                    <a:pt x="2424697" y="52452"/>
                  </a:lnTo>
                  <a:lnTo>
                    <a:pt x="2415389" y="31194"/>
                  </a:lnTo>
                  <a:lnTo>
                    <a:pt x="2397007" y="17579"/>
                  </a:lnTo>
                  <a:lnTo>
                    <a:pt x="2370066" y="12573"/>
                  </a:lnTo>
                  <a:lnTo>
                    <a:pt x="1506085" y="0"/>
                  </a:lnTo>
                  <a:close/>
                </a:path>
              </a:pathLst>
            </a:custGeom>
            <a:solidFill>
              <a:srgbClr val="474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97767" y="4511167"/>
              <a:ext cx="1175385" cy="1151255"/>
            </a:xfrm>
            <a:custGeom>
              <a:avLst/>
              <a:gdLst/>
              <a:ahLst/>
              <a:cxnLst/>
              <a:rect l="l" t="t" r="r" b="b"/>
              <a:pathLst>
                <a:path w="1175385" h="1151254">
                  <a:moveTo>
                    <a:pt x="314265" y="0"/>
                  </a:moveTo>
                  <a:lnTo>
                    <a:pt x="254062" y="113730"/>
                  </a:lnTo>
                  <a:lnTo>
                    <a:pt x="190303" y="300169"/>
                  </a:lnTo>
                  <a:lnTo>
                    <a:pt x="48290" y="713080"/>
                  </a:lnTo>
                  <a:lnTo>
                    <a:pt x="33276" y="756436"/>
                  </a:lnTo>
                  <a:lnTo>
                    <a:pt x="18073" y="799767"/>
                  </a:lnTo>
                  <a:lnTo>
                    <a:pt x="2607" y="843025"/>
                  </a:lnTo>
                  <a:lnTo>
                    <a:pt x="0" y="853963"/>
                  </a:lnTo>
                  <a:lnTo>
                    <a:pt x="1369" y="861663"/>
                  </a:lnTo>
                  <a:lnTo>
                    <a:pt x="7072" y="867028"/>
                  </a:lnTo>
                  <a:lnTo>
                    <a:pt x="17466" y="870965"/>
                  </a:lnTo>
                  <a:lnTo>
                    <a:pt x="54050" y="883090"/>
                  </a:lnTo>
                  <a:lnTo>
                    <a:pt x="163135" y="921130"/>
                  </a:lnTo>
                  <a:lnTo>
                    <a:pt x="190601" y="933428"/>
                  </a:lnTo>
                  <a:lnTo>
                    <a:pt x="218936" y="943784"/>
                  </a:lnTo>
                  <a:lnTo>
                    <a:pt x="276165" y="962913"/>
                  </a:lnTo>
                  <a:lnTo>
                    <a:pt x="787213" y="1145590"/>
                  </a:lnTo>
                  <a:lnTo>
                    <a:pt x="804112" y="1151174"/>
                  </a:lnTo>
                  <a:lnTo>
                    <a:pt x="813915" y="1151223"/>
                  </a:lnTo>
                  <a:lnTo>
                    <a:pt x="820146" y="1143690"/>
                  </a:lnTo>
                  <a:lnTo>
                    <a:pt x="826329" y="1126528"/>
                  </a:lnTo>
                  <a:lnTo>
                    <a:pt x="1040705" y="467994"/>
                  </a:lnTo>
                  <a:lnTo>
                    <a:pt x="1071842" y="373147"/>
                  </a:lnTo>
                  <a:lnTo>
                    <a:pt x="1165800" y="88772"/>
                  </a:lnTo>
                  <a:lnTo>
                    <a:pt x="1175384" y="57368"/>
                  </a:lnTo>
                  <a:lnTo>
                    <a:pt x="1174372" y="41560"/>
                  </a:lnTo>
                  <a:lnTo>
                    <a:pt x="1158978" y="35516"/>
                  </a:lnTo>
                  <a:lnTo>
                    <a:pt x="1125414" y="33400"/>
                  </a:lnTo>
                  <a:lnTo>
                    <a:pt x="314265" y="0"/>
                  </a:lnTo>
                  <a:close/>
                </a:path>
              </a:pathLst>
            </a:custGeom>
            <a:solidFill>
              <a:srgbClr val="8F8B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449195" y="4529327"/>
              <a:ext cx="1724025" cy="1478280"/>
            </a:xfrm>
            <a:custGeom>
              <a:avLst/>
              <a:gdLst/>
              <a:ahLst/>
              <a:cxnLst/>
              <a:rect l="l" t="t" r="r" b="b"/>
              <a:pathLst>
                <a:path w="1724025" h="1478279">
                  <a:moveTo>
                    <a:pt x="1431925" y="1325575"/>
                  </a:moveTo>
                  <a:lnTo>
                    <a:pt x="1429054" y="1313967"/>
                  </a:lnTo>
                  <a:lnTo>
                    <a:pt x="1423479" y="1305928"/>
                  </a:lnTo>
                  <a:lnTo>
                    <a:pt x="1414564" y="1301889"/>
                  </a:lnTo>
                  <a:lnTo>
                    <a:pt x="1401699" y="1302308"/>
                  </a:lnTo>
                  <a:lnTo>
                    <a:pt x="1390167" y="1303845"/>
                  </a:lnTo>
                  <a:lnTo>
                    <a:pt x="1369618" y="1306131"/>
                  </a:lnTo>
                  <a:lnTo>
                    <a:pt x="33096" y="1432229"/>
                  </a:lnTo>
                  <a:lnTo>
                    <a:pt x="0" y="1447038"/>
                  </a:lnTo>
                  <a:lnTo>
                    <a:pt x="1117" y="1453769"/>
                  </a:lnTo>
                  <a:lnTo>
                    <a:pt x="5549" y="1457871"/>
                  </a:lnTo>
                  <a:lnTo>
                    <a:pt x="11747" y="1460398"/>
                  </a:lnTo>
                  <a:lnTo>
                    <a:pt x="18161" y="1462392"/>
                  </a:lnTo>
                  <a:lnTo>
                    <a:pt x="38684" y="1469123"/>
                  </a:lnTo>
                  <a:lnTo>
                    <a:pt x="59283" y="1474622"/>
                  </a:lnTo>
                  <a:lnTo>
                    <a:pt x="80251" y="1477848"/>
                  </a:lnTo>
                  <a:lnTo>
                    <a:pt x="101854" y="1477759"/>
                  </a:lnTo>
                  <a:lnTo>
                    <a:pt x="1363980" y="1400505"/>
                  </a:lnTo>
                  <a:lnTo>
                    <a:pt x="1393736" y="1393126"/>
                  </a:lnTo>
                  <a:lnTo>
                    <a:pt x="1416138" y="1376654"/>
                  </a:lnTo>
                  <a:lnTo>
                    <a:pt x="1429448" y="1353388"/>
                  </a:lnTo>
                  <a:lnTo>
                    <a:pt x="1431925" y="1325575"/>
                  </a:lnTo>
                  <a:close/>
                </a:path>
                <a:path w="1724025" h="1478279">
                  <a:moveTo>
                    <a:pt x="1723948" y="37147"/>
                  </a:moveTo>
                  <a:lnTo>
                    <a:pt x="1722945" y="21183"/>
                  </a:lnTo>
                  <a:lnTo>
                    <a:pt x="1707540" y="15087"/>
                  </a:lnTo>
                  <a:lnTo>
                    <a:pt x="1673987" y="12954"/>
                  </a:lnTo>
                  <a:lnTo>
                    <a:pt x="1484020" y="6299"/>
                  </a:lnTo>
                  <a:lnTo>
                    <a:pt x="1436535" y="3733"/>
                  </a:lnTo>
                  <a:lnTo>
                    <a:pt x="1389126" y="0"/>
                  </a:lnTo>
                  <a:lnTo>
                    <a:pt x="707009" y="901065"/>
                  </a:lnTo>
                  <a:lnTo>
                    <a:pt x="708914" y="901573"/>
                  </a:lnTo>
                  <a:lnTo>
                    <a:pt x="710692" y="902462"/>
                  </a:lnTo>
                  <a:lnTo>
                    <a:pt x="713105" y="902462"/>
                  </a:lnTo>
                  <a:lnTo>
                    <a:pt x="740486" y="914781"/>
                  </a:lnTo>
                  <a:lnTo>
                    <a:pt x="768794" y="925182"/>
                  </a:lnTo>
                  <a:lnTo>
                    <a:pt x="826008" y="944372"/>
                  </a:lnTo>
                  <a:lnTo>
                    <a:pt x="1336675" y="1127429"/>
                  </a:lnTo>
                  <a:lnTo>
                    <a:pt x="1353489" y="1133017"/>
                  </a:lnTo>
                  <a:lnTo>
                    <a:pt x="1363256" y="1133068"/>
                  </a:lnTo>
                  <a:lnTo>
                    <a:pt x="1369479" y="1125537"/>
                  </a:lnTo>
                  <a:lnTo>
                    <a:pt x="1375664" y="1108367"/>
                  </a:lnTo>
                  <a:lnTo>
                    <a:pt x="1543481" y="589775"/>
                  </a:lnTo>
                  <a:lnTo>
                    <a:pt x="1589405" y="448437"/>
                  </a:lnTo>
                  <a:lnTo>
                    <a:pt x="1651736" y="258635"/>
                  </a:lnTo>
                  <a:lnTo>
                    <a:pt x="1714373" y="68834"/>
                  </a:lnTo>
                  <a:lnTo>
                    <a:pt x="1723948" y="37147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820286" y="4469257"/>
              <a:ext cx="431165" cy="1311275"/>
            </a:xfrm>
            <a:custGeom>
              <a:avLst/>
              <a:gdLst/>
              <a:ahLst/>
              <a:cxnLst/>
              <a:rect l="l" t="t" r="r" b="b"/>
              <a:pathLst>
                <a:path w="431164" h="1311275">
                  <a:moveTo>
                    <a:pt x="424941" y="0"/>
                  </a:moveTo>
                  <a:lnTo>
                    <a:pt x="416365" y="176"/>
                  </a:lnTo>
                  <a:lnTo>
                    <a:pt x="412146" y="6270"/>
                  </a:lnTo>
                  <a:lnTo>
                    <a:pt x="410261" y="14912"/>
                  </a:lnTo>
                  <a:lnTo>
                    <a:pt x="408686" y="22733"/>
                  </a:lnTo>
                  <a:lnTo>
                    <a:pt x="378339" y="117169"/>
                  </a:lnTo>
                  <a:lnTo>
                    <a:pt x="348123" y="211704"/>
                  </a:lnTo>
                  <a:lnTo>
                    <a:pt x="181716" y="734875"/>
                  </a:lnTo>
                  <a:lnTo>
                    <a:pt x="149820" y="834753"/>
                  </a:lnTo>
                  <a:lnTo>
                    <a:pt x="5587" y="1283995"/>
                  </a:lnTo>
                  <a:lnTo>
                    <a:pt x="4190" y="1288643"/>
                  </a:lnTo>
                  <a:lnTo>
                    <a:pt x="2793" y="1294218"/>
                  </a:lnTo>
                  <a:lnTo>
                    <a:pt x="508" y="1300264"/>
                  </a:lnTo>
                  <a:lnTo>
                    <a:pt x="0" y="1303972"/>
                  </a:lnTo>
                  <a:lnTo>
                    <a:pt x="1904" y="1307236"/>
                  </a:lnTo>
                  <a:lnTo>
                    <a:pt x="5968" y="1309090"/>
                  </a:lnTo>
                  <a:lnTo>
                    <a:pt x="10667" y="1310944"/>
                  </a:lnTo>
                  <a:lnTo>
                    <a:pt x="14350" y="1308620"/>
                  </a:lnTo>
                  <a:lnTo>
                    <a:pt x="25526" y="1278420"/>
                  </a:lnTo>
                  <a:lnTo>
                    <a:pt x="192532" y="758444"/>
                  </a:lnTo>
                  <a:lnTo>
                    <a:pt x="393623" y="125957"/>
                  </a:lnTo>
                  <a:lnTo>
                    <a:pt x="424434" y="28702"/>
                  </a:lnTo>
                  <a:lnTo>
                    <a:pt x="427656" y="21163"/>
                  </a:lnTo>
                  <a:lnTo>
                    <a:pt x="430974" y="12779"/>
                  </a:lnTo>
                  <a:lnTo>
                    <a:pt x="431149" y="5181"/>
                  </a:lnTo>
                  <a:lnTo>
                    <a:pt x="424941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082103" y="5550751"/>
              <a:ext cx="540385" cy="228600"/>
            </a:xfrm>
            <a:custGeom>
              <a:avLst/>
              <a:gdLst/>
              <a:ahLst/>
              <a:cxnLst/>
              <a:rect l="l" t="t" r="r" b="b"/>
              <a:pathLst>
                <a:path w="540385" h="228600">
                  <a:moveTo>
                    <a:pt x="6020" y="0"/>
                  </a:moveTo>
                  <a:lnTo>
                    <a:pt x="694" y="5625"/>
                  </a:lnTo>
                  <a:lnTo>
                    <a:pt x="0" y="13545"/>
                  </a:lnTo>
                  <a:lnTo>
                    <a:pt x="5044" y="18119"/>
                  </a:lnTo>
                  <a:lnTo>
                    <a:pt x="12803" y="20859"/>
                  </a:lnTo>
                  <a:lnTo>
                    <a:pt x="20252" y="23278"/>
                  </a:lnTo>
                  <a:lnTo>
                    <a:pt x="527998" y="228256"/>
                  </a:lnTo>
                  <a:lnTo>
                    <a:pt x="533586" y="228256"/>
                  </a:lnTo>
                  <a:lnTo>
                    <a:pt x="537777" y="227786"/>
                  </a:lnTo>
                  <a:lnTo>
                    <a:pt x="538666" y="222668"/>
                  </a:lnTo>
                  <a:lnTo>
                    <a:pt x="540063" y="215213"/>
                  </a:lnTo>
                  <a:lnTo>
                    <a:pt x="534094" y="212889"/>
                  </a:lnTo>
                  <a:lnTo>
                    <a:pt x="529903" y="211022"/>
                  </a:lnTo>
                  <a:lnTo>
                    <a:pt x="27237" y="7911"/>
                  </a:lnTo>
                  <a:lnTo>
                    <a:pt x="20339" y="4321"/>
                  </a:lnTo>
                  <a:lnTo>
                    <a:pt x="12918" y="625"/>
                  </a:lnTo>
                  <a:lnTo>
                    <a:pt x="6020" y="0"/>
                  </a:lnTo>
                  <a:close/>
                </a:path>
              </a:pathLst>
            </a:custGeom>
            <a:solidFill>
              <a:srgbClr val="908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625596" y="5718048"/>
              <a:ext cx="93345" cy="43180"/>
            </a:xfrm>
            <a:custGeom>
              <a:avLst/>
              <a:gdLst/>
              <a:ahLst/>
              <a:cxnLst/>
              <a:rect l="l" t="t" r="r" b="b"/>
              <a:pathLst>
                <a:path w="93345" h="43179">
                  <a:moveTo>
                    <a:pt x="2793" y="0"/>
                  </a:moveTo>
                  <a:lnTo>
                    <a:pt x="1904" y="2844"/>
                  </a:lnTo>
                  <a:lnTo>
                    <a:pt x="888" y="5219"/>
                  </a:lnTo>
                  <a:lnTo>
                    <a:pt x="0" y="7581"/>
                  </a:lnTo>
                  <a:lnTo>
                    <a:pt x="90169" y="42671"/>
                  </a:lnTo>
                  <a:lnTo>
                    <a:pt x="91058" y="40297"/>
                  </a:lnTo>
                  <a:lnTo>
                    <a:pt x="92075" y="37452"/>
                  </a:lnTo>
                  <a:lnTo>
                    <a:pt x="92963" y="3509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D0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47160" y="5909487"/>
              <a:ext cx="860047" cy="4385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68580" y="59435"/>
            <a:ext cx="720852" cy="7193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13461" y="203149"/>
            <a:ext cx="4311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 smtClean="0">
                <a:latin typeface="Arial Black"/>
                <a:cs typeface="Arial Black"/>
              </a:rPr>
              <a:t>21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699"/>
              <a:ext cx="12192000" cy="6845300"/>
            </a:xfrm>
            <a:custGeom>
              <a:avLst/>
              <a:gdLst/>
              <a:ahLst/>
              <a:cxnLst/>
              <a:rect l="l" t="t" r="r" b="b"/>
              <a:pathLst>
                <a:path w="12192000" h="6845300">
                  <a:moveTo>
                    <a:pt x="6219952" y="0"/>
                  </a:moveTo>
                  <a:lnTo>
                    <a:pt x="0" y="0"/>
                  </a:lnTo>
                  <a:lnTo>
                    <a:pt x="0" y="6845300"/>
                  </a:lnTo>
                  <a:lnTo>
                    <a:pt x="12192000" y="6845300"/>
                  </a:lnTo>
                  <a:lnTo>
                    <a:pt x="12192000" y="6540500"/>
                  </a:lnTo>
                  <a:lnTo>
                    <a:pt x="8026654" y="6540500"/>
                  </a:lnTo>
                  <a:lnTo>
                    <a:pt x="7980198" y="6527800"/>
                  </a:lnTo>
                  <a:lnTo>
                    <a:pt x="7940606" y="6502400"/>
                  </a:lnTo>
                  <a:lnTo>
                    <a:pt x="7909866" y="6464300"/>
                  </a:lnTo>
                  <a:lnTo>
                    <a:pt x="7889965" y="6413500"/>
                  </a:lnTo>
                  <a:lnTo>
                    <a:pt x="7882890" y="6362700"/>
                  </a:lnTo>
                  <a:lnTo>
                    <a:pt x="7890984" y="6311900"/>
                  </a:lnTo>
                  <a:lnTo>
                    <a:pt x="7913639" y="6261100"/>
                  </a:lnTo>
                  <a:lnTo>
                    <a:pt x="7948416" y="6223000"/>
                  </a:lnTo>
                  <a:lnTo>
                    <a:pt x="7992872" y="6197600"/>
                  </a:lnTo>
                  <a:lnTo>
                    <a:pt x="7767066" y="6197600"/>
                  </a:lnTo>
                  <a:lnTo>
                    <a:pt x="7719207" y="6184900"/>
                  </a:lnTo>
                  <a:lnTo>
                    <a:pt x="6829425" y="6184900"/>
                  </a:lnTo>
                  <a:lnTo>
                    <a:pt x="6781566" y="6172200"/>
                  </a:lnTo>
                  <a:lnTo>
                    <a:pt x="6738572" y="6159500"/>
                  </a:lnTo>
                  <a:lnTo>
                    <a:pt x="6702155" y="6134100"/>
                  </a:lnTo>
                  <a:lnTo>
                    <a:pt x="6674024" y="6096000"/>
                  </a:lnTo>
                  <a:lnTo>
                    <a:pt x="6655890" y="6057900"/>
                  </a:lnTo>
                  <a:lnTo>
                    <a:pt x="6649466" y="6007100"/>
                  </a:lnTo>
                  <a:lnTo>
                    <a:pt x="6655890" y="5956300"/>
                  </a:lnTo>
                  <a:lnTo>
                    <a:pt x="6674024" y="5918200"/>
                  </a:lnTo>
                  <a:lnTo>
                    <a:pt x="6702155" y="5880100"/>
                  </a:lnTo>
                  <a:lnTo>
                    <a:pt x="6738572" y="5854700"/>
                  </a:lnTo>
                  <a:lnTo>
                    <a:pt x="6781566" y="5829300"/>
                  </a:lnTo>
                  <a:lnTo>
                    <a:pt x="7254363" y="5829300"/>
                  </a:lnTo>
                  <a:lnTo>
                    <a:pt x="7236491" y="5816600"/>
                  </a:lnTo>
                  <a:lnTo>
                    <a:pt x="6689471" y="5816600"/>
                  </a:lnTo>
                  <a:lnTo>
                    <a:pt x="6641603" y="5803900"/>
                  </a:lnTo>
                  <a:lnTo>
                    <a:pt x="6598586" y="5791200"/>
                  </a:lnTo>
                  <a:lnTo>
                    <a:pt x="6562137" y="5753100"/>
                  </a:lnTo>
                  <a:lnTo>
                    <a:pt x="6533975" y="5727700"/>
                  </a:lnTo>
                  <a:lnTo>
                    <a:pt x="6515819" y="5676900"/>
                  </a:lnTo>
                  <a:lnTo>
                    <a:pt x="6509384" y="5626100"/>
                  </a:lnTo>
                  <a:lnTo>
                    <a:pt x="6517479" y="5575300"/>
                  </a:lnTo>
                  <a:lnTo>
                    <a:pt x="6540134" y="5524500"/>
                  </a:lnTo>
                  <a:lnTo>
                    <a:pt x="6574911" y="5486400"/>
                  </a:lnTo>
                  <a:lnTo>
                    <a:pt x="6619367" y="5461000"/>
                  </a:lnTo>
                  <a:lnTo>
                    <a:pt x="6246622" y="5461000"/>
                  </a:lnTo>
                  <a:lnTo>
                    <a:pt x="6198763" y="5448300"/>
                  </a:lnTo>
                  <a:lnTo>
                    <a:pt x="6155769" y="5435600"/>
                  </a:lnTo>
                  <a:lnTo>
                    <a:pt x="6119352" y="5397500"/>
                  </a:lnTo>
                  <a:lnTo>
                    <a:pt x="6091221" y="5372100"/>
                  </a:lnTo>
                  <a:lnTo>
                    <a:pt x="6073087" y="5321300"/>
                  </a:lnTo>
                  <a:lnTo>
                    <a:pt x="6066663" y="5270500"/>
                  </a:lnTo>
                  <a:lnTo>
                    <a:pt x="6073087" y="5232400"/>
                  </a:lnTo>
                  <a:lnTo>
                    <a:pt x="6091221" y="5181600"/>
                  </a:lnTo>
                  <a:lnTo>
                    <a:pt x="6119352" y="5143500"/>
                  </a:lnTo>
                  <a:lnTo>
                    <a:pt x="6155769" y="5118100"/>
                  </a:lnTo>
                  <a:lnTo>
                    <a:pt x="6198763" y="5105400"/>
                  </a:lnTo>
                  <a:lnTo>
                    <a:pt x="6246622" y="5092700"/>
                  </a:lnTo>
                  <a:lnTo>
                    <a:pt x="5229499" y="5092700"/>
                  </a:lnTo>
                  <a:lnTo>
                    <a:pt x="5186505" y="5067300"/>
                  </a:lnTo>
                  <a:lnTo>
                    <a:pt x="5150088" y="5041900"/>
                  </a:lnTo>
                  <a:lnTo>
                    <a:pt x="5121957" y="5003800"/>
                  </a:lnTo>
                  <a:lnTo>
                    <a:pt x="5103823" y="4965700"/>
                  </a:lnTo>
                  <a:lnTo>
                    <a:pt x="5097399" y="4914900"/>
                  </a:lnTo>
                  <a:lnTo>
                    <a:pt x="5103823" y="4864100"/>
                  </a:lnTo>
                  <a:lnTo>
                    <a:pt x="5121957" y="4826000"/>
                  </a:lnTo>
                  <a:lnTo>
                    <a:pt x="5150088" y="4787900"/>
                  </a:lnTo>
                  <a:lnTo>
                    <a:pt x="5186505" y="4762500"/>
                  </a:lnTo>
                  <a:lnTo>
                    <a:pt x="5229499" y="4737100"/>
                  </a:lnTo>
                  <a:lnTo>
                    <a:pt x="5758815" y="4737100"/>
                  </a:lnTo>
                  <a:lnTo>
                    <a:pt x="5710956" y="4724400"/>
                  </a:lnTo>
                  <a:lnTo>
                    <a:pt x="5667962" y="4711700"/>
                  </a:lnTo>
                  <a:lnTo>
                    <a:pt x="5631545" y="4686300"/>
                  </a:lnTo>
                  <a:lnTo>
                    <a:pt x="5603414" y="4648200"/>
                  </a:lnTo>
                  <a:lnTo>
                    <a:pt x="5585280" y="4597400"/>
                  </a:lnTo>
                  <a:lnTo>
                    <a:pt x="5578856" y="4559300"/>
                  </a:lnTo>
                  <a:lnTo>
                    <a:pt x="5585280" y="4508500"/>
                  </a:lnTo>
                  <a:lnTo>
                    <a:pt x="5603414" y="4457700"/>
                  </a:lnTo>
                  <a:lnTo>
                    <a:pt x="5631545" y="4432300"/>
                  </a:lnTo>
                  <a:lnTo>
                    <a:pt x="5667962" y="4394200"/>
                  </a:lnTo>
                  <a:lnTo>
                    <a:pt x="5710956" y="4381500"/>
                  </a:lnTo>
                  <a:lnTo>
                    <a:pt x="5758815" y="4368800"/>
                  </a:lnTo>
                  <a:lnTo>
                    <a:pt x="4224412" y="4368800"/>
                  </a:lnTo>
                  <a:lnTo>
                    <a:pt x="4181395" y="4343400"/>
                  </a:lnTo>
                  <a:lnTo>
                    <a:pt x="4144946" y="4318000"/>
                  </a:lnTo>
                  <a:lnTo>
                    <a:pt x="4116784" y="4279900"/>
                  </a:lnTo>
                  <a:lnTo>
                    <a:pt x="4098628" y="4241800"/>
                  </a:lnTo>
                  <a:lnTo>
                    <a:pt x="4092194" y="4191000"/>
                  </a:lnTo>
                  <a:lnTo>
                    <a:pt x="4098628" y="4140200"/>
                  </a:lnTo>
                  <a:lnTo>
                    <a:pt x="4116784" y="4102100"/>
                  </a:lnTo>
                  <a:lnTo>
                    <a:pt x="4144946" y="4064000"/>
                  </a:lnTo>
                  <a:lnTo>
                    <a:pt x="4181395" y="4038600"/>
                  </a:lnTo>
                  <a:lnTo>
                    <a:pt x="4224412" y="4013200"/>
                  </a:lnTo>
                  <a:lnTo>
                    <a:pt x="4871593" y="4013200"/>
                  </a:lnTo>
                  <a:lnTo>
                    <a:pt x="4823725" y="4000500"/>
                  </a:lnTo>
                  <a:lnTo>
                    <a:pt x="4780708" y="3987800"/>
                  </a:lnTo>
                  <a:lnTo>
                    <a:pt x="4744259" y="3962400"/>
                  </a:lnTo>
                  <a:lnTo>
                    <a:pt x="4716097" y="3924300"/>
                  </a:lnTo>
                  <a:lnTo>
                    <a:pt x="4697941" y="3873500"/>
                  </a:lnTo>
                  <a:lnTo>
                    <a:pt x="4691507" y="3835400"/>
                  </a:lnTo>
                  <a:lnTo>
                    <a:pt x="4697941" y="3784600"/>
                  </a:lnTo>
                  <a:lnTo>
                    <a:pt x="4716097" y="3746500"/>
                  </a:lnTo>
                  <a:lnTo>
                    <a:pt x="4744259" y="3708400"/>
                  </a:lnTo>
                  <a:lnTo>
                    <a:pt x="4780708" y="3670300"/>
                  </a:lnTo>
                  <a:lnTo>
                    <a:pt x="4823725" y="3657600"/>
                  </a:lnTo>
                  <a:lnTo>
                    <a:pt x="4871593" y="3644900"/>
                  </a:lnTo>
                  <a:lnTo>
                    <a:pt x="4983480" y="3644900"/>
                  </a:lnTo>
                  <a:lnTo>
                    <a:pt x="4940351" y="3632200"/>
                  </a:lnTo>
                  <a:lnTo>
                    <a:pt x="4902232" y="3619500"/>
                  </a:lnTo>
                  <a:lnTo>
                    <a:pt x="4870386" y="3581400"/>
                  </a:lnTo>
                  <a:lnTo>
                    <a:pt x="4846075" y="3543300"/>
                  </a:lnTo>
                  <a:lnTo>
                    <a:pt x="4830562" y="3505200"/>
                  </a:lnTo>
                  <a:lnTo>
                    <a:pt x="4825111" y="3454400"/>
                  </a:lnTo>
                  <a:lnTo>
                    <a:pt x="4830562" y="3416300"/>
                  </a:lnTo>
                  <a:lnTo>
                    <a:pt x="4846075" y="3365500"/>
                  </a:lnTo>
                  <a:lnTo>
                    <a:pt x="4870386" y="3327400"/>
                  </a:lnTo>
                  <a:lnTo>
                    <a:pt x="4902232" y="3302000"/>
                  </a:lnTo>
                  <a:lnTo>
                    <a:pt x="4940351" y="3276600"/>
                  </a:lnTo>
                  <a:lnTo>
                    <a:pt x="4983480" y="3263900"/>
                  </a:lnTo>
                  <a:lnTo>
                    <a:pt x="3999738" y="3263900"/>
                  </a:lnTo>
                  <a:lnTo>
                    <a:pt x="3951870" y="3251200"/>
                  </a:lnTo>
                  <a:lnTo>
                    <a:pt x="3908853" y="3238500"/>
                  </a:lnTo>
                  <a:lnTo>
                    <a:pt x="3872404" y="3213100"/>
                  </a:lnTo>
                  <a:lnTo>
                    <a:pt x="3844242" y="3175000"/>
                  </a:lnTo>
                  <a:lnTo>
                    <a:pt x="3826086" y="3124200"/>
                  </a:lnTo>
                  <a:lnTo>
                    <a:pt x="3819652" y="3086100"/>
                  </a:lnTo>
                  <a:lnTo>
                    <a:pt x="3826086" y="3035300"/>
                  </a:lnTo>
                  <a:lnTo>
                    <a:pt x="3844242" y="2984500"/>
                  </a:lnTo>
                  <a:lnTo>
                    <a:pt x="3872404" y="2959100"/>
                  </a:lnTo>
                  <a:lnTo>
                    <a:pt x="3908853" y="2921000"/>
                  </a:lnTo>
                  <a:lnTo>
                    <a:pt x="3951870" y="2908300"/>
                  </a:lnTo>
                  <a:lnTo>
                    <a:pt x="3999738" y="2895600"/>
                  </a:lnTo>
                  <a:lnTo>
                    <a:pt x="4882007" y="2895600"/>
                  </a:lnTo>
                  <a:lnTo>
                    <a:pt x="4882007" y="2870200"/>
                  </a:lnTo>
                  <a:lnTo>
                    <a:pt x="4875403" y="2870200"/>
                  </a:lnTo>
                  <a:lnTo>
                    <a:pt x="4842801" y="2844800"/>
                  </a:lnTo>
                  <a:lnTo>
                    <a:pt x="4817760" y="2806700"/>
                  </a:lnTo>
                  <a:lnTo>
                    <a:pt x="4801697" y="2768600"/>
                  </a:lnTo>
                  <a:lnTo>
                    <a:pt x="4796028" y="2717800"/>
                  </a:lnTo>
                  <a:lnTo>
                    <a:pt x="4801697" y="2667000"/>
                  </a:lnTo>
                  <a:lnTo>
                    <a:pt x="4817760" y="2628900"/>
                  </a:lnTo>
                  <a:lnTo>
                    <a:pt x="4842801" y="2590800"/>
                  </a:lnTo>
                  <a:lnTo>
                    <a:pt x="4875403" y="2565400"/>
                  </a:lnTo>
                  <a:lnTo>
                    <a:pt x="4882007" y="2565400"/>
                  </a:lnTo>
                  <a:lnTo>
                    <a:pt x="4882007" y="2540000"/>
                  </a:lnTo>
                  <a:lnTo>
                    <a:pt x="4752594" y="2540000"/>
                  </a:lnTo>
                  <a:lnTo>
                    <a:pt x="4704726" y="2527300"/>
                  </a:lnTo>
                  <a:lnTo>
                    <a:pt x="4661709" y="2514600"/>
                  </a:lnTo>
                  <a:lnTo>
                    <a:pt x="4625260" y="2476500"/>
                  </a:lnTo>
                  <a:lnTo>
                    <a:pt x="4597098" y="2451100"/>
                  </a:lnTo>
                  <a:lnTo>
                    <a:pt x="4578942" y="2400300"/>
                  </a:lnTo>
                  <a:lnTo>
                    <a:pt x="4572508" y="2349500"/>
                  </a:lnTo>
                  <a:lnTo>
                    <a:pt x="4580602" y="2298700"/>
                  </a:lnTo>
                  <a:lnTo>
                    <a:pt x="4603257" y="2247900"/>
                  </a:lnTo>
                  <a:lnTo>
                    <a:pt x="4638034" y="2209800"/>
                  </a:lnTo>
                  <a:lnTo>
                    <a:pt x="4682490" y="2184400"/>
                  </a:lnTo>
                  <a:lnTo>
                    <a:pt x="4692904" y="2184400"/>
                  </a:lnTo>
                  <a:lnTo>
                    <a:pt x="4692904" y="2171700"/>
                  </a:lnTo>
                  <a:lnTo>
                    <a:pt x="4048760" y="2171700"/>
                  </a:lnTo>
                  <a:lnTo>
                    <a:pt x="4000945" y="2159000"/>
                  </a:lnTo>
                  <a:lnTo>
                    <a:pt x="3957964" y="2146300"/>
                  </a:lnTo>
                  <a:lnTo>
                    <a:pt x="3921537" y="2120900"/>
                  </a:lnTo>
                  <a:lnTo>
                    <a:pt x="3893387" y="2082800"/>
                  </a:lnTo>
                  <a:lnTo>
                    <a:pt x="3875234" y="2044700"/>
                  </a:lnTo>
                  <a:lnTo>
                    <a:pt x="3868801" y="1993900"/>
                  </a:lnTo>
                  <a:lnTo>
                    <a:pt x="3875234" y="1943100"/>
                  </a:lnTo>
                  <a:lnTo>
                    <a:pt x="3893387" y="1905000"/>
                  </a:lnTo>
                  <a:lnTo>
                    <a:pt x="3921537" y="1866900"/>
                  </a:lnTo>
                  <a:lnTo>
                    <a:pt x="3957964" y="1841500"/>
                  </a:lnTo>
                  <a:lnTo>
                    <a:pt x="4000945" y="1816100"/>
                  </a:lnTo>
                  <a:lnTo>
                    <a:pt x="4692904" y="1816100"/>
                  </a:lnTo>
                  <a:lnTo>
                    <a:pt x="4692904" y="1803400"/>
                  </a:lnTo>
                  <a:lnTo>
                    <a:pt x="4615628" y="1765300"/>
                  </a:lnTo>
                  <a:lnTo>
                    <a:pt x="4580890" y="1727200"/>
                  </a:lnTo>
                  <a:lnTo>
                    <a:pt x="4558248" y="1676400"/>
                  </a:lnTo>
                  <a:lnTo>
                    <a:pt x="4550156" y="1625600"/>
                  </a:lnTo>
                  <a:lnTo>
                    <a:pt x="4556580" y="1574800"/>
                  </a:lnTo>
                  <a:lnTo>
                    <a:pt x="4574714" y="1536700"/>
                  </a:lnTo>
                  <a:lnTo>
                    <a:pt x="4602845" y="1498600"/>
                  </a:lnTo>
                  <a:lnTo>
                    <a:pt x="4639262" y="1473200"/>
                  </a:lnTo>
                  <a:lnTo>
                    <a:pt x="4682256" y="1447800"/>
                  </a:lnTo>
                  <a:lnTo>
                    <a:pt x="4480433" y="1447800"/>
                  </a:lnTo>
                  <a:lnTo>
                    <a:pt x="4432574" y="1435100"/>
                  </a:lnTo>
                  <a:lnTo>
                    <a:pt x="4389580" y="1422400"/>
                  </a:lnTo>
                  <a:lnTo>
                    <a:pt x="4353163" y="1397000"/>
                  </a:lnTo>
                  <a:lnTo>
                    <a:pt x="4325032" y="1358900"/>
                  </a:lnTo>
                  <a:lnTo>
                    <a:pt x="4306898" y="1308100"/>
                  </a:lnTo>
                  <a:lnTo>
                    <a:pt x="4300474" y="1270000"/>
                  </a:lnTo>
                  <a:lnTo>
                    <a:pt x="4306898" y="1219200"/>
                  </a:lnTo>
                  <a:lnTo>
                    <a:pt x="4325032" y="1168400"/>
                  </a:lnTo>
                  <a:lnTo>
                    <a:pt x="4353163" y="1143000"/>
                  </a:lnTo>
                  <a:lnTo>
                    <a:pt x="4389580" y="1104900"/>
                  </a:lnTo>
                  <a:lnTo>
                    <a:pt x="4432574" y="1092200"/>
                  </a:lnTo>
                  <a:lnTo>
                    <a:pt x="4480433" y="1079500"/>
                  </a:lnTo>
                  <a:lnTo>
                    <a:pt x="5016183" y="1079500"/>
                  </a:lnTo>
                  <a:lnTo>
                    <a:pt x="4973202" y="1054100"/>
                  </a:lnTo>
                  <a:lnTo>
                    <a:pt x="4936775" y="1028700"/>
                  </a:lnTo>
                  <a:lnTo>
                    <a:pt x="4908625" y="990600"/>
                  </a:lnTo>
                  <a:lnTo>
                    <a:pt x="4890472" y="952500"/>
                  </a:lnTo>
                  <a:lnTo>
                    <a:pt x="4884039" y="901700"/>
                  </a:lnTo>
                  <a:lnTo>
                    <a:pt x="4890472" y="850900"/>
                  </a:lnTo>
                  <a:lnTo>
                    <a:pt x="4908625" y="812800"/>
                  </a:lnTo>
                  <a:lnTo>
                    <a:pt x="4936775" y="774700"/>
                  </a:lnTo>
                  <a:lnTo>
                    <a:pt x="4973202" y="749300"/>
                  </a:lnTo>
                  <a:lnTo>
                    <a:pt x="5016183" y="723900"/>
                  </a:lnTo>
                  <a:lnTo>
                    <a:pt x="5695188" y="723900"/>
                  </a:lnTo>
                  <a:lnTo>
                    <a:pt x="5695188" y="711200"/>
                  </a:lnTo>
                  <a:lnTo>
                    <a:pt x="5688711" y="698500"/>
                  </a:lnTo>
                  <a:lnTo>
                    <a:pt x="5644328" y="673100"/>
                  </a:lnTo>
                  <a:lnTo>
                    <a:pt x="5609590" y="635000"/>
                  </a:lnTo>
                  <a:lnTo>
                    <a:pt x="5586948" y="596900"/>
                  </a:lnTo>
                  <a:lnTo>
                    <a:pt x="5578856" y="533400"/>
                  </a:lnTo>
                  <a:lnTo>
                    <a:pt x="5585280" y="495300"/>
                  </a:lnTo>
                  <a:lnTo>
                    <a:pt x="5603414" y="444500"/>
                  </a:lnTo>
                  <a:lnTo>
                    <a:pt x="5631545" y="406400"/>
                  </a:lnTo>
                  <a:lnTo>
                    <a:pt x="5667962" y="381000"/>
                  </a:lnTo>
                  <a:lnTo>
                    <a:pt x="5710956" y="368300"/>
                  </a:lnTo>
                  <a:lnTo>
                    <a:pt x="5758815" y="355600"/>
                  </a:lnTo>
                  <a:lnTo>
                    <a:pt x="6219952" y="355600"/>
                  </a:lnTo>
                  <a:lnTo>
                    <a:pt x="6219952" y="342900"/>
                  </a:lnTo>
                  <a:lnTo>
                    <a:pt x="6207252" y="330200"/>
                  </a:lnTo>
                  <a:lnTo>
                    <a:pt x="6171805" y="304800"/>
                  </a:lnTo>
                  <a:lnTo>
                    <a:pt x="6144466" y="266700"/>
                  </a:lnTo>
                  <a:lnTo>
                    <a:pt x="6126866" y="228600"/>
                  </a:lnTo>
                  <a:lnTo>
                    <a:pt x="6120638" y="177800"/>
                  </a:lnTo>
                  <a:lnTo>
                    <a:pt x="6126866" y="127000"/>
                  </a:lnTo>
                  <a:lnTo>
                    <a:pt x="6144466" y="88900"/>
                  </a:lnTo>
                  <a:lnTo>
                    <a:pt x="6171805" y="50800"/>
                  </a:lnTo>
                  <a:lnTo>
                    <a:pt x="6207252" y="25400"/>
                  </a:lnTo>
                  <a:lnTo>
                    <a:pt x="6219952" y="12700"/>
                  </a:lnTo>
                  <a:lnTo>
                    <a:pt x="6219952" y="0"/>
                  </a:lnTo>
                  <a:close/>
                </a:path>
                <a:path w="12192000" h="6845300">
                  <a:moveTo>
                    <a:pt x="12192000" y="5473700"/>
                  </a:moveTo>
                  <a:lnTo>
                    <a:pt x="11390503" y="5473700"/>
                  </a:lnTo>
                  <a:lnTo>
                    <a:pt x="11438317" y="5486400"/>
                  </a:lnTo>
                  <a:lnTo>
                    <a:pt x="11481298" y="5499100"/>
                  </a:lnTo>
                  <a:lnTo>
                    <a:pt x="11517725" y="5524500"/>
                  </a:lnTo>
                  <a:lnTo>
                    <a:pt x="11545875" y="5562600"/>
                  </a:lnTo>
                  <a:lnTo>
                    <a:pt x="11564028" y="5613400"/>
                  </a:lnTo>
                  <a:lnTo>
                    <a:pt x="11570462" y="5651500"/>
                  </a:lnTo>
                  <a:lnTo>
                    <a:pt x="11564028" y="5702300"/>
                  </a:lnTo>
                  <a:lnTo>
                    <a:pt x="11545875" y="5753100"/>
                  </a:lnTo>
                  <a:lnTo>
                    <a:pt x="11517725" y="5791200"/>
                  </a:lnTo>
                  <a:lnTo>
                    <a:pt x="11481298" y="5816600"/>
                  </a:lnTo>
                  <a:lnTo>
                    <a:pt x="11438317" y="5829300"/>
                  </a:lnTo>
                  <a:lnTo>
                    <a:pt x="11390503" y="5842000"/>
                  </a:lnTo>
                  <a:lnTo>
                    <a:pt x="11017631" y="5842000"/>
                  </a:lnTo>
                  <a:lnTo>
                    <a:pt x="11062086" y="5880100"/>
                  </a:lnTo>
                  <a:lnTo>
                    <a:pt x="11096863" y="5918200"/>
                  </a:lnTo>
                  <a:lnTo>
                    <a:pt x="11119518" y="5956300"/>
                  </a:lnTo>
                  <a:lnTo>
                    <a:pt x="11127613" y="6007100"/>
                  </a:lnTo>
                  <a:lnTo>
                    <a:pt x="11121188" y="6057900"/>
                  </a:lnTo>
                  <a:lnTo>
                    <a:pt x="11103054" y="6108700"/>
                  </a:lnTo>
                  <a:lnTo>
                    <a:pt x="11074923" y="6146800"/>
                  </a:lnTo>
                  <a:lnTo>
                    <a:pt x="11038506" y="6172200"/>
                  </a:lnTo>
                  <a:lnTo>
                    <a:pt x="10995512" y="6184900"/>
                  </a:lnTo>
                  <a:lnTo>
                    <a:pt x="10947654" y="6197600"/>
                  </a:lnTo>
                  <a:lnTo>
                    <a:pt x="9908286" y="6197600"/>
                  </a:lnTo>
                  <a:lnTo>
                    <a:pt x="9952741" y="6223000"/>
                  </a:lnTo>
                  <a:lnTo>
                    <a:pt x="9987518" y="6261100"/>
                  </a:lnTo>
                  <a:lnTo>
                    <a:pt x="10010173" y="6311900"/>
                  </a:lnTo>
                  <a:lnTo>
                    <a:pt x="10018268" y="6362700"/>
                  </a:lnTo>
                  <a:lnTo>
                    <a:pt x="10011192" y="6413500"/>
                  </a:lnTo>
                  <a:lnTo>
                    <a:pt x="9991291" y="6464300"/>
                  </a:lnTo>
                  <a:lnTo>
                    <a:pt x="9960551" y="6502400"/>
                  </a:lnTo>
                  <a:lnTo>
                    <a:pt x="9920959" y="6527800"/>
                  </a:lnTo>
                  <a:lnTo>
                    <a:pt x="9874504" y="6540500"/>
                  </a:lnTo>
                  <a:lnTo>
                    <a:pt x="12192000" y="6540500"/>
                  </a:lnTo>
                  <a:lnTo>
                    <a:pt x="12192000" y="5473700"/>
                  </a:lnTo>
                  <a:close/>
                </a:path>
                <a:path w="12192000" h="6845300">
                  <a:moveTo>
                    <a:pt x="7715377" y="5829300"/>
                  </a:moveTo>
                  <a:lnTo>
                    <a:pt x="7125695" y="5829300"/>
                  </a:lnTo>
                  <a:lnTo>
                    <a:pt x="7168689" y="5854700"/>
                  </a:lnTo>
                  <a:lnTo>
                    <a:pt x="7205106" y="5880100"/>
                  </a:lnTo>
                  <a:lnTo>
                    <a:pt x="7233237" y="5918200"/>
                  </a:lnTo>
                  <a:lnTo>
                    <a:pt x="7251371" y="5956300"/>
                  </a:lnTo>
                  <a:lnTo>
                    <a:pt x="7257796" y="6007100"/>
                  </a:lnTo>
                  <a:lnTo>
                    <a:pt x="7251371" y="6057900"/>
                  </a:lnTo>
                  <a:lnTo>
                    <a:pt x="7233237" y="6096000"/>
                  </a:lnTo>
                  <a:lnTo>
                    <a:pt x="7205106" y="6134100"/>
                  </a:lnTo>
                  <a:lnTo>
                    <a:pt x="7168689" y="6159500"/>
                  </a:lnTo>
                  <a:lnTo>
                    <a:pt x="7125695" y="6172200"/>
                  </a:lnTo>
                  <a:lnTo>
                    <a:pt x="7077836" y="6184900"/>
                  </a:lnTo>
                  <a:lnTo>
                    <a:pt x="7719207" y="6184900"/>
                  </a:lnTo>
                  <a:lnTo>
                    <a:pt x="7676213" y="6172200"/>
                  </a:lnTo>
                  <a:lnTo>
                    <a:pt x="7639796" y="6146800"/>
                  </a:lnTo>
                  <a:lnTo>
                    <a:pt x="7611665" y="6108700"/>
                  </a:lnTo>
                  <a:lnTo>
                    <a:pt x="7593531" y="6057900"/>
                  </a:lnTo>
                  <a:lnTo>
                    <a:pt x="7587107" y="6007100"/>
                  </a:lnTo>
                  <a:lnTo>
                    <a:pt x="7592776" y="5969000"/>
                  </a:lnTo>
                  <a:lnTo>
                    <a:pt x="7608839" y="5930900"/>
                  </a:lnTo>
                  <a:lnTo>
                    <a:pt x="7633880" y="5892800"/>
                  </a:lnTo>
                  <a:lnTo>
                    <a:pt x="7666482" y="5867400"/>
                  </a:lnTo>
                  <a:lnTo>
                    <a:pt x="7668133" y="5867400"/>
                  </a:lnTo>
                  <a:lnTo>
                    <a:pt x="7684389" y="5842000"/>
                  </a:lnTo>
                  <a:lnTo>
                    <a:pt x="7715377" y="5829300"/>
                  </a:lnTo>
                  <a:close/>
                </a:path>
                <a:path w="12192000" h="6845300">
                  <a:moveTo>
                    <a:pt x="12063487" y="5118100"/>
                  </a:moveTo>
                  <a:lnTo>
                    <a:pt x="11676823" y="5118100"/>
                  </a:lnTo>
                  <a:lnTo>
                    <a:pt x="11719804" y="5143500"/>
                  </a:lnTo>
                  <a:lnTo>
                    <a:pt x="11756231" y="5168900"/>
                  </a:lnTo>
                  <a:lnTo>
                    <a:pt x="11784381" y="5207000"/>
                  </a:lnTo>
                  <a:lnTo>
                    <a:pt x="11802534" y="5245100"/>
                  </a:lnTo>
                  <a:lnTo>
                    <a:pt x="11808968" y="5295900"/>
                  </a:lnTo>
                  <a:lnTo>
                    <a:pt x="11802534" y="5346700"/>
                  </a:lnTo>
                  <a:lnTo>
                    <a:pt x="11784381" y="5384800"/>
                  </a:lnTo>
                  <a:lnTo>
                    <a:pt x="11756231" y="5422900"/>
                  </a:lnTo>
                  <a:lnTo>
                    <a:pt x="11719804" y="5448300"/>
                  </a:lnTo>
                  <a:lnTo>
                    <a:pt x="11676823" y="5473700"/>
                  </a:lnTo>
                  <a:lnTo>
                    <a:pt x="12063487" y="5473700"/>
                  </a:lnTo>
                  <a:lnTo>
                    <a:pt x="12020470" y="5448300"/>
                  </a:lnTo>
                  <a:lnTo>
                    <a:pt x="11984021" y="5422900"/>
                  </a:lnTo>
                  <a:lnTo>
                    <a:pt x="11955859" y="5384800"/>
                  </a:lnTo>
                  <a:lnTo>
                    <a:pt x="11937703" y="5346700"/>
                  </a:lnTo>
                  <a:lnTo>
                    <a:pt x="11931269" y="5295900"/>
                  </a:lnTo>
                  <a:lnTo>
                    <a:pt x="11937703" y="5245100"/>
                  </a:lnTo>
                  <a:lnTo>
                    <a:pt x="11955859" y="5207000"/>
                  </a:lnTo>
                  <a:lnTo>
                    <a:pt x="11984021" y="5168900"/>
                  </a:lnTo>
                  <a:lnTo>
                    <a:pt x="12020470" y="5143500"/>
                  </a:lnTo>
                  <a:lnTo>
                    <a:pt x="12063487" y="5118100"/>
                  </a:lnTo>
                  <a:close/>
                </a:path>
                <a:path w="12192000" h="6845300">
                  <a:moveTo>
                    <a:pt x="12192000" y="4749800"/>
                  </a:moveTo>
                  <a:lnTo>
                    <a:pt x="11878310" y="4749800"/>
                  </a:lnTo>
                  <a:lnTo>
                    <a:pt x="11926124" y="4762500"/>
                  </a:lnTo>
                  <a:lnTo>
                    <a:pt x="11969105" y="4775200"/>
                  </a:lnTo>
                  <a:lnTo>
                    <a:pt x="12005532" y="4813300"/>
                  </a:lnTo>
                  <a:lnTo>
                    <a:pt x="12033682" y="4838700"/>
                  </a:lnTo>
                  <a:lnTo>
                    <a:pt x="12051835" y="4889500"/>
                  </a:lnTo>
                  <a:lnTo>
                    <a:pt x="12058269" y="4940300"/>
                  </a:lnTo>
                  <a:lnTo>
                    <a:pt x="12051835" y="4978400"/>
                  </a:lnTo>
                  <a:lnTo>
                    <a:pt x="12033682" y="5029200"/>
                  </a:lnTo>
                  <a:lnTo>
                    <a:pt x="12005532" y="5067300"/>
                  </a:lnTo>
                  <a:lnTo>
                    <a:pt x="11969105" y="5092700"/>
                  </a:lnTo>
                  <a:lnTo>
                    <a:pt x="11926124" y="5105400"/>
                  </a:lnTo>
                  <a:lnTo>
                    <a:pt x="11878310" y="5118100"/>
                  </a:lnTo>
                  <a:lnTo>
                    <a:pt x="12192000" y="5118100"/>
                  </a:lnTo>
                  <a:lnTo>
                    <a:pt x="12192000" y="4749800"/>
                  </a:lnTo>
                  <a:close/>
                </a:path>
                <a:path w="12192000" h="6845300">
                  <a:moveTo>
                    <a:pt x="5960257" y="4737100"/>
                  </a:moveTo>
                  <a:lnTo>
                    <a:pt x="5573628" y="4737100"/>
                  </a:lnTo>
                  <a:lnTo>
                    <a:pt x="5616622" y="4762500"/>
                  </a:lnTo>
                  <a:lnTo>
                    <a:pt x="5653039" y="4787900"/>
                  </a:lnTo>
                  <a:lnTo>
                    <a:pt x="5681170" y="4826000"/>
                  </a:lnTo>
                  <a:lnTo>
                    <a:pt x="5699304" y="4864100"/>
                  </a:lnTo>
                  <a:lnTo>
                    <a:pt x="5705729" y="4914900"/>
                  </a:lnTo>
                  <a:lnTo>
                    <a:pt x="5699304" y="4965700"/>
                  </a:lnTo>
                  <a:lnTo>
                    <a:pt x="5681170" y="5003800"/>
                  </a:lnTo>
                  <a:lnTo>
                    <a:pt x="5653039" y="5041900"/>
                  </a:lnTo>
                  <a:lnTo>
                    <a:pt x="5616622" y="5067300"/>
                  </a:lnTo>
                  <a:lnTo>
                    <a:pt x="5573628" y="5092700"/>
                  </a:lnTo>
                  <a:lnTo>
                    <a:pt x="5960257" y="5092700"/>
                  </a:lnTo>
                  <a:lnTo>
                    <a:pt x="5917263" y="5067300"/>
                  </a:lnTo>
                  <a:lnTo>
                    <a:pt x="5880846" y="5041900"/>
                  </a:lnTo>
                  <a:lnTo>
                    <a:pt x="5852715" y="5003800"/>
                  </a:lnTo>
                  <a:lnTo>
                    <a:pt x="5834581" y="4965700"/>
                  </a:lnTo>
                  <a:lnTo>
                    <a:pt x="5828157" y="4914900"/>
                  </a:lnTo>
                  <a:lnTo>
                    <a:pt x="5834581" y="4864100"/>
                  </a:lnTo>
                  <a:lnTo>
                    <a:pt x="5852715" y="4826000"/>
                  </a:lnTo>
                  <a:lnTo>
                    <a:pt x="5880846" y="4787900"/>
                  </a:lnTo>
                  <a:lnTo>
                    <a:pt x="5917263" y="4762500"/>
                  </a:lnTo>
                  <a:lnTo>
                    <a:pt x="5960257" y="4737100"/>
                  </a:lnTo>
                  <a:close/>
                </a:path>
                <a:path w="12192000" h="6845300">
                  <a:moveTo>
                    <a:pt x="12192000" y="3644900"/>
                  </a:moveTo>
                  <a:lnTo>
                    <a:pt x="12110974" y="3644900"/>
                  </a:lnTo>
                  <a:lnTo>
                    <a:pt x="12101576" y="3721100"/>
                  </a:lnTo>
                  <a:lnTo>
                    <a:pt x="12030710" y="4038600"/>
                  </a:lnTo>
                  <a:lnTo>
                    <a:pt x="12192000" y="4038600"/>
                  </a:lnTo>
                  <a:lnTo>
                    <a:pt x="12192000" y="3644900"/>
                  </a:lnTo>
                  <a:close/>
                </a:path>
                <a:path w="12192000" h="6845300">
                  <a:moveTo>
                    <a:pt x="12192000" y="3276600"/>
                  </a:moveTo>
                  <a:lnTo>
                    <a:pt x="12146026" y="3276600"/>
                  </a:lnTo>
                  <a:lnTo>
                    <a:pt x="12146026" y="3289300"/>
                  </a:lnTo>
                  <a:lnTo>
                    <a:pt x="12192000" y="3289300"/>
                  </a:lnTo>
                  <a:lnTo>
                    <a:pt x="12192000" y="3276600"/>
                  </a:lnTo>
                  <a:close/>
                </a:path>
                <a:path w="12192000" h="6845300">
                  <a:moveTo>
                    <a:pt x="4607814" y="2895600"/>
                  </a:moveTo>
                  <a:lnTo>
                    <a:pt x="4152138" y="2895600"/>
                  </a:lnTo>
                  <a:lnTo>
                    <a:pt x="4199952" y="2908300"/>
                  </a:lnTo>
                  <a:lnTo>
                    <a:pt x="4242933" y="2921000"/>
                  </a:lnTo>
                  <a:lnTo>
                    <a:pt x="4279360" y="2959100"/>
                  </a:lnTo>
                  <a:lnTo>
                    <a:pt x="4307510" y="2984500"/>
                  </a:lnTo>
                  <a:lnTo>
                    <a:pt x="4325663" y="3035300"/>
                  </a:lnTo>
                  <a:lnTo>
                    <a:pt x="4332097" y="3086100"/>
                  </a:lnTo>
                  <a:lnTo>
                    <a:pt x="4325663" y="3124200"/>
                  </a:lnTo>
                  <a:lnTo>
                    <a:pt x="4307510" y="3175000"/>
                  </a:lnTo>
                  <a:lnTo>
                    <a:pt x="4279360" y="3213100"/>
                  </a:lnTo>
                  <a:lnTo>
                    <a:pt x="4242933" y="3238500"/>
                  </a:lnTo>
                  <a:lnTo>
                    <a:pt x="4199952" y="3251200"/>
                  </a:lnTo>
                  <a:lnTo>
                    <a:pt x="4152138" y="3263900"/>
                  </a:lnTo>
                  <a:lnTo>
                    <a:pt x="4607814" y="3263900"/>
                  </a:lnTo>
                  <a:lnTo>
                    <a:pt x="4559946" y="3251200"/>
                  </a:lnTo>
                  <a:lnTo>
                    <a:pt x="4516929" y="3238500"/>
                  </a:lnTo>
                  <a:lnTo>
                    <a:pt x="4480480" y="3213100"/>
                  </a:lnTo>
                  <a:lnTo>
                    <a:pt x="4452318" y="3175000"/>
                  </a:lnTo>
                  <a:lnTo>
                    <a:pt x="4434162" y="3124200"/>
                  </a:lnTo>
                  <a:lnTo>
                    <a:pt x="4427728" y="3086100"/>
                  </a:lnTo>
                  <a:lnTo>
                    <a:pt x="4434162" y="3035300"/>
                  </a:lnTo>
                  <a:lnTo>
                    <a:pt x="4452318" y="2984500"/>
                  </a:lnTo>
                  <a:lnTo>
                    <a:pt x="4480480" y="2959100"/>
                  </a:lnTo>
                  <a:lnTo>
                    <a:pt x="4516929" y="2921000"/>
                  </a:lnTo>
                  <a:lnTo>
                    <a:pt x="4559946" y="2908300"/>
                  </a:lnTo>
                  <a:lnTo>
                    <a:pt x="4607814" y="2895600"/>
                  </a:lnTo>
                  <a:close/>
                </a:path>
                <a:path w="12192000" h="6845300">
                  <a:moveTo>
                    <a:pt x="12192000" y="2184400"/>
                  </a:moveTo>
                  <a:lnTo>
                    <a:pt x="12038330" y="2184400"/>
                  </a:lnTo>
                  <a:lnTo>
                    <a:pt x="12039092" y="2197100"/>
                  </a:lnTo>
                  <a:lnTo>
                    <a:pt x="12192000" y="2197100"/>
                  </a:lnTo>
                  <a:lnTo>
                    <a:pt x="12192000" y="2184400"/>
                  </a:lnTo>
                  <a:close/>
                </a:path>
                <a:path w="12192000" h="6845300">
                  <a:moveTo>
                    <a:pt x="5383022" y="1079500"/>
                  </a:moveTo>
                  <a:lnTo>
                    <a:pt x="4632833" y="1079500"/>
                  </a:lnTo>
                  <a:lnTo>
                    <a:pt x="4680691" y="1092200"/>
                  </a:lnTo>
                  <a:lnTo>
                    <a:pt x="4723685" y="1104900"/>
                  </a:lnTo>
                  <a:lnTo>
                    <a:pt x="4760102" y="1143000"/>
                  </a:lnTo>
                  <a:lnTo>
                    <a:pt x="4788233" y="1168400"/>
                  </a:lnTo>
                  <a:lnTo>
                    <a:pt x="4806367" y="1219200"/>
                  </a:lnTo>
                  <a:lnTo>
                    <a:pt x="4812792" y="1270000"/>
                  </a:lnTo>
                  <a:lnTo>
                    <a:pt x="4806367" y="1308100"/>
                  </a:lnTo>
                  <a:lnTo>
                    <a:pt x="4788233" y="1358900"/>
                  </a:lnTo>
                  <a:lnTo>
                    <a:pt x="4760102" y="1397000"/>
                  </a:lnTo>
                  <a:lnTo>
                    <a:pt x="4723685" y="1422400"/>
                  </a:lnTo>
                  <a:lnTo>
                    <a:pt x="4680691" y="1435100"/>
                  </a:lnTo>
                  <a:lnTo>
                    <a:pt x="4632833" y="1447800"/>
                  </a:lnTo>
                  <a:lnTo>
                    <a:pt x="5383022" y="1447800"/>
                  </a:lnTo>
                  <a:lnTo>
                    <a:pt x="5383022" y="1435100"/>
                  </a:lnTo>
                  <a:lnTo>
                    <a:pt x="5375148" y="1435100"/>
                  </a:lnTo>
                  <a:lnTo>
                    <a:pt x="5328692" y="1422400"/>
                  </a:lnTo>
                  <a:lnTo>
                    <a:pt x="5289100" y="1397000"/>
                  </a:lnTo>
                  <a:lnTo>
                    <a:pt x="5258360" y="1358900"/>
                  </a:lnTo>
                  <a:lnTo>
                    <a:pt x="5238459" y="1308100"/>
                  </a:lnTo>
                  <a:lnTo>
                    <a:pt x="5231384" y="1270000"/>
                  </a:lnTo>
                  <a:lnTo>
                    <a:pt x="5238459" y="1219200"/>
                  </a:lnTo>
                  <a:lnTo>
                    <a:pt x="5258360" y="1168400"/>
                  </a:lnTo>
                  <a:lnTo>
                    <a:pt x="5289100" y="1130300"/>
                  </a:lnTo>
                  <a:lnTo>
                    <a:pt x="5328692" y="1104900"/>
                  </a:lnTo>
                  <a:lnTo>
                    <a:pt x="5375148" y="1092200"/>
                  </a:lnTo>
                  <a:lnTo>
                    <a:pt x="5383022" y="1092200"/>
                  </a:lnTo>
                  <a:lnTo>
                    <a:pt x="5383022" y="1079500"/>
                  </a:lnTo>
                  <a:close/>
                </a:path>
                <a:path w="12192000" h="6845300">
                  <a:moveTo>
                    <a:pt x="12192000" y="25400"/>
                  </a:moveTo>
                  <a:lnTo>
                    <a:pt x="11787632" y="25400"/>
                  </a:lnTo>
                  <a:lnTo>
                    <a:pt x="11834025" y="38100"/>
                  </a:lnTo>
                  <a:lnTo>
                    <a:pt x="11873579" y="63500"/>
                  </a:lnTo>
                  <a:lnTo>
                    <a:pt x="11904300" y="101600"/>
                  </a:lnTo>
                  <a:lnTo>
                    <a:pt x="11924194" y="152400"/>
                  </a:lnTo>
                  <a:lnTo>
                    <a:pt x="11931269" y="203200"/>
                  </a:lnTo>
                  <a:lnTo>
                    <a:pt x="11924844" y="254000"/>
                  </a:lnTo>
                  <a:lnTo>
                    <a:pt x="11906710" y="292100"/>
                  </a:lnTo>
                  <a:lnTo>
                    <a:pt x="11878579" y="330200"/>
                  </a:lnTo>
                  <a:lnTo>
                    <a:pt x="11842162" y="355600"/>
                  </a:lnTo>
                  <a:lnTo>
                    <a:pt x="11799168" y="381000"/>
                  </a:lnTo>
                  <a:lnTo>
                    <a:pt x="11417046" y="381000"/>
                  </a:lnTo>
                  <a:lnTo>
                    <a:pt x="11417046" y="406400"/>
                  </a:lnTo>
                  <a:lnTo>
                    <a:pt x="11429873" y="406400"/>
                  </a:lnTo>
                  <a:lnTo>
                    <a:pt x="11465319" y="431800"/>
                  </a:lnTo>
                  <a:lnTo>
                    <a:pt x="11492658" y="469900"/>
                  </a:lnTo>
                  <a:lnTo>
                    <a:pt x="11510258" y="508000"/>
                  </a:lnTo>
                  <a:lnTo>
                    <a:pt x="11516487" y="558800"/>
                  </a:lnTo>
                  <a:lnTo>
                    <a:pt x="11510258" y="609600"/>
                  </a:lnTo>
                  <a:lnTo>
                    <a:pt x="11492658" y="647700"/>
                  </a:lnTo>
                  <a:lnTo>
                    <a:pt x="11465319" y="685800"/>
                  </a:lnTo>
                  <a:lnTo>
                    <a:pt x="11429873" y="711200"/>
                  </a:lnTo>
                  <a:lnTo>
                    <a:pt x="11417046" y="723900"/>
                  </a:lnTo>
                  <a:lnTo>
                    <a:pt x="11417046" y="736600"/>
                  </a:lnTo>
                  <a:lnTo>
                    <a:pt x="11878310" y="736600"/>
                  </a:lnTo>
                  <a:lnTo>
                    <a:pt x="11926124" y="749300"/>
                  </a:lnTo>
                  <a:lnTo>
                    <a:pt x="11969105" y="762000"/>
                  </a:lnTo>
                  <a:lnTo>
                    <a:pt x="12005532" y="787400"/>
                  </a:lnTo>
                  <a:lnTo>
                    <a:pt x="12033682" y="825500"/>
                  </a:lnTo>
                  <a:lnTo>
                    <a:pt x="12051835" y="876300"/>
                  </a:lnTo>
                  <a:lnTo>
                    <a:pt x="12058269" y="914400"/>
                  </a:lnTo>
                  <a:lnTo>
                    <a:pt x="12051835" y="965200"/>
                  </a:lnTo>
                  <a:lnTo>
                    <a:pt x="12033682" y="1016000"/>
                  </a:lnTo>
                  <a:lnTo>
                    <a:pt x="12005532" y="1041400"/>
                  </a:lnTo>
                  <a:lnTo>
                    <a:pt x="11969105" y="1079500"/>
                  </a:lnTo>
                  <a:lnTo>
                    <a:pt x="11926124" y="1092200"/>
                  </a:lnTo>
                  <a:lnTo>
                    <a:pt x="11878310" y="1104900"/>
                  </a:lnTo>
                  <a:lnTo>
                    <a:pt x="12192000" y="1104900"/>
                  </a:lnTo>
                  <a:lnTo>
                    <a:pt x="12192000" y="25400"/>
                  </a:lnTo>
                  <a:close/>
                </a:path>
              </a:pathLst>
            </a:custGeom>
            <a:solidFill>
              <a:srgbClr val="507B88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71016" y="6338315"/>
              <a:ext cx="318770" cy="367665"/>
            </a:xfrm>
            <a:custGeom>
              <a:avLst/>
              <a:gdLst/>
              <a:ahLst/>
              <a:cxnLst/>
              <a:rect l="l" t="t" r="r" b="b"/>
              <a:pathLst>
                <a:path w="318769" h="367665">
                  <a:moveTo>
                    <a:pt x="257556" y="0"/>
                  </a:moveTo>
                  <a:lnTo>
                    <a:pt x="26162" y="2921"/>
                  </a:lnTo>
                  <a:lnTo>
                    <a:pt x="19840" y="65355"/>
                  </a:lnTo>
                  <a:lnTo>
                    <a:pt x="14999" y="120820"/>
                  </a:lnTo>
                  <a:lnTo>
                    <a:pt x="11266" y="171421"/>
                  </a:lnTo>
                  <a:lnTo>
                    <a:pt x="8270" y="219263"/>
                  </a:lnTo>
                  <a:lnTo>
                    <a:pt x="0" y="367284"/>
                  </a:lnTo>
                  <a:lnTo>
                    <a:pt x="318516" y="366458"/>
                  </a:lnTo>
                  <a:lnTo>
                    <a:pt x="257556" y="0"/>
                  </a:lnTo>
                  <a:close/>
                </a:path>
              </a:pathLst>
            </a:custGeom>
            <a:solidFill>
              <a:srgbClr val="38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9689" y="1504146"/>
              <a:ext cx="1939925" cy="2438400"/>
            </a:xfrm>
            <a:custGeom>
              <a:avLst/>
              <a:gdLst/>
              <a:ahLst/>
              <a:cxnLst/>
              <a:rect l="l" t="t" r="r" b="b"/>
              <a:pathLst>
                <a:path w="1939925" h="2438400">
                  <a:moveTo>
                    <a:pt x="1112427" y="2260599"/>
                  </a:moveTo>
                  <a:lnTo>
                    <a:pt x="636595" y="2260599"/>
                  </a:lnTo>
                  <a:lnTo>
                    <a:pt x="669266" y="2311399"/>
                  </a:lnTo>
                  <a:lnTo>
                    <a:pt x="704594" y="2374899"/>
                  </a:lnTo>
                  <a:lnTo>
                    <a:pt x="734210" y="2425699"/>
                  </a:lnTo>
                  <a:lnTo>
                    <a:pt x="749752" y="2438399"/>
                  </a:lnTo>
                  <a:lnTo>
                    <a:pt x="1011422" y="2438399"/>
                  </a:lnTo>
                  <a:lnTo>
                    <a:pt x="1028770" y="2412999"/>
                  </a:lnTo>
                  <a:lnTo>
                    <a:pt x="1053332" y="2374899"/>
                  </a:lnTo>
                  <a:lnTo>
                    <a:pt x="1080752" y="2324099"/>
                  </a:lnTo>
                  <a:lnTo>
                    <a:pt x="1106672" y="2273299"/>
                  </a:lnTo>
                  <a:lnTo>
                    <a:pt x="1112427" y="2260599"/>
                  </a:lnTo>
                  <a:close/>
                </a:path>
                <a:path w="1939925" h="2438400">
                  <a:moveTo>
                    <a:pt x="210330" y="203200"/>
                  </a:moveTo>
                  <a:lnTo>
                    <a:pt x="177959" y="203200"/>
                  </a:lnTo>
                  <a:lnTo>
                    <a:pt x="156888" y="228600"/>
                  </a:lnTo>
                  <a:lnTo>
                    <a:pt x="137497" y="241300"/>
                  </a:lnTo>
                  <a:lnTo>
                    <a:pt x="102331" y="292100"/>
                  </a:lnTo>
                  <a:lnTo>
                    <a:pt x="65165" y="355600"/>
                  </a:lnTo>
                  <a:lnTo>
                    <a:pt x="40641" y="406400"/>
                  </a:lnTo>
                  <a:lnTo>
                    <a:pt x="18598" y="457200"/>
                  </a:lnTo>
                  <a:lnTo>
                    <a:pt x="3868" y="508000"/>
                  </a:lnTo>
                  <a:lnTo>
                    <a:pt x="0" y="558800"/>
                  </a:lnTo>
                  <a:lnTo>
                    <a:pt x="3935" y="609600"/>
                  </a:lnTo>
                  <a:lnTo>
                    <a:pt x="15723" y="673100"/>
                  </a:lnTo>
                  <a:lnTo>
                    <a:pt x="35415" y="723900"/>
                  </a:lnTo>
                  <a:lnTo>
                    <a:pt x="51360" y="774700"/>
                  </a:lnTo>
                  <a:lnTo>
                    <a:pt x="66851" y="812800"/>
                  </a:lnTo>
                  <a:lnTo>
                    <a:pt x="80709" y="863600"/>
                  </a:lnTo>
                  <a:lnTo>
                    <a:pt x="91757" y="914400"/>
                  </a:lnTo>
                  <a:lnTo>
                    <a:pt x="98815" y="952500"/>
                  </a:lnTo>
                  <a:lnTo>
                    <a:pt x="100705" y="1003300"/>
                  </a:lnTo>
                  <a:lnTo>
                    <a:pt x="65803" y="1028700"/>
                  </a:lnTo>
                  <a:lnTo>
                    <a:pt x="41406" y="1054100"/>
                  </a:lnTo>
                  <a:lnTo>
                    <a:pt x="28025" y="1079500"/>
                  </a:lnTo>
                  <a:lnTo>
                    <a:pt x="26169" y="1117600"/>
                  </a:lnTo>
                  <a:lnTo>
                    <a:pt x="26308" y="1130300"/>
                  </a:lnTo>
                  <a:lnTo>
                    <a:pt x="26369" y="1168400"/>
                  </a:lnTo>
                  <a:lnTo>
                    <a:pt x="28230" y="1193800"/>
                  </a:lnTo>
                  <a:lnTo>
                    <a:pt x="34322" y="1219200"/>
                  </a:lnTo>
                  <a:lnTo>
                    <a:pt x="51980" y="1270000"/>
                  </a:lnTo>
                  <a:lnTo>
                    <a:pt x="74789" y="1295400"/>
                  </a:lnTo>
                  <a:lnTo>
                    <a:pt x="104026" y="1333500"/>
                  </a:lnTo>
                  <a:lnTo>
                    <a:pt x="140964" y="1358900"/>
                  </a:lnTo>
                  <a:lnTo>
                    <a:pt x="145824" y="1371600"/>
                  </a:lnTo>
                  <a:lnTo>
                    <a:pt x="153719" y="1409700"/>
                  </a:lnTo>
                  <a:lnTo>
                    <a:pt x="166056" y="1460500"/>
                  </a:lnTo>
                  <a:lnTo>
                    <a:pt x="184242" y="1524000"/>
                  </a:lnTo>
                  <a:lnTo>
                    <a:pt x="209683" y="1587500"/>
                  </a:lnTo>
                  <a:lnTo>
                    <a:pt x="243784" y="1663700"/>
                  </a:lnTo>
                  <a:lnTo>
                    <a:pt x="297443" y="1727200"/>
                  </a:lnTo>
                  <a:lnTo>
                    <a:pt x="341640" y="1778000"/>
                  </a:lnTo>
                  <a:lnTo>
                    <a:pt x="387421" y="1816100"/>
                  </a:lnTo>
                  <a:lnTo>
                    <a:pt x="437060" y="1841500"/>
                  </a:lnTo>
                  <a:lnTo>
                    <a:pt x="495284" y="1866900"/>
                  </a:lnTo>
                  <a:lnTo>
                    <a:pt x="556152" y="1905000"/>
                  </a:lnTo>
                  <a:lnTo>
                    <a:pt x="613728" y="1930400"/>
                  </a:lnTo>
                  <a:lnTo>
                    <a:pt x="662074" y="1955800"/>
                  </a:lnTo>
                  <a:lnTo>
                    <a:pt x="695251" y="1968500"/>
                  </a:lnTo>
                  <a:lnTo>
                    <a:pt x="707321" y="1968500"/>
                  </a:lnTo>
                  <a:lnTo>
                    <a:pt x="701595" y="2006600"/>
                  </a:lnTo>
                  <a:lnTo>
                    <a:pt x="699901" y="2070100"/>
                  </a:lnTo>
                  <a:lnTo>
                    <a:pt x="698516" y="2120899"/>
                  </a:lnTo>
                  <a:lnTo>
                    <a:pt x="693719" y="2158999"/>
                  </a:lnTo>
                  <a:lnTo>
                    <a:pt x="684153" y="2171699"/>
                  </a:lnTo>
                  <a:lnTo>
                    <a:pt x="672701" y="2197099"/>
                  </a:lnTo>
                  <a:lnTo>
                    <a:pt x="659515" y="2209799"/>
                  </a:lnTo>
                  <a:lnTo>
                    <a:pt x="644748" y="2222499"/>
                  </a:lnTo>
                  <a:lnTo>
                    <a:pt x="638041" y="2235199"/>
                  </a:lnTo>
                  <a:lnTo>
                    <a:pt x="633527" y="2247899"/>
                  </a:lnTo>
                  <a:lnTo>
                    <a:pt x="632586" y="2260599"/>
                  </a:lnTo>
                  <a:lnTo>
                    <a:pt x="1114705" y="2260599"/>
                  </a:lnTo>
                  <a:lnTo>
                    <a:pt x="1111887" y="2247899"/>
                  </a:lnTo>
                  <a:lnTo>
                    <a:pt x="1102354" y="2235199"/>
                  </a:lnTo>
                  <a:lnTo>
                    <a:pt x="1073035" y="2209799"/>
                  </a:lnTo>
                  <a:lnTo>
                    <a:pt x="1053443" y="2184399"/>
                  </a:lnTo>
                  <a:lnTo>
                    <a:pt x="1041829" y="2146299"/>
                  </a:lnTo>
                  <a:lnTo>
                    <a:pt x="1036441" y="2108199"/>
                  </a:lnTo>
                  <a:lnTo>
                    <a:pt x="1036745" y="2070100"/>
                  </a:lnTo>
                  <a:lnTo>
                    <a:pt x="1037209" y="2006600"/>
                  </a:lnTo>
                  <a:lnTo>
                    <a:pt x="1037584" y="1968500"/>
                  </a:lnTo>
                  <a:lnTo>
                    <a:pt x="1137150" y="1917700"/>
                  </a:lnTo>
                  <a:lnTo>
                    <a:pt x="1185302" y="1892300"/>
                  </a:lnTo>
                  <a:lnTo>
                    <a:pt x="1232009" y="1854200"/>
                  </a:lnTo>
                  <a:lnTo>
                    <a:pt x="1277004" y="1816100"/>
                  </a:lnTo>
                  <a:lnTo>
                    <a:pt x="1320017" y="1778000"/>
                  </a:lnTo>
                  <a:lnTo>
                    <a:pt x="1360781" y="1739900"/>
                  </a:lnTo>
                  <a:lnTo>
                    <a:pt x="1399026" y="1701800"/>
                  </a:lnTo>
                  <a:lnTo>
                    <a:pt x="1434486" y="1663700"/>
                  </a:lnTo>
                  <a:lnTo>
                    <a:pt x="1466891" y="1625600"/>
                  </a:lnTo>
                  <a:lnTo>
                    <a:pt x="1495974" y="1587500"/>
                  </a:lnTo>
                  <a:lnTo>
                    <a:pt x="1521466" y="1549400"/>
                  </a:lnTo>
                  <a:lnTo>
                    <a:pt x="1543099" y="1524000"/>
                  </a:lnTo>
                  <a:lnTo>
                    <a:pt x="1560605" y="1485900"/>
                  </a:lnTo>
                  <a:lnTo>
                    <a:pt x="1573714" y="1473200"/>
                  </a:lnTo>
                  <a:lnTo>
                    <a:pt x="1582160" y="1447800"/>
                  </a:lnTo>
                  <a:lnTo>
                    <a:pt x="1591241" y="1422400"/>
                  </a:lnTo>
                  <a:lnTo>
                    <a:pt x="1599940" y="1397000"/>
                  </a:lnTo>
                  <a:lnTo>
                    <a:pt x="1616958" y="1346200"/>
                  </a:lnTo>
                  <a:lnTo>
                    <a:pt x="1630569" y="1346200"/>
                  </a:lnTo>
                  <a:lnTo>
                    <a:pt x="1641263" y="1333500"/>
                  </a:lnTo>
                  <a:lnTo>
                    <a:pt x="1650409" y="1333500"/>
                  </a:lnTo>
                  <a:lnTo>
                    <a:pt x="1659376" y="1320800"/>
                  </a:lnTo>
                  <a:lnTo>
                    <a:pt x="1680669" y="1295400"/>
                  </a:lnTo>
                  <a:lnTo>
                    <a:pt x="1697413" y="1270000"/>
                  </a:lnTo>
                  <a:lnTo>
                    <a:pt x="1711204" y="1231900"/>
                  </a:lnTo>
                  <a:lnTo>
                    <a:pt x="1723638" y="1206500"/>
                  </a:lnTo>
                  <a:lnTo>
                    <a:pt x="1728621" y="1168400"/>
                  </a:lnTo>
                  <a:lnTo>
                    <a:pt x="1730734" y="1130300"/>
                  </a:lnTo>
                  <a:lnTo>
                    <a:pt x="1726442" y="1092200"/>
                  </a:lnTo>
                  <a:lnTo>
                    <a:pt x="1712208" y="1054100"/>
                  </a:lnTo>
                  <a:lnTo>
                    <a:pt x="1694837" y="1028700"/>
                  </a:lnTo>
                  <a:lnTo>
                    <a:pt x="1674108" y="1016000"/>
                  </a:lnTo>
                  <a:lnTo>
                    <a:pt x="1650522" y="1003300"/>
                  </a:lnTo>
                  <a:lnTo>
                    <a:pt x="1624578" y="1003300"/>
                  </a:lnTo>
                  <a:lnTo>
                    <a:pt x="1625354" y="965200"/>
                  </a:lnTo>
                  <a:lnTo>
                    <a:pt x="1626404" y="939800"/>
                  </a:lnTo>
                  <a:lnTo>
                    <a:pt x="1626954" y="901700"/>
                  </a:lnTo>
                  <a:lnTo>
                    <a:pt x="1626229" y="876300"/>
                  </a:lnTo>
                  <a:lnTo>
                    <a:pt x="1626694" y="825500"/>
                  </a:lnTo>
                  <a:lnTo>
                    <a:pt x="1632931" y="774700"/>
                  </a:lnTo>
                  <a:lnTo>
                    <a:pt x="1645349" y="736600"/>
                  </a:lnTo>
                  <a:lnTo>
                    <a:pt x="1664358" y="698500"/>
                  </a:lnTo>
                  <a:lnTo>
                    <a:pt x="1690364" y="647700"/>
                  </a:lnTo>
                  <a:lnTo>
                    <a:pt x="1710986" y="622300"/>
                  </a:lnTo>
                  <a:lnTo>
                    <a:pt x="1724559" y="584200"/>
                  </a:lnTo>
                  <a:lnTo>
                    <a:pt x="1734656" y="546100"/>
                  </a:lnTo>
                  <a:lnTo>
                    <a:pt x="1744847" y="508000"/>
                  </a:lnTo>
                  <a:lnTo>
                    <a:pt x="1750493" y="482600"/>
                  </a:lnTo>
                  <a:lnTo>
                    <a:pt x="1775835" y="444500"/>
                  </a:lnTo>
                  <a:lnTo>
                    <a:pt x="1809268" y="419100"/>
                  </a:lnTo>
                  <a:lnTo>
                    <a:pt x="1884768" y="419100"/>
                  </a:lnTo>
                  <a:lnTo>
                    <a:pt x="1859139" y="381000"/>
                  </a:lnTo>
                  <a:lnTo>
                    <a:pt x="1822540" y="342900"/>
                  </a:lnTo>
                  <a:lnTo>
                    <a:pt x="1780939" y="317500"/>
                  </a:lnTo>
                  <a:lnTo>
                    <a:pt x="1731766" y="292100"/>
                  </a:lnTo>
                  <a:lnTo>
                    <a:pt x="1724688" y="292100"/>
                  </a:lnTo>
                  <a:lnTo>
                    <a:pt x="1717907" y="279400"/>
                  </a:lnTo>
                  <a:lnTo>
                    <a:pt x="245623" y="279400"/>
                  </a:lnTo>
                  <a:lnTo>
                    <a:pt x="222340" y="266700"/>
                  </a:lnTo>
                  <a:lnTo>
                    <a:pt x="201353" y="254000"/>
                  </a:lnTo>
                  <a:lnTo>
                    <a:pt x="202890" y="241300"/>
                  </a:lnTo>
                  <a:lnTo>
                    <a:pt x="204275" y="228600"/>
                  </a:lnTo>
                  <a:lnTo>
                    <a:pt x="205559" y="228600"/>
                  </a:lnTo>
                  <a:lnTo>
                    <a:pt x="206788" y="215900"/>
                  </a:lnTo>
                  <a:lnTo>
                    <a:pt x="208611" y="215900"/>
                  </a:lnTo>
                  <a:lnTo>
                    <a:pt x="210330" y="203200"/>
                  </a:lnTo>
                  <a:close/>
                </a:path>
                <a:path w="1939925" h="2438400">
                  <a:moveTo>
                    <a:pt x="1903937" y="444500"/>
                  </a:moveTo>
                  <a:lnTo>
                    <a:pt x="1867341" y="444500"/>
                  </a:lnTo>
                  <a:lnTo>
                    <a:pt x="1873244" y="457200"/>
                  </a:lnTo>
                  <a:lnTo>
                    <a:pt x="1902073" y="457200"/>
                  </a:lnTo>
                  <a:lnTo>
                    <a:pt x="1903937" y="444500"/>
                  </a:lnTo>
                  <a:close/>
                </a:path>
                <a:path w="1939925" h="2438400">
                  <a:moveTo>
                    <a:pt x="1898234" y="431800"/>
                  </a:moveTo>
                  <a:lnTo>
                    <a:pt x="1850892" y="431800"/>
                  </a:lnTo>
                  <a:lnTo>
                    <a:pt x="1856439" y="444500"/>
                  </a:lnTo>
                  <a:lnTo>
                    <a:pt x="1902216" y="444500"/>
                  </a:lnTo>
                  <a:lnTo>
                    <a:pt x="1898234" y="431800"/>
                  </a:lnTo>
                  <a:close/>
                </a:path>
                <a:path w="1939925" h="2438400">
                  <a:moveTo>
                    <a:pt x="1884768" y="419100"/>
                  </a:moveTo>
                  <a:lnTo>
                    <a:pt x="1809268" y="419100"/>
                  </a:lnTo>
                  <a:lnTo>
                    <a:pt x="1829199" y="431800"/>
                  </a:lnTo>
                  <a:lnTo>
                    <a:pt x="1893310" y="431800"/>
                  </a:lnTo>
                  <a:lnTo>
                    <a:pt x="1884768" y="419100"/>
                  </a:lnTo>
                  <a:close/>
                </a:path>
                <a:path w="1939925" h="2438400">
                  <a:moveTo>
                    <a:pt x="1881575" y="241300"/>
                  </a:moveTo>
                  <a:lnTo>
                    <a:pt x="1694809" y="241300"/>
                  </a:lnTo>
                  <a:lnTo>
                    <a:pt x="1704588" y="254000"/>
                  </a:lnTo>
                  <a:lnTo>
                    <a:pt x="1770912" y="254000"/>
                  </a:lnTo>
                  <a:lnTo>
                    <a:pt x="1789932" y="266700"/>
                  </a:lnTo>
                  <a:lnTo>
                    <a:pt x="1817190" y="279400"/>
                  </a:lnTo>
                  <a:lnTo>
                    <a:pt x="1871514" y="292100"/>
                  </a:lnTo>
                  <a:lnTo>
                    <a:pt x="1898771" y="304800"/>
                  </a:lnTo>
                  <a:lnTo>
                    <a:pt x="1939030" y="304800"/>
                  </a:lnTo>
                  <a:lnTo>
                    <a:pt x="1939552" y="292100"/>
                  </a:lnTo>
                  <a:lnTo>
                    <a:pt x="1935300" y="279400"/>
                  </a:lnTo>
                  <a:lnTo>
                    <a:pt x="1922139" y="279400"/>
                  </a:lnTo>
                  <a:lnTo>
                    <a:pt x="1881575" y="241300"/>
                  </a:lnTo>
                  <a:close/>
                </a:path>
                <a:path w="1939925" h="2438400">
                  <a:moveTo>
                    <a:pt x="1307856" y="0"/>
                  </a:moveTo>
                  <a:lnTo>
                    <a:pt x="945486" y="0"/>
                  </a:lnTo>
                  <a:lnTo>
                    <a:pt x="795395" y="38100"/>
                  </a:lnTo>
                  <a:lnTo>
                    <a:pt x="754215" y="50800"/>
                  </a:lnTo>
                  <a:lnTo>
                    <a:pt x="674875" y="76200"/>
                  </a:lnTo>
                  <a:lnTo>
                    <a:pt x="635502" y="101600"/>
                  </a:lnTo>
                  <a:lnTo>
                    <a:pt x="592932" y="114300"/>
                  </a:lnTo>
                  <a:lnTo>
                    <a:pt x="552644" y="152400"/>
                  </a:lnTo>
                  <a:lnTo>
                    <a:pt x="474623" y="203200"/>
                  </a:lnTo>
                  <a:lnTo>
                    <a:pt x="434744" y="228600"/>
                  </a:lnTo>
                  <a:lnTo>
                    <a:pt x="392856" y="254000"/>
                  </a:lnTo>
                  <a:lnTo>
                    <a:pt x="346476" y="279400"/>
                  </a:lnTo>
                  <a:lnTo>
                    <a:pt x="1703953" y="279400"/>
                  </a:lnTo>
                  <a:lnTo>
                    <a:pt x="1695825" y="266700"/>
                  </a:lnTo>
                  <a:lnTo>
                    <a:pt x="1688713" y="266700"/>
                  </a:lnTo>
                  <a:lnTo>
                    <a:pt x="1691507" y="254000"/>
                  </a:lnTo>
                  <a:lnTo>
                    <a:pt x="1694809" y="241300"/>
                  </a:lnTo>
                  <a:lnTo>
                    <a:pt x="1881575" y="241300"/>
                  </a:lnTo>
                  <a:lnTo>
                    <a:pt x="1838605" y="215900"/>
                  </a:lnTo>
                  <a:lnTo>
                    <a:pt x="1793873" y="190500"/>
                  </a:lnTo>
                  <a:lnTo>
                    <a:pt x="1748022" y="177800"/>
                  </a:lnTo>
                  <a:lnTo>
                    <a:pt x="1703526" y="152400"/>
                  </a:lnTo>
                  <a:lnTo>
                    <a:pt x="1611886" y="127000"/>
                  </a:lnTo>
                  <a:lnTo>
                    <a:pt x="1564793" y="127000"/>
                  </a:lnTo>
                  <a:lnTo>
                    <a:pt x="1516882" y="114300"/>
                  </a:lnTo>
                  <a:lnTo>
                    <a:pt x="1412719" y="114300"/>
                  </a:lnTo>
                  <a:lnTo>
                    <a:pt x="1360545" y="101600"/>
                  </a:lnTo>
                  <a:lnTo>
                    <a:pt x="1308414" y="101600"/>
                  </a:lnTo>
                  <a:lnTo>
                    <a:pt x="1256403" y="88900"/>
                  </a:lnTo>
                  <a:lnTo>
                    <a:pt x="1193159" y="88900"/>
                  </a:lnTo>
                  <a:lnTo>
                    <a:pt x="1187698" y="76200"/>
                  </a:lnTo>
                  <a:lnTo>
                    <a:pt x="1160123" y="76200"/>
                  </a:lnTo>
                  <a:lnTo>
                    <a:pt x="1157726" y="63500"/>
                  </a:lnTo>
                  <a:lnTo>
                    <a:pt x="1162296" y="50800"/>
                  </a:lnTo>
                  <a:lnTo>
                    <a:pt x="1219990" y="50800"/>
                  </a:lnTo>
                  <a:lnTo>
                    <a:pt x="1245912" y="38100"/>
                  </a:lnTo>
                  <a:lnTo>
                    <a:pt x="1333040" y="38100"/>
                  </a:lnTo>
                  <a:lnTo>
                    <a:pt x="1344416" y="25400"/>
                  </a:lnTo>
                  <a:lnTo>
                    <a:pt x="1352544" y="25400"/>
                  </a:lnTo>
                  <a:lnTo>
                    <a:pt x="1351528" y="12700"/>
                  </a:lnTo>
                  <a:lnTo>
                    <a:pt x="1324908" y="12700"/>
                  </a:lnTo>
                  <a:lnTo>
                    <a:pt x="1307856" y="0"/>
                  </a:lnTo>
                  <a:close/>
                </a:path>
                <a:path w="1939925" h="2438400">
                  <a:moveTo>
                    <a:pt x="198769" y="190500"/>
                  </a:moveTo>
                  <a:lnTo>
                    <a:pt x="191425" y="190500"/>
                  </a:lnTo>
                  <a:lnTo>
                    <a:pt x="184285" y="203200"/>
                  </a:lnTo>
                  <a:lnTo>
                    <a:pt x="205709" y="203200"/>
                  </a:lnTo>
                  <a:lnTo>
                    <a:pt x="198769" y="190500"/>
                  </a:lnTo>
                  <a:close/>
                </a:path>
              </a:pathLst>
            </a:custGeom>
            <a:solidFill>
              <a:srgbClr val="FDA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75003" y="3959352"/>
              <a:ext cx="452755" cy="2414270"/>
            </a:xfrm>
            <a:custGeom>
              <a:avLst/>
              <a:gdLst/>
              <a:ahLst/>
              <a:cxnLst/>
              <a:rect l="l" t="t" r="r" b="b"/>
              <a:pathLst>
                <a:path w="452755" h="2414270">
                  <a:moveTo>
                    <a:pt x="452628" y="0"/>
                  </a:moveTo>
                  <a:lnTo>
                    <a:pt x="0" y="0"/>
                  </a:lnTo>
                  <a:lnTo>
                    <a:pt x="0" y="2414016"/>
                  </a:lnTo>
                  <a:lnTo>
                    <a:pt x="452628" y="2414016"/>
                  </a:lnTo>
                  <a:lnTo>
                    <a:pt x="452628" y="0"/>
                  </a:lnTo>
                  <a:close/>
                </a:path>
              </a:pathLst>
            </a:custGeom>
            <a:solidFill>
              <a:srgbClr val="00C1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4884" y="1495032"/>
              <a:ext cx="3442716" cy="52044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38200" y="344602"/>
            <a:ext cx="337121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7015">
              <a:lnSpc>
                <a:spcPct val="100000"/>
              </a:lnSpc>
              <a:spcBef>
                <a:spcPts val="100"/>
              </a:spcBef>
            </a:pPr>
            <a:r>
              <a:rPr u="sng" spc="140" dirty="0">
                <a:cs typeface="Gill Sans MT"/>
              </a:rPr>
              <a:t>CUTI </a:t>
            </a:r>
            <a:r>
              <a:rPr u="sng" spc="440" dirty="0">
                <a:cs typeface="Gill Sans MT"/>
              </a:rPr>
              <a:t>SAKIT  </a:t>
            </a:r>
            <a:r>
              <a:rPr u="sng" spc="500" dirty="0">
                <a:cs typeface="Gill Sans MT"/>
              </a:rPr>
              <a:t>(PASAL</a:t>
            </a:r>
            <a:r>
              <a:rPr u="sng" spc="100" dirty="0">
                <a:cs typeface="Gill Sans MT"/>
              </a:rPr>
              <a:t> </a:t>
            </a:r>
            <a:r>
              <a:rPr u="sng" spc="869" dirty="0">
                <a:cs typeface="Gill Sans MT"/>
              </a:rPr>
              <a:t>320)</a:t>
            </a:r>
            <a:endParaRPr u="sng" dirty="0"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50229" y="326745"/>
            <a:ext cx="603377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000" dirty="0">
                <a:latin typeface="Impact"/>
                <a:cs typeface="Impact"/>
              </a:rPr>
              <a:t>PNS </a:t>
            </a:r>
            <a:r>
              <a:rPr sz="2000" spc="-5" dirty="0">
                <a:latin typeface="Impact"/>
                <a:cs typeface="Impact"/>
              </a:rPr>
              <a:t>yang </a:t>
            </a:r>
            <a:r>
              <a:rPr sz="2000" dirty="0">
                <a:latin typeface="Impact"/>
                <a:cs typeface="Impact"/>
              </a:rPr>
              <a:t>sakit berhak atas cuti </a:t>
            </a:r>
            <a:r>
              <a:rPr sz="2000" spc="10" dirty="0">
                <a:latin typeface="Impact"/>
                <a:cs typeface="Impact"/>
              </a:rPr>
              <a:t>sakit, </a:t>
            </a:r>
            <a:r>
              <a:rPr sz="2000" dirty="0">
                <a:latin typeface="Impact"/>
                <a:cs typeface="Impact"/>
              </a:rPr>
              <a:t>dengan </a:t>
            </a:r>
            <a:r>
              <a:rPr sz="2000" spc="-5" dirty="0">
                <a:latin typeface="Impact"/>
                <a:cs typeface="Impact"/>
              </a:rPr>
              <a:t>ketentuan  </a:t>
            </a:r>
            <a:r>
              <a:rPr sz="2000" dirty="0">
                <a:latin typeface="Impact"/>
                <a:cs typeface="Impact"/>
              </a:rPr>
              <a:t>PNS </a:t>
            </a:r>
            <a:r>
              <a:rPr sz="2000" spc="-5" dirty="0">
                <a:latin typeface="Impact"/>
                <a:cs typeface="Impact"/>
              </a:rPr>
              <a:t>yang </a:t>
            </a:r>
            <a:r>
              <a:rPr sz="2000" dirty="0">
                <a:latin typeface="Impact"/>
                <a:cs typeface="Impact"/>
              </a:rPr>
              <a:t>bersangkutan </a:t>
            </a:r>
            <a:r>
              <a:rPr sz="2000" spc="-5" dirty="0">
                <a:latin typeface="Impact"/>
                <a:cs typeface="Impact"/>
              </a:rPr>
              <a:t>harus mengajukan permintaan  </a:t>
            </a:r>
            <a:r>
              <a:rPr sz="2000" dirty="0">
                <a:latin typeface="Impact"/>
                <a:cs typeface="Impact"/>
              </a:rPr>
              <a:t>tertulis </a:t>
            </a:r>
            <a:r>
              <a:rPr sz="2000" spc="-5" dirty="0">
                <a:latin typeface="Impact"/>
                <a:cs typeface="Impact"/>
              </a:rPr>
              <a:t>kepada </a:t>
            </a:r>
            <a:r>
              <a:rPr sz="2000" dirty="0">
                <a:latin typeface="Impact"/>
                <a:cs typeface="Impact"/>
              </a:rPr>
              <a:t>PPK atau </a:t>
            </a:r>
            <a:r>
              <a:rPr sz="2000" spc="-5" dirty="0">
                <a:latin typeface="Impact"/>
                <a:cs typeface="Impact"/>
              </a:rPr>
              <a:t>pejabat yang </a:t>
            </a:r>
            <a:r>
              <a:rPr sz="2000" dirty="0">
                <a:latin typeface="Impact"/>
                <a:cs typeface="Impact"/>
              </a:rPr>
              <a:t>menerima </a:t>
            </a:r>
            <a:r>
              <a:rPr sz="2000" spc="-5" dirty="0">
                <a:latin typeface="Impact"/>
                <a:cs typeface="Impact"/>
              </a:rPr>
              <a:t>degelasi  wewenang untuk </a:t>
            </a:r>
            <a:r>
              <a:rPr sz="2000" dirty="0">
                <a:latin typeface="Impact"/>
                <a:cs typeface="Impact"/>
              </a:rPr>
              <a:t>memberikan </a:t>
            </a:r>
            <a:r>
              <a:rPr sz="2000" spc="-5" dirty="0">
                <a:latin typeface="Impact"/>
                <a:cs typeface="Impact"/>
              </a:rPr>
              <a:t>hak </a:t>
            </a:r>
            <a:r>
              <a:rPr sz="2000" dirty="0">
                <a:latin typeface="Impact"/>
                <a:cs typeface="Impact"/>
              </a:rPr>
              <a:t>atas cuti sakit dengan  melampirkan surat </a:t>
            </a:r>
            <a:r>
              <a:rPr sz="2000" spc="-5" dirty="0">
                <a:latin typeface="Impact"/>
                <a:cs typeface="Impact"/>
              </a:rPr>
              <a:t>keterangan </a:t>
            </a:r>
            <a:r>
              <a:rPr sz="2000" dirty="0">
                <a:latin typeface="Impact"/>
                <a:cs typeface="Impact"/>
              </a:rPr>
              <a:t>dokter baik di dalam  maupun </a:t>
            </a:r>
            <a:r>
              <a:rPr sz="2000" spc="-5" dirty="0">
                <a:latin typeface="Impact"/>
                <a:cs typeface="Impact"/>
              </a:rPr>
              <a:t>luar </a:t>
            </a:r>
            <a:r>
              <a:rPr sz="2000" dirty="0">
                <a:latin typeface="Impact"/>
                <a:cs typeface="Impact"/>
              </a:rPr>
              <a:t>negeri </a:t>
            </a:r>
            <a:r>
              <a:rPr sz="2000" spc="-5" dirty="0">
                <a:latin typeface="Impact"/>
                <a:cs typeface="Impact"/>
              </a:rPr>
              <a:t>yang memiliki izin </a:t>
            </a:r>
            <a:r>
              <a:rPr sz="2000" dirty="0">
                <a:latin typeface="Impact"/>
                <a:cs typeface="Impact"/>
              </a:rPr>
              <a:t>praktik </a:t>
            </a:r>
            <a:r>
              <a:rPr sz="2000" spc="-5" dirty="0">
                <a:latin typeface="Impact"/>
                <a:cs typeface="Impact"/>
              </a:rPr>
              <a:t>yang  dikeluarkan oleh pejabat/instansi yang</a:t>
            </a:r>
            <a:r>
              <a:rPr sz="2000" spc="55" dirty="0">
                <a:latin typeface="Impact"/>
                <a:cs typeface="Impact"/>
              </a:rPr>
              <a:t> </a:t>
            </a:r>
            <a:r>
              <a:rPr sz="2000" dirty="0">
                <a:latin typeface="Impact"/>
                <a:cs typeface="Impact"/>
              </a:rPr>
              <a:t>berwenang.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72200" y="3200400"/>
            <a:ext cx="5349240" cy="2069156"/>
          </a:xfrm>
          <a:prstGeom prst="rect">
            <a:avLst/>
          </a:prstGeom>
          <a:solidFill>
            <a:srgbClr val="8BB9BD"/>
          </a:solidFill>
          <a:ln w="25907">
            <a:solidFill>
              <a:srgbClr val="38586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37465" rIns="0" bIns="0" rtlCol="0">
            <a:spAutoFit/>
          </a:bodyPr>
          <a:lstStyle/>
          <a:p>
            <a:pPr marL="90805" marR="244475">
              <a:lnSpc>
                <a:spcPct val="100000"/>
              </a:lnSpc>
              <a:spcBef>
                <a:spcPts val="295"/>
              </a:spcBef>
            </a:pPr>
            <a:r>
              <a:rPr sz="2200" spc="-5" dirty="0">
                <a:latin typeface="Britannic Bold"/>
                <a:cs typeface="Britannic Bold"/>
              </a:rPr>
              <a:t>PP </a:t>
            </a:r>
            <a:r>
              <a:rPr sz="2200" spc="-5" dirty="0" err="1">
                <a:latin typeface="Britannic Bold"/>
                <a:cs typeface="Britannic Bold"/>
              </a:rPr>
              <a:t>Nomor</a:t>
            </a:r>
            <a:r>
              <a:rPr sz="2200" spc="-5" dirty="0">
                <a:latin typeface="Britannic Bold"/>
                <a:cs typeface="Britannic Bold"/>
              </a:rPr>
              <a:t> </a:t>
            </a:r>
            <a:r>
              <a:rPr sz="2200" spc="-5" dirty="0" smtClean="0">
                <a:latin typeface="Britannic Bold"/>
                <a:cs typeface="Britannic Bold"/>
              </a:rPr>
              <a:t>17 </a:t>
            </a:r>
            <a:r>
              <a:rPr sz="2200" spc="-10" dirty="0" err="1">
                <a:latin typeface="Britannic Bold"/>
                <a:cs typeface="Britannic Bold"/>
              </a:rPr>
              <a:t>Tahun</a:t>
            </a:r>
            <a:r>
              <a:rPr sz="2200" spc="-10" dirty="0">
                <a:latin typeface="Britannic Bold"/>
                <a:cs typeface="Britannic Bold"/>
              </a:rPr>
              <a:t> </a:t>
            </a:r>
            <a:r>
              <a:rPr sz="2200" spc="-5" dirty="0" smtClean="0">
                <a:latin typeface="Britannic Bold"/>
                <a:cs typeface="Britannic Bold"/>
              </a:rPr>
              <a:t>2020:</a:t>
            </a:r>
          </a:p>
          <a:p>
            <a:pPr marL="989965" marR="240665" indent="-899160">
              <a:lnSpc>
                <a:spcPct val="100000"/>
              </a:lnSpc>
            </a:pPr>
            <a:r>
              <a:rPr sz="2200" spc="-5" dirty="0" err="1" smtClean="0">
                <a:latin typeface="Britannic Bold"/>
                <a:cs typeface="Britannic Bold"/>
              </a:rPr>
              <a:t>Sakit</a:t>
            </a:r>
            <a:r>
              <a:rPr sz="2200" spc="-5" dirty="0" smtClean="0">
                <a:latin typeface="Britannic Bold"/>
                <a:cs typeface="Britannic Bold"/>
              </a:rPr>
              <a:t> </a:t>
            </a:r>
            <a:r>
              <a:rPr sz="2200" spc="-5" dirty="0">
                <a:latin typeface="Britannic Bold"/>
                <a:cs typeface="Britannic Bold"/>
              </a:rPr>
              <a:t>: 1 </a:t>
            </a:r>
            <a:r>
              <a:rPr sz="2200" spc="-10" dirty="0">
                <a:latin typeface="Britannic Bold"/>
                <a:cs typeface="Britannic Bold"/>
              </a:rPr>
              <a:t>s/d </a:t>
            </a:r>
            <a:r>
              <a:rPr sz="2200" dirty="0">
                <a:latin typeface="Britannic Bold"/>
                <a:cs typeface="Britannic Bold"/>
              </a:rPr>
              <a:t>14 </a:t>
            </a:r>
            <a:r>
              <a:rPr sz="2200" spc="-10" dirty="0">
                <a:latin typeface="Britannic Bold"/>
                <a:cs typeface="Britannic Bold"/>
              </a:rPr>
              <a:t>hari melampirkan surat  </a:t>
            </a:r>
            <a:r>
              <a:rPr sz="2200" spc="-5" dirty="0">
                <a:latin typeface="Britannic Bold"/>
                <a:cs typeface="Britannic Bold"/>
              </a:rPr>
              <a:t>keterangan</a:t>
            </a:r>
            <a:r>
              <a:rPr sz="2200" spc="30" dirty="0">
                <a:latin typeface="Britannic Bold"/>
                <a:cs typeface="Britannic Bold"/>
              </a:rPr>
              <a:t> </a:t>
            </a:r>
            <a:r>
              <a:rPr sz="2200" spc="-5" dirty="0">
                <a:latin typeface="Britannic Bold"/>
                <a:cs typeface="Britannic Bold"/>
              </a:rPr>
              <a:t>dokter.</a:t>
            </a:r>
            <a:endParaRPr sz="2200" dirty="0">
              <a:latin typeface="Britannic Bold"/>
              <a:cs typeface="Britannic Bold"/>
            </a:endParaRPr>
          </a:p>
          <a:p>
            <a:pPr marL="989965" marR="453390" indent="-89916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Britannic Bold"/>
                <a:cs typeface="Britannic Bold"/>
              </a:rPr>
              <a:t>Sakit : </a:t>
            </a:r>
            <a:r>
              <a:rPr sz="2200" spc="-10" dirty="0">
                <a:latin typeface="Britannic Bold"/>
                <a:cs typeface="Britannic Bold"/>
              </a:rPr>
              <a:t>lebih </a:t>
            </a:r>
            <a:r>
              <a:rPr sz="2200" spc="-5" dirty="0">
                <a:latin typeface="Britannic Bold"/>
                <a:cs typeface="Britannic Bold"/>
              </a:rPr>
              <a:t>dari 14 </a:t>
            </a:r>
            <a:r>
              <a:rPr sz="2200" spc="-10" dirty="0">
                <a:latin typeface="Britannic Bold"/>
                <a:cs typeface="Britannic Bold"/>
              </a:rPr>
              <a:t>hari melampirkan  surat keterangan </a:t>
            </a:r>
            <a:r>
              <a:rPr sz="2200" spc="-5" dirty="0" err="1">
                <a:latin typeface="Britannic Bold"/>
                <a:cs typeface="Britannic Bold"/>
              </a:rPr>
              <a:t>dokter</a:t>
            </a:r>
            <a:r>
              <a:rPr sz="2200" spc="-5" dirty="0">
                <a:latin typeface="Britannic Bold"/>
                <a:cs typeface="Britannic Bold"/>
              </a:rPr>
              <a:t>  </a:t>
            </a:r>
            <a:r>
              <a:rPr sz="2200" spc="-5" dirty="0" err="1" smtClean="0">
                <a:latin typeface="Britannic Bold"/>
                <a:cs typeface="Britannic Bold"/>
              </a:rPr>
              <a:t>pemerintah</a:t>
            </a:r>
            <a:r>
              <a:rPr sz="2200" spc="-5" dirty="0" smtClean="0">
                <a:latin typeface="Britannic Bold"/>
                <a:cs typeface="Britannic Bold"/>
              </a:rPr>
              <a:t>.</a:t>
            </a:r>
            <a:endParaRPr sz="2200" dirty="0">
              <a:latin typeface="Britannic Bold"/>
              <a:cs typeface="Britannic Bol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671" y="74676"/>
            <a:ext cx="720852" cy="720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7858" y="219836"/>
            <a:ext cx="431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smtClean="0">
                <a:latin typeface="Arial Black"/>
                <a:cs typeface="Arial Black"/>
              </a:rPr>
              <a:t>22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15263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07864" y="1897379"/>
            <a:ext cx="6995159" cy="4782820"/>
            <a:chOff x="5007864" y="1897379"/>
            <a:chExt cx="6995159" cy="4782820"/>
          </a:xfrm>
        </p:grpSpPr>
        <p:sp>
          <p:nvSpPr>
            <p:cNvPr id="4" name="object 4"/>
            <p:cNvSpPr/>
            <p:nvPr/>
          </p:nvSpPr>
          <p:spPr>
            <a:xfrm>
              <a:off x="10992611" y="4581144"/>
              <a:ext cx="1010412" cy="20985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07864" y="1897379"/>
              <a:ext cx="6646163" cy="39105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595627" y="330200"/>
            <a:ext cx="8203692" cy="3202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8975" y="756919"/>
            <a:ext cx="2391029" cy="3202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5085" y="1464386"/>
            <a:ext cx="6102350" cy="47327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5"/>
              </a:spcBef>
            </a:pPr>
            <a:r>
              <a:rPr sz="2000" b="1" spc="-5" dirty="0">
                <a:latin typeface="Franklin Gothic Heavy"/>
                <a:cs typeface="Franklin Gothic Heavy"/>
              </a:rPr>
              <a:t>Hak</a:t>
            </a:r>
            <a:r>
              <a:rPr sz="2000" b="1" spc="320" dirty="0">
                <a:latin typeface="Franklin Gothic Heavy"/>
                <a:cs typeface="Franklin Gothic Heavy"/>
              </a:rPr>
              <a:t> </a:t>
            </a:r>
            <a:r>
              <a:rPr sz="2000" b="1" dirty="0">
                <a:latin typeface="Franklin Gothic Heavy"/>
                <a:cs typeface="Franklin Gothic Heavy"/>
              </a:rPr>
              <a:t>atas</a:t>
            </a:r>
            <a:r>
              <a:rPr sz="2000" b="1" spc="335" dirty="0">
                <a:latin typeface="Franklin Gothic Heavy"/>
                <a:cs typeface="Franklin Gothic Heavy"/>
              </a:rPr>
              <a:t> </a:t>
            </a:r>
            <a:r>
              <a:rPr sz="2000" b="1" spc="-5" dirty="0">
                <a:latin typeface="Franklin Gothic Heavy"/>
                <a:cs typeface="Franklin Gothic Heavy"/>
              </a:rPr>
              <a:t>cuti</a:t>
            </a:r>
            <a:r>
              <a:rPr sz="2000" b="1" spc="320" dirty="0">
                <a:latin typeface="Franklin Gothic Heavy"/>
                <a:cs typeface="Franklin Gothic Heavy"/>
              </a:rPr>
              <a:t> </a:t>
            </a:r>
            <a:r>
              <a:rPr sz="2000" b="1" spc="-10" dirty="0">
                <a:latin typeface="Franklin Gothic Heavy"/>
                <a:cs typeface="Franklin Gothic Heavy"/>
              </a:rPr>
              <a:t>yang</a:t>
            </a:r>
            <a:r>
              <a:rPr sz="2000" b="1" spc="320" dirty="0">
                <a:latin typeface="Franklin Gothic Heavy"/>
                <a:cs typeface="Franklin Gothic Heavy"/>
              </a:rPr>
              <a:t> </a:t>
            </a:r>
            <a:r>
              <a:rPr sz="2000" b="1" spc="-5" dirty="0">
                <a:latin typeface="Franklin Gothic Heavy"/>
                <a:cs typeface="Franklin Gothic Heavy"/>
              </a:rPr>
              <a:t>akan</a:t>
            </a:r>
            <a:r>
              <a:rPr sz="2000" b="1" spc="325" dirty="0">
                <a:latin typeface="Franklin Gothic Heavy"/>
                <a:cs typeface="Franklin Gothic Heavy"/>
              </a:rPr>
              <a:t> </a:t>
            </a:r>
            <a:r>
              <a:rPr sz="2000" b="1" spc="-5" dirty="0">
                <a:latin typeface="Franklin Gothic Heavy"/>
                <a:cs typeface="Franklin Gothic Heavy"/>
              </a:rPr>
              <a:t>dijalankan</a:t>
            </a:r>
            <a:r>
              <a:rPr sz="2000" b="1" spc="320" dirty="0">
                <a:latin typeface="Franklin Gothic Heavy"/>
                <a:cs typeface="Franklin Gothic Heavy"/>
              </a:rPr>
              <a:t> </a:t>
            </a:r>
            <a:r>
              <a:rPr sz="2000" b="1" spc="-5" dirty="0">
                <a:latin typeface="Franklin Gothic Heavy"/>
                <a:cs typeface="Franklin Gothic Heavy"/>
              </a:rPr>
              <a:t>di</a:t>
            </a:r>
            <a:r>
              <a:rPr sz="2000" b="1" spc="340" dirty="0">
                <a:latin typeface="Franklin Gothic Heavy"/>
                <a:cs typeface="Franklin Gothic Heavy"/>
              </a:rPr>
              <a:t> </a:t>
            </a:r>
            <a:r>
              <a:rPr sz="2000" b="1" spc="-5" dirty="0">
                <a:latin typeface="Franklin Gothic Heavy"/>
                <a:cs typeface="Franklin Gothic Heavy"/>
              </a:rPr>
              <a:t>luar</a:t>
            </a:r>
            <a:endParaRPr sz="2000" dirty="0">
              <a:latin typeface="Franklin Gothic Heavy"/>
              <a:cs typeface="Franklin Gothic Heavy"/>
            </a:endParaRPr>
          </a:p>
          <a:p>
            <a:pPr marL="12700">
              <a:lnSpc>
                <a:spcPts val="2875"/>
              </a:lnSpc>
            </a:pPr>
            <a:r>
              <a:rPr sz="2000" b="1" spc="-5" dirty="0">
                <a:latin typeface="Franklin Gothic Heavy"/>
                <a:cs typeface="Franklin Gothic Heavy"/>
              </a:rPr>
              <a:t>negeri, </a:t>
            </a:r>
            <a:r>
              <a:rPr sz="2000" b="1" spc="-10" dirty="0">
                <a:latin typeface="Franklin Gothic Heavy"/>
                <a:cs typeface="Franklin Gothic Heavy"/>
              </a:rPr>
              <a:t>hanya </a:t>
            </a:r>
            <a:r>
              <a:rPr sz="2000" b="1" spc="-5" dirty="0">
                <a:latin typeface="Franklin Gothic Heavy"/>
                <a:cs typeface="Franklin Gothic Heavy"/>
              </a:rPr>
              <a:t>dapat diberikan oleh</a:t>
            </a:r>
            <a:r>
              <a:rPr sz="2000" b="1" spc="-40" dirty="0">
                <a:latin typeface="Franklin Gothic Heavy"/>
                <a:cs typeface="Franklin Gothic Heavy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Franklin Gothic Heavy"/>
                <a:cs typeface="Franklin Gothic Heavy"/>
              </a:rPr>
              <a:t>PPK.</a:t>
            </a:r>
            <a:endParaRPr sz="2400" dirty="0">
              <a:latin typeface="Franklin Gothic Heavy"/>
              <a:cs typeface="Franklin Gothic Heavy"/>
            </a:endParaRPr>
          </a:p>
          <a:p>
            <a:pPr marL="12700" marR="769620">
              <a:lnSpc>
                <a:spcPct val="100000"/>
              </a:lnSpc>
              <a:spcBef>
                <a:spcPts val="615"/>
              </a:spcBef>
              <a:tabLst>
                <a:tab pos="504825" algn="l"/>
                <a:tab pos="1461770" algn="l"/>
                <a:tab pos="1913255" algn="l"/>
                <a:tab pos="2787650" algn="l"/>
                <a:tab pos="3550285" algn="l"/>
              </a:tabLst>
            </a:pPr>
            <a:r>
              <a:rPr sz="2000" b="1" spc="-5" dirty="0">
                <a:latin typeface="Franklin Gothic Heavy"/>
                <a:cs typeface="Franklin Gothic Heavy"/>
              </a:rPr>
              <a:t>P</a:t>
            </a:r>
            <a:r>
              <a:rPr sz="2000" b="1" dirty="0">
                <a:latin typeface="Franklin Gothic Heavy"/>
                <a:cs typeface="Franklin Gothic Heavy"/>
              </a:rPr>
              <a:t>P	</a:t>
            </a:r>
            <a:r>
              <a:rPr sz="2000" b="1" spc="15" dirty="0">
                <a:latin typeface="Franklin Gothic Heavy"/>
                <a:cs typeface="Franklin Gothic Heavy"/>
              </a:rPr>
              <a:t>N</a:t>
            </a:r>
            <a:r>
              <a:rPr sz="2000" b="1" spc="-5" dirty="0">
                <a:latin typeface="Franklin Gothic Heavy"/>
                <a:cs typeface="Franklin Gothic Heavy"/>
              </a:rPr>
              <a:t>omo</a:t>
            </a:r>
            <a:r>
              <a:rPr sz="2000" b="1" dirty="0">
                <a:latin typeface="Franklin Gothic Heavy"/>
                <a:cs typeface="Franklin Gothic Heavy"/>
              </a:rPr>
              <a:t>r	</a:t>
            </a:r>
            <a:r>
              <a:rPr sz="2000" b="1" spc="-100" dirty="0">
                <a:latin typeface="Franklin Gothic Heavy"/>
                <a:cs typeface="Franklin Gothic Heavy"/>
              </a:rPr>
              <a:t>1</a:t>
            </a:r>
            <a:r>
              <a:rPr sz="2000" b="1" dirty="0">
                <a:latin typeface="Franklin Gothic Heavy"/>
                <a:cs typeface="Franklin Gothic Heavy"/>
              </a:rPr>
              <a:t>7	</a:t>
            </a:r>
            <a:r>
              <a:rPr sz="2000" b="1" spc="-70" dirty="0">
                <a:latin typeface="Franklin Gothic Heavy"/>
                <a:cs typeface="Franklin Gothic Heavy"/>
              </a:rPr>
              <a:t>T</a:t>
            </a:r>
            <a:r>
              <a:rPr sz="2000" b="1" spc="-5" dirty="0">
                <a:latin typeface="Franklin Gothic Heavy"/>
                <a:cs typeface="Franklin Gothic Heavy"/>
              </a:rPr>
              <a:t>ah</a:t>
            </a:r>
            <a:r>
              <a:rPr sz="2000" b="1" spc="5" dirty="0">
                <a:latin typeface="Franklin Gothic Heavy"/>
                <a:cs typeface="Franklin Gothic Heavy"/>
              </a:rPr>
              <a:t>u</a:t>
            </a:r>
            <a:r>
              <a:rPr sz="2000" b="1" dirty="0">
                <a:latin typeface="Franklin Gothic Heavy"/>
                <a:cs typeface="Franklin Gothic Heavy"/>
              </a:rPr>
              <a:t>n	</a:t>
            </a:r>
            <a:r>
              <a:rPr sz="2000" b="1" spc="-15" dirty="0">
                <a:latin typeface="Franklin Gothic Heavy"/>
                <a:cs typeface="Franklin Gothic Heavy"/>
              </a:rPr>
              <a:t>2</a:t>
            </a:r>
            <a:r>
              <a:rPr sz="2000" b="1" spc="-5" dirty="0">
                <a:latin typeface="Franklin Gothic Heavy"/>
                <a:cs typeface="Franklin Gothic Heavy"/>
              </a:rPr>
              <a:t>02</a:t>
            </a:r>
            <a:r>
              <a:rPr sz="2000" b="1" dirty="0">
                <a:latin typeface="Franklin Gothic Heavy"/>
                <a:cs typeface="Franklin Gothic Heavy"/>
              </a:rPr>
              <a:t>0	</a:t>
            </a:r>
            <a:r>
              <a:rPr sz="2000" b="1" spc="-5" dirty="0">
                <a:latin typeface="Franklin Gothic Heavy"/>
                <a:cs typeface="Franklin Gothic Heavy"/>
              </a:rPr>
              <a:t>men</a:t>
            </a:r>
            <a:r>
              <a:rPr sz="2000" b="1" spc="-10" dirty="0">
                <a:latin typeface="Franklin Gothic Heavy"/>
                <a:cs typeface="Franklin Gothic Heavy"/>
              </a:rPr>
              <a:t>a</a:t>
            </a:r>
            <a:r>
              <a:rPr sz="2000" b="1" spc="-15" dirty="0">
                <a:latin typeface="Franklin Gothic Heavy"/>
                <a:cs typeface="Franklin Gothic Heavy"/>
              </a:rPr>
              <a:t>m</a:t>
            </a:r>
            <a:r>
              <a:rPr sz="2000" b="1" spc="-5" dirty="0">
                <a:latin typeface="Franklin Gothic Heavy"/>
                <a:cs typeface="Franklin Gothic Heavy"/>
              </a:rPr>
              <a:t>bahkan  </a:t>
            </a:r>
            <a:r>
              <a:rPr sz="2000" b="1" spc="-10" dirty="0">
                <a:latin typeface="Franklin Gothic Heavy"/>
                <a:cs typeface="Franklin Gothic Heavy"/>
              </a:rPr>
              <a:t>ketentuan </a:t>
            </a:r>
            <a:r>
              <a:rPr sz="2000" b="1" spc="-5" dirty="0">
                <a:latin typeface="Franklin Gothic Heavy"/>
                <a:cs typeface="Franklin Gothic Heavy"/>
              </a:rPr>
              <a:t>pada </a:t>
            </a:r>
            <a:r>
              <a:rPr sz="2000" b="1" spc="-20" dirty="0">
                <a:latin typeface="Franklin Gothic Heavy"/>
                <a:cs typeface="Franklin Gothic Heavy"/>
              </a:rPr>
              <a:t>ayat</a:t>
            </a:r>
            <a:r>
              <a:rPr sz="2000" b="1" spc="-40" dirty="0">
                <a:latin typeface="Franklin Gothic Heavy"/>
                <a:cs typeface="Franklin Gothic Heavy"/>
              </a:rPr>
              <a:t> </a:t>
            </a:r>
            <a:r>
              <a:rPr sz="2000" b="1" spc="-5" dirty="0">
                <a:latin typeface="Franklin Gothic Heavy"/>
                <a:cs typeface="Franklin Gothic Heavy"/>
              </a:rPr>
              <a:t>(1a)</a:t>
            </a:r>
            <a:endParaRPr sz="2000" dirty="0">
              <a:latin typeface="Franklin Gothic Heavy"/>
              <a:cs typeface="Franklin Gothic Heavy"/>
            </a:endParaRPr>
          </a:p>
          <a:p>
            <a:pPr marL="12700" marR="995680" algn="ctr">
              <a:lnSpc>
                <a:spcPct val="100000"/>
              </a:lnSpc>
              <a:spcBef>
                <a:spcPts val="600"/>
              </a:spcBef>
            </a:pPr>
            <a:r>
              <a:rPr sz="2000" b="1" spc="-5" dirty="0">
                <a:latin typeface="Franklin Gothic Heavy"/>
                <a:cs typeface="Franklin Gothic Heavy"/>
              </a:rPr>
              <a:t>"</a:t>
            </a:r>
            <a:r>
              <a:rPr sz="2000" b="1" spc="-5" dirty="0" err="1" smtClean="0">
                <a:latin typeface="Franklin Gothic Heavy"/>
                <a:cs typeface="Franklin Gothic Heavy"/>
              </a:rPr>
              <a:t>Dalam</a:t>
            </a:r>
            <a:r>
              <a:rPr sz="2000" b="1" spc="-5" dirty="0" smtClean="0">
                <a:latin typeface="Franklin Gothic Heavy"/>
                <a:cs typeface="Franklin Gothic Heavy"/>
              </a:rPr>
              <a:t> </a:t>
            </a:r>
            <a:r>
              <a:rPr sz="2000" b="1" dirty="0">
                <a:latin typeface="Franklin Gothic Heavy"/>
                <a:cs typeface="Franklin Gothic Heavy"/>
              </a:rPr>
              <a:t>hal </a:t>
            </a:r>
            <a:r>
              <a:rPr sz="2000" b="1" spc="-5" dirty="0">
                <a:latin typeface="Franklin Gothic Heavy"/>
                <a:cs typeface="Franklin Gothic Heavy"/>
              </a:rPr>
              <a:t>diperlukan PPK sebagaimana  dimaksud pada </a:t>
            </a:r>
            <a:r>
              <a:rPr sz="2000" b="1" spc="-20" dirty="0">
                <a:latin typeface="Franklin Gothic Heavy"/>
                <a:cs typeface="Franklin Gothic Heavy"/>
              </a:rPr>
              <a:t>ayat </a:t>
            </a:r>
            <a:r>
              <a:rPr sz="2000" b="1" spc="-5" dirty="0">
                <a:latin typeface="Franklin Gothic Heavy"/>
                <a:cs typeface="Franklin Gothic Heavy"/>
              </a:rPr>
              <a:t>(1) dapat memberikan  kuasa kepada pejabat lain di  </a:t>
            </a:r>
            <a:r>
              <a:rPr sz="2000" b="1" spc="-10" dirty="0" err="1" smtClean="0">
                <a:latin typeface="Franklin Gothic Heavy"/>
                <a:cs typeface="Franklin Gothic Heavy"/>
              </a:rPr>
              <a:t>lingkungannya</a:t>
            </a:r>
            <a:r>
              <a:rPr sz="2000" b="1" spc="-10" dirty="0">
                <a:latin typeface="Franklin Gothic Heavy"/>
                <a:cs typeface="Franklin Gothic Heavy"/>
              </a:rPr>
              <a:t>"</a:t>
            </a:r>
            <a:r>
              <a:rPr sz="2000" b="1" spc="-10" dirty="0" smtClean="0">
                <a:latin typeface="Franklin Gothic Heavy"/>
                <a:cs typeface="Franklin Gothic Heavy"/>
              </a:rPr>
              <a:t>.</a:t>
            </a:r>
            <a:endParaRPr sz="2000" dirty="0">
              <a:latin typeface="Franklin Gothic Heavy"/>
              <a:cs typeface="Franklin Gothic Heavy"/>
            </a:endParaRPr>
          </a:p>
          <a:p>
            <a:pPr marL="516890" marR="5080" indent="-287020">
              <a:lnSpc>
                <a:spcPct val="100000"/>
              </a:lnSpc>
              <a:spcBef>
                <a:spcPts val="1465"/>
              </a:spcBef>
              <a:buFont typeface="Wingdings"/>
              <a:buChar char=""/>
              <a:tabLst>
                <a:tab pos="517525" algn="l"/>
              </a:tabLst>
            </a:pPr>
            <a:r>
              <a:rPr sz="2000" spc="90" dirty="0" err="1" smtClean="0">
                <a:latin typeface="Gill Sans MT"/>
                <a:cs typeface="Gill Sans MT"/>
              </a:rPr>
              <a:t>Jika</a:t>
            </a:r>
            <a:r>
              <a:rPr sz="2000" spc="90" dirty="0" smtClean="0">
                <a:latin typeface="Gill Sans MT"/>
                <a:cs typeface="Gill Sans MT"/>
              </a:rPr>
              <a:t> </a:t>
            </a:r>
            <a:r>
              <a:rPr sz="2000" spc="60" dirty="0">
                <a:latin typeface="Gill Sans MT"/>
                <a:cs typeface="Gill Sans MT"/>
              </a:rPr>
              <a:t>mendesak, </a:t>
            </a:r>
            <a:r>
              <a:rPr sz="2000" spc="95" dirty="0">
                <a:latin typeface="Gill Sans MT"/>
                <a:cs typeface="Gill Sans MT"/>
              </a:rPr>
              <a:t>dapat </a:t>
            </a:r>
            <a:r>
              <a:rPr sz="2000" spc="50" dirty="0">
                <a:latin typeface="Gill Sans MT"/>
                <a:cs typeface="Gill Sans MT"/>
              </a:rPr>
              <a:t>diberikan </a:t>
            </a:r>
            <a:r>
              <a:rPr sz="2000" spc="60" dirty="0">
                <a:latin typeface="Gill Sans MT"/>
                <a:cs typeface="Gill Sans MT"/>
              </a:rPr>
              <a:t>izin </a:t>
            </a:r>
            <a:r>
              <a:rPr sz="2000" spc="45" dirty="0">
                <a:latin typeface="Gill Sans MT"/>
                <a:cs typeface="Gill Sans MT"/>
              </a:rPr>
              <a:t>sementara</a:t>
            </a:r>
            <a:r>
              <a:rPr sz="2000" spc="-275" dirty="0">
                <a:latin typeface="Gill Sans MT"/>
                <a:cs typeface="Gill Sans MT"/>
              </a:rPr>
              <a:t> </a:t>
            </a:r>
            <a:r>
              <a:rPr sz="2000" spc="35" dirty="0">
                <a:latin typeface="Gill Sans MT"/>
                <a:cs typeface="Gill Sans MT"/>
              </a:rPr>
              <a:t>oleh  </a:t>
            </a:r>
            <a:r>
              <a:rPr sz="2000" spc="80" dirty="0">
                <a:latin typeface="Gill Sans MT"/>
                <a:cs typeface="Gill Sans MT"/>
              </a:rPr>
              <a:t>pejabat </a:t>
            </a:r>
            <a:r>
              <a:rPr sz="2000" spc="125" dirty="0">
                <a:latin typeface="Gill Sans MT"/>
                <a:cs typeface="Gill Sans MT"/>
              </a:rPr>
              <a:t>yang </a:t>
            </a:r>
            <a:r>
              <a:rPr sz="2000" spc="60" dirty="0">
                <a:latin typeface="Gill Sans MT"/>
                <a:cs typeface="Gill Sans MT"/>
              </a:rPr>
              <a:t>tertinggi </a:t>
            </a:r>
            <a:r>
              <a:rPr sz="2000" spc="70" dirty="0">
                <a:latin typeface="Gill Sans MT"/>
                <a:cs typeface="Gill Sans MT"/>
              </a:rPr>
              <a:t>di </a:t>
            </a:r>
            <a:r>
              <a:rPr sz="2000" spc="45" dirty="0">
                <a:latin typeface="Gill Sans MT"/>
                <a:cs typeface="Gill Sans MT"/>
              </a:rPr>
              <a:t>tempat </a:t>
            </a:r>
            <a:r>
              <a:rPr sz="2000" dirty="0">
                <a:latin typeface="Gill Sans MT"/>
                <a:cs typeface="Gill Sans MT"/>
              </a:rPr>
              <a:t>PNS </a:t>
            </a:r>
            <a:r>
              <a:rPr sz="2000" spc="125" dirty="0">
                <a:latin typeface="Gill Sans MT"/>
                <a:cs typeface="Gill Sans MT"/>
              </a:rPr>
              <a:t>yang  </a:t>
            </a:r>
            <a:r>
              <a:rPr sz="2000" spc="75" dirty="0">
                <a:latin typeface="Gill Sans MT"/>
                <a:cs typeface="Gill Sans MT"/>
              </a:rPr>
              <a:t>bersangkutan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40" dirty="0">
                <a:latin typeface="Gill Sans MT"/>
                <a:cs typeface="Gill Sans MT"/>
              </a:rPr>
              <a:t>bekerja.</a:t>
            </a:r>
            <a:endParaRPr sz="2000" dirty="0">
              <a:latin typeface="Gill Sans MT"/>
              <a:cs typeface="Gill Sans MT"/>
            </a:endParaRPr>
          </a:p>
          <a:p>
            <a:pPr marL="516890" marR="36195" indent="-287020">
              <a:lnSpc>
                <a:spcPct val="100000"/>
              </a:lnSpc>
              <a:buFont typeface="Wingdings"/>
              <a:buChar char=""/>
              <a:tabLst>
                <a:tab pos="517525" algn="l"/>
              </a:tabLst>
            </a:pPr>
            <a:r>
              <a:rPr sz="2000" spc="50" dirty="0">
                <a:latin typeface="Gill Sans MT"/>
                <a:cs typeface="Gill Sans MT"/>
              </a:rPr>
              <a:t>Pemberian </a:t>
            </a:r>
            <a:r>
              <a:rPr sz="2000" spc="60" dirty="0">
                <a:latin typeface="Gill Sans MT"/>
                <a:cs typeface="Gill Sans MT"/>
              </a:rPr>
              <a:t>izin </a:t>
            </a:r>
            <a:r>
              <a:rPr sz="2000" spc="45" dirty="0">
                <a:latin typeface="Gill Sans MT"/>
                <a:cs typeface="Gill Sans MT"/>
              </a:rPr>
              <a:t>sementara </a:t>
            </a:r>
            <a:r>
              <a:rPr sz="2000" spc="50" dirty="0">
                <a:latin typeface="Gill Sans MT"/>
                <a:cs typeface="Gill Sans MT"/>
              </a:rPr>
              <a:t>harus </a:t>
            </a:r>
            <a:r>
              <a:rPr sz="2000" spc="80" dirty="0">
                <a:latin typeface="Gill Sans MT"/>
                <a:cs typeface="Gill Sans MT"/>
              </a:rPr>
              <a:t>segera  </a:t>
            </a:r>
            <a:r>
              <a:rPr sz="2000" spc="50" dirty="0">
                <a:latin typeface="Gill Sans MT"/>
                <a:cs typeface="Gill Sans MT"/>
              </a:rPr>
              <a:t>diberitahukan </a:t>
            </a:r>
            <a:r>
              <a:rPr sz="2000" spc="90" dirty="0">
                <a:latin typeface="Gill Sans MT"/>
                <a:cs typeface="Gill Sans MT"/>
              </a:rPr>
              <a:t>kepada </a:t>
            </a:r>
            <a:r>
              <a:rPr sz="2000" spc="80" dirty="0">
                <a:latin typeface="Gill Sans MT"/>
                <a:cs typeface="Gill Sans MT"/>
              </a:rPr>
              <a:t>pejabat </a:t>
            </a:r>
            <a:r>
              <a:rPr sz="2000" spc="125" dirty="0">
                <a:latin typeface="Gill Sans MT"/>
                <a:cs typeface="Gill Sans MT"/>
              </a:rPr>
              <a:t>yang </a:t>
            </a:r>
            <a:r>
              <a:rPr sz="2000" spc="70" dirty="0">
                <a:latin typeface="Gill Sans MT"/>
                <a:cs typeface="Gill Sans MT"/>
              </a:rPr>
              <a:t>dimaksud</a:t>
            </a:r>
            <a:r>
              <a:rPr sz="2000" spc="-240" dirty="0">
                <a:latin typeface="Gill Sans MT"/>
                <a:cs typeface="Gill Sans MT"/>
              </a:rPr>
              <a:t> </a:t>
            </a:r>
            <a:r>
              <a:rPr sz="2000" spc="120" dirty="0">
                <a:latin typeface="Gill Sans MT"/>
                <a:cs typeface="Gill Sans MT"/>
              </a:rPr>
              <a:t>pada  </a:t>
            </a:r>
            <a:r>
              <a:rPr sz="2000" spc="65" dirty="0">
                <a:latin typeface="Gill Sans MT"/>
                <a:cs typeface="Gill Sans MT"/>
              </a:rPr>
              <a:t>ayat </a:t>
            </a:r>
            <a:r>
              <a:rPr sz="2000" dirty="0">
                <a:latin typeface="Gill Sans MT"/>
                <a:cs typeface="Gill Sans MT"/>
              </a:rPr>
              <a:t>(1) </a:t>
            </a:r>
            <a:r>
              <a:rPr sz="2000" spc="100" dirty="0">
                <a:latin typeface="Gill Sans MT"/>
                <a:cs typeface="Gill Sans MT"/>
              </a:rPr>
              <a:t>dan </a:t>
            </a:r>
            <a:r>
              <a:rPr sz="2000" spc="65" dirty="0">
                <a:latin typeface="Gill Sans MT"/>
                <a:cs typeface="Gill Sans MT"/>
              </a:rPr>
              <a:t>ayat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25" dirty="0">
                <a:latin typeface="Gill Sans MT"/>
                <a:cs typeface="Gill Sans MT"/>
              </a:rPr>
              <a:t>(1a).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57431" y="47244"/>
            <a:ext cx="719327" cy="719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602973" y="190957"/>
            <a:ext cx="4311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 smtClean="0">
                <a:latin typeface="Arial Black"/>
                <a:cs typeface="Arial Black"/>
              </a:rPr>
              <a:t>23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489186"/>
              <a:ext cx="1917953" cy="3688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" y="5076444"/>
              <a:ext cx="1815845" cy="15918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80" y="5140452"/>
              <a:ext cx="1687830" cy="14638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37447" y="0"/>
              <a:ext cx="3655060" cy="1141730"/>
            </a:xfrm>
            <a:custGeom>
              <a:avLst/>
              <a:gdLst/>
              <a:ahLst/>
              <a:cxnLst/>
              <a:rect l="l" t="t" r="r" b="b"/>
              <a:pathLst>
                <a:path w="3655059" h="1141730">
                  <a:moveTo>
                    <a:pt x="0" y="1141476"/>
                  </a:moveTo>
                  <a:lnTo>
                    <a:pt x="3654551" y="1141476"/>
                  </a:lnTo>
                  <a:lnTo>
                    <a:pt x="3654551" y="0"/>
                  </a:lnTo>
                  <a:lnTo>
                    <a:pt x="0" y="0"/>
                  </a:lnTo>
                  <a:lnTo>
                    <a:pt x="0" y="1141476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38616" y="1139952"/>
              <a:ext cx="3453765" cy="1144905"/>
            </a:xfrm>
            <a:custGeom>
              <a:avLst/>
              <a:gdLst/>
              <a:ahLst/>
              <a:cxnLst/>
              <a:rect l="l" t="t" r="r" b="b"/>
              <a:pathLst>
                <a:path w="3453765" h="1144905">
                  <a:moveTo>
                    <a:pt x="0" y="1144524"/>
                  </a:moveTo>
                  <a:lnTo>
                    <a:pt x="3453383" y="1144524"/>
                  </a:lnTo>
                  <a:lnTo>
                    <a:pt x="3453383" y="0"/>
                  </a:lnTo>
                  <a:lnTo>
                    <a:pt x="0" y="0"/>
                  </a:lnTo>
                  <a:lnTo>
                    <a:pt x="0" y="1144524"/>
                  </a:lnTo>
                  <a:close/>
                </a:path>
              </a:pathLst>
            </a:custGeom>
            <a:solidFill>
              <a:srgbClr val="8BB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38616" y="2282951"/>
              <a:ext cx="3453765" cy="1146175"/>
            </a:xfrm>
            <a:custGeom>
              <a:avLst/>
              <a:gdLst/>
              <a:ahLst/>
              <a:cxnLst/>
              <a:rect l="l" t="t" r="r" b="b"/>
              <a:pathLst>
                <a:path w="3453765" h="1146175">
                  <a:moveTo>
                    <a:pt x="0" y="1146048"/>
                  </a:moveTo>
                  <a:lnTo>
                    <a:pt x="3453383" y="1146048"/>
                  </a:lnTo>
                  <a:lnTo>
                    <a:pt x="3453383" y="0"/>
                  </a:lnTo>
                  <a:lnTo>
                    <a:pt x="0" y="0"/>
                  </a:lnTo>
                  <a:lnTo>
                    <a:pt x="0" y="1146048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38616" y="3427476"/>
              <a:ext cx="3453765" cy="1138555"/>
            </a:xfrm>
            <a:custGeom>
              <a:avLst/>
              <a:gdLst/>
              <a:ahLst/>
              <a:cxnLst/>
              <a:rect l="l" t="t" r="r" b="b"/>
              <a:pathLst>
                <a:path w="3453765" h="1138554">
                  <a:moveTo>
                    <a:pt x="0" y="1138428"/>
                  </a:moveTo>
                  <a:lnTo>
                    <a:pt x="3453383" y="1138428"/>
                  </a:lnTo>
                  <a:lnTo>
                    <a:pt x="3453383" y="0"/>
                  </a:lnTo>
                  <a:lnTo>
                    <a:pt x="0" y="0"/>
                  </a:lnTo>
                  <a:lnTo>
                    <a:pt x="0" y="1138428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65692" y="4565903"/>
              <a:ext cx="3226435" cy="1155700"/>
            </a:xfrm>
            <a:custGeom>
              <a:avLst/>
              <a:gdLst/>
              <a:ahLst/>
              <a:cxnLst/>
              <a:rect l="l" t="t" r="r" b="b"/>
              <a:pathLst>
                <a:path w="3226434" h="1155700">
                  <a:moveTo>
                    <a:pt x="0" y="1155192"/>
                  </a:moveTo>
                  <a:lnTo>
                    <a:pt x="3226307" y="1155192"/>
                  </a:lnTo>
                  <a:lnTo>
                    <a:pt x="3226307" y="0"/>
                  </a:lnTo>
                  <a:lnTo>
                    <a:pt x="0" y="0"/>
                  </a:lnTo>
                  <a:lnTo>
                    <a:pt x="0" y="1155192"/>
                  </a:lnTo>
                  <a:close/>
                </a:path>
              </a:pathLst>
            </a:custGeom>
            <a:solidFill>
              <a:srgbClr val="8BB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44892" y="5711952"/>
              <a:ext cx="4647565" cy="1146175"/>
            </a:xfrm>
            <a:custGeom>
              <a:avLst/>
              <a:gdLst/>
              <a:ahLst/>
              <a:cxnLst/>
              <a:rect l="l" t="t" r="r" b="b"/>
              <a:pathLst>
                <a:path w="4647565" h="1146175">
                  <a:moveTo>
                    <a:pt x="906703" y="0"/>
                  </a:moveTo>
                  <a:lnTo>
                    <a:pt x="517829" y="0"/>
                  </a:lnTo>
                  <a:lnTo>
                    <a:pt x="530047" y="62966"/>
                  </a:lnTo>
                  <a:lnTo>
                    <a:pt x="536244" y="117043"/>
                  </a:lnTo>
                  <a:lnTo>
                    <a:pt x="535863" y="165227"/>
                  </a:lnTo>
                  <a:lnTo>
                    <a:pt x="528370" y="210540"/>
                  </a:lnTo>
                  <a:lnTo>
                    <a:pt x="508304" y="261810"/>
                  </a:lnTo>
                  <a:lnTo>
                    <a:pt x="499313" y="309206"/>
                  </a:lnTo>
                  <a:lnTo>
                    <a:pt x="502183" y="355066"/>
                  </a:lnTo>
                  <a:lnTo>
                    <a:pt x="517702" y="401688"/>
                  </a:lnTo>
                  <a:lnTo>
                    <a:pt x="528193" y="432269"/>
                  </a:lnTo>
                  <a:lnTo>
                    <a:pt x="526173" y="457098"/>
                  </a:lnTo>
                  <a:lnTo>
                    <a:pt x="510476" y="477774"/>
                  </a:lnTo>
                  <a:lnTo>
                    <a:pt x="479983" y="495884"/>
                  </a:lnTo>
                  <a:lnTo>
                    <a:pt x="463435" y="509905"/>
                  </a:lnTo>
                  <a:lnTo>
                    <a:pt x="455231" y="529539"/>
                  </a:lnTo>
                  <a:lnTo>
                    <a:pt x="464388" y="563359"/>
                  </a:lnTo>
                  <a:lnTo>
                    <a:pt x="499922" y="619937"/>
                  </a:lnTo>
                  <a:lnTo>
                    <a:pt x="504685" y="635571"/>
                  </a:lnTo>
                  <a:lnTo>
                    <a:pt x="484606" y="674370"/>
                  </a:lnTo>
                  <a:lnTo>
                    <a:pt x="431380" y="721918"/>
                  </a:lnTo>
                  <a:lnTo>
                    <a:pt x="394690" y="748487"/>
                  </a:lnTo>
                  <a:lnTo>
                    <a:pt x="352564" y="776668"/>
                  </a:lnTo>
                  <a:lnTo>
                    <a:pt x="305917" y="806246"/>
                  </a:lnTo>
                  <a:lnTo>
                    <a:pt x="255727" y="837057"/>
                  </a:lnTo>
                  <a:lnTo>
                    <a:pt x="93243" y="934796"/>
                  </a:lnTo>
                  <a:lnTo>
                    <a:pt x="38277" y="968502"/>
                  </a:lnTo>
                  <a:lnTo>
                    <a:pt x="12852" y="999909"/>
                  </a:lnTo>
                  <a:lnTo>
                    <a:pt x="0" y="1040714"/>
                  </a:lnTo>
                  <a:lnTo>
                    <a:pt x="2209" y="1081659"/>
                  </a:lnTo>
                  <a:lnTo>
                    <a:pt x="22021" y="1113447"/>
                  </a:lnTo>
                  <a:lnTo>
                    <a:pt x="51054" y="1120482"/>
                  </a:lnTo>
                  <a:lnTo>
                    <a:pt x="89916" y="1124331"/>
                  </a:lnTo>
                  <a:lnTo>
                    <a:pt x="136855" y="1125397"/>
                  </a:lnTo>
                  <a:lnTo>
                    <a:pt x="190068" y="1124127"/>
                  </a:lnTo>
                  <a:lnTo>
                    <a:pt x="247802" y="1120927"/>
                  </a:lnTo>
                  <a:lnTo>
                    <a:pt x="308267" y="1116215"/>
                  </a:lnTo>
                  <a:lnTo>
                    <a:pt x="369697" y="1110411"/>
                  </a:lnTo>
                  <a:lnTo>
                    <a:pt x="430326" y="1103934"/>
                  </a:lnTo>
                  <a:lnTo>
                    <a:pt x="484022" y="1093914"/>
                  </a:lnTo>
                  <a:lnTo>
                    <a:pt x="533107" y="1081316"/>
                  </a:lnTo>
                  <a:lnTo>
                    <a:pt x="578866" y="1066419"/>
                  </a:lnTo>
                  <a:lnTo>
                    <a:pt x="622604" y="1049477"/>
                  </a:lnTo>
                  <a:lnTo>
                    <a:pt x="665594" y="1030782"/>
                  </a:lnTo>
                  <a:lnTo>
                    <a:pt x="802995" y="966838"/>
                  </a:lnTo>
                  <a:lnTo>
                    <a:pt x="855903" y="943800"/>
                  </a:lnTo>
                  <a:lnTo>
                    <a:pt x="879563" y="910628"/>
                  </a:lnTo>
                  <a:lnTo>
                    <a:pt x="881113" y="860856"/>
                  </a:lnTo>
                  <a:lnTo>
                    <a:pt x="872299" y="806246"/>
                  </a:lnTo>
                  <a:lnTo>
                    <a:pt x="865174" y="760374"/>
                  </a:lnTo>
                  <a:lnTo>
                    <a:pt x="866597" y="739432"/>
                  </a:lnTo>
                  <a:lnTo>
                    <a:pt x="877087" y="718210"/>
                  </a:lnTo>
                  <a:lnTo>
                    <a:pt x="885939" y="697534"/>
                  </a:lnTo>
                  <a:lnTo>
                    <a:pt x="882446" y="678230"/>
                  </a:lnTo>
                  <a:lnTo>
                    <a:pt x="866495" y="642137"/>
                  </a:lnTo>
                  <a:lnTo>
                    <a:pt x="868146" y="607339"/>
                  </a:lnTo>
                  <a:lnTo>
                    <a:pt x="877455" y="573811"/>
                  </a:lnTo>
                  <a:lnTo>
                    <a:pt x="884453" y="541553"/>
                  </a:lnTo>
                  <a:lnTo>
                    <a:pt x="879182" y="510540"/>
                  </a:lnTo>
                  <a:lnTo>
                    <a:pt x="851712" y="480733"/>
                  </a:lnTo>
                  <a:lnTo>
                    <a:pt x="848144" y="458508"/>
                  </a:lnTo>
                  <a:lnTo>
                    <a:pt x="866457" y="427291"/>
                  </a:lnTo>
                  <a:lnTo>
                    <a:pt x="890409" y="381431"/>
                  </a:lnTo>
                  <a:lnTo>
                    <a:pt x="903782" y="315290"/>
                  </a:lnTo>
                  <a:lnTo>
                    <a:pt x="901827" y="275475"/>
                  </a:lnTo>
                  <a:lnTo>
                    <a:pt x="901179" y="229069"/>
                  </a:lnTo>
                  <a:lnTo>
                    <a:pt x="901573" y="177190"/>
                  </a:lnTo>
                  <a:lnTo>
                    <a:pt x="902779" y="120980"/>
                  </a:lnTo>
                  <a:lnTo>
                    <a:pt x="904570" y="61544"/>
                  </a:lnTo>
                  <a:lnTo>
                    <a:pt x="906703" y="0"/>
                  </a:lnTo>
                  <a:close/>
                </a:path>
                <a:path w="4647565" h="1146175">
                  <a:moveTo>
                    <a:pt x="4647108" y="7620"/>
                  </a:moveTo>
                  <a:lnTo>
                    <a:pt x="1762074" y="7620"/>
                  </a:lnTo>
                  <a:lnTo>
                    <a:pt x="1763064" y="0"/>
                  </a:lnTo>
                  <a:lnTo>
                    <a:pt x="1348155" y="0"/>
                  </a:lnTo>
                  <a:lnTo>
                    <a:pt x="1361452" y="58813"/>
                  </a:lnTo>
                  <a:lnTo>
                    <a:pt x="1375283" y="114198"/>
                  </a:lnTo>
                  <a:lnTo>
                    <a:pt x="1389316" y="165112"/>
                  </a:lnTo>
                  <a:lnTo>
                    <a:pt x="1403273" y="210540"/>
                  </a:lnTo>
                  <a:lnTo>
                    <a:pt x="1407744" y="243979"/>
                  </a:lnTo>
                  <a:lnTo>
                    <a:pt x="1403667" y="291045"/>
                  </a:lnTo>
                  <a:lnTo>
                    <a:pt x="1395437" y="347192"/>
                  </a:lnTo>
                  <a:lnTo>
                    <a:pt x="1387449" y="407809"/>
                  </a:lnTo>
                  <a:lnTo>
                    <a:pt x="1384109" y="468337"/>
                  </a:lnTo>
                  <a:lnTo>
                    <a:pt x="1389811" y="524167"/>
                  </a:lnTo>
                  <a:lnTo>
                    <a:pt x="1413611" y="582231"/>
                  </a:lnTo>
                  <a:lnTo>
                    <a:pt x="1420799" y="609561"/>
                  </a:lnTo>
                  <a:lnTo>
                    <a:pt x="1420799" y="800569"/>
                  </a:lnTo>
                  <a:lnTo>
                    <a:pt x="1393228" y="833551"/>
                  </a:lnTo>
                  <a:lnTo>
                    <a:pt x="1361833" y="869988"/>
                  </a:lnTo>
                  <a:lnTo>
                    <a:pt x="1333728" y="900645"/>
                  </a:lnTo>
                  <a:lnTo>
                    <a:pt x="1305496" y="928954"/>
                  </a:lnTo>
                  <a:lnTo>
                    <a:pt x="1273670" y="958316"/>
                  </a:lnTo>
                  <a:lnTo>
                    <a:pt x="1234846" y="992136"/>
                  </a:lnTo>
                  <a:lnTo>
                    <a:pt x="1185595" y="1033830"/>
                  </a:lnTo>
                  <a:lnTo>
                    <a:pt x="1163408" y="1054392"/>
                  </a:lnTo>
                  <a:lnTo>
                    <a:pt x="1151953" y="1073543"/>
                  </a:lnTo>
                  <a:lnTo>
                    <a:pt x="1150874" y="1090980"/>
                  </a:lnTo>
                  <a:lnTo>
                    <a:pt x="1159865" y="1106462"/>
                  </a:lnTo>
                  <a:lnTo>
                    <a:pt x="1206766" y="1130376"/>
                  </a:lnTo>
                  <a:lnTo>
                    <a:pt x="1290078" y="1143076"/>
                  </a:lnTo>
                  <a:lnTo>
                    <a:pt x="1344587" y="1144511"/>
                  </a:lnTo>
                  <a:lnTo>
                    <a:pt x="1407223" y="1142326"/>
                  </a:lnTo>
                  <a:lnTo>
                    <a:pt x="1420799" y="1141158"/>
                  </a:lnTo>
                  <a:lnTo>
                    <a:pt x="1420799" y="1146048"/>
                  </a:lnTo>
                  <a:lnTo>
                    <a:pt x="4647108" y="1146048"/>
                  </a:lnTo>
                  <a:lnTo>
                    <a:pt x="4647108" y="7620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65433" y="4568952"/>
              <a:ext cx="1459865" cy="1144905"/>
            </a:xfrm>
            <a:custGeom>
              <a:avLst/>
              <a:gdLst/>
              <a:ahLst/>
              <a:cxnLst/>
              <a:rect l="l" t="t" r="r" b="b"/>
              <a:pathLst>
                <a:path w="1459865" h="1144904">
                  <a:moveTo>
                    <a:pt x="1325048" y="0"/>
                  </a:moveTo>
                  <a:lnTo>
                    <a:pt x="797871" y="0"/>
                  </a:lnTo>
                  <a:lnTo>
                    <a:pt x="808910" y="46164"/>
                  </a:lnTo>
                  <a:lnTo>
                    <a:pt x="820742" y="91921"/>
                  </a:lnTo>
                  <a:lnTo>
                    <a:pt x="833716" y="138339"/>
                  </a:lnTo>
                  <a:lnTo>
                    <a:pt x="847757" y="184842"/>
                  </a:lnTo>
                  <a:lnTo>
                    <a:pt x="862895" y="231267"/>
                  </a:lnTo>
                  <a:lnTo>
                    <a:pt x="872035" y="268144"/>
                  </a:lnTo>
                  <a:lnTo>
                    <a:pt x="869055" y="300736"/>
                  </a:lnTo>
                  <a:lnTo>
                    <a:pt x="863503" y="332565"/>
                  </a:lnTo>
                  <a:lnTo>
                    <a:pt x="864927" y="367156"/>
                  </a:lnTo>
                  <a:lnTo>
                    <a:pt x="884479" y="397424"/>
                  </a:lnTo>
                  <a:lnTo>
                    <a:pt x="905139" y="417560"/>
                  </a:lnTo>
                  <a:lnTo>
                    <a:pt x="923060" y="435576"/>
                  </a:lnTo>
                  <a:lnTo>
                    <a:pt x="934396" y="459486"/>
                  </a:lnTo>
                  <a:lnTo>
                    <a:pt x="941751" y="474654"/>
                  </a:lnTo>
                  <a:lnTo>
                    <a:pt x="942175" y="489299"/>
                  </a:lnTo>
                  <a:lnTo>
                    <a:pt x="936932" y="505991"/>
                  </a:lnTo>
                  <a:lnTo>
                    <a:pt x="927284" y="527304"/>
                  </a:lnTo>
                  <a:lnTo>
                    <a:pt x="931914" y="551622"/>
                  </a:lnTo>
                  <a:lnTo>
                    <a:pt x="950605" y="574500"/>
                  </a:lnTo>
                  <a:lnTo>
                    <a:pt x="969415" y="599688"/>
                  </a:lnTo>
                  <a:lnTo>
                    <a:pt x="974401" y="630936"/>
                  </a:lnTo>
                  <a:lnTo>
                    <a:pt x="971575" y="668791"/>
                  </a:lnTo>
                  <a:lnTo>
                    <a:pt x="971187" y="711732"/>
                  </a:lnTo>
                  <a:lnTo>
                    <a:pt x="973033" y="758977"/>
                  </a:lnTo>
                  <a:lnTo>
                    <a:pt x="976909" y="809743"/>
                  </a:lnTo>
                  <a:lnTo>
                    <a:pt x="982609" y="863250"/>
                  </a:lnTo>
                  <a:lnTo>
                    <a:pt x="989928" y="918715"/>
                  </a:lnTo>
                  <a:lnTo>
                    <a:pt x="998661" y="975357"/>
                  </a:lnTo>
                  <a:lnTo>
                    <a:pt x="1008604" y="1032394"/>
                  </a:lnTo>
                  <a:lnTo>
                    <a:pt x="1019551" y="1089043"/>
                  </a:lnTo>
                  <a:lnTo>
                    <a:pt x="1031297" y="1144524"/>
                  </a:lnTo>
                  <a:lnTo>
                    <a:pt x="1446079" y="1144524"/>
                  </a:lnTo>
                  <a:lnTo>
                    <a:pt x="1451375" y="1097629"/>
                  </a:lnTo>
                  <a:lnTo>
                    <a:pt x="1455415" y="1048689"/>
                  </a:lnTo>
                  <a:lnTo>
                    <a:pt x="1458182" y="998021"/>
                  </a:lnTo>
                  <a:lnTo>
                    <a:pt x="1459657" y="945945"/>
                  </a:lnTo>
                  <a:lnTo>
                    <a:pt x="1459821" y="892779"/>
                  </a:lnTo>
                  <a:lnTo>
                    <a:pt x="1458656" y="838843"/>
                  </a:lnTo>
                  <a:lnTo>
                    <a:pt x="1456144" y="784454"/>
                  </a:lnTo>
                  <a:lnTo>
                    <a:pt x="1452267" y="729933"/>
                  </a:lnTo>
                  <a:lnTo>
                    <a:pt x="1447005" y="675598"/>
                  </a:lnTo>
                  <a:lnTo>
                    <a:pt x="1440340" y="621767"/>
                  </a:lnTo>
                  <a:lnTo>
                    <a:pt x="1432254" y="568761"/>
                  </a:lnTo>
                  <a:lnTo>
                    <a:pt x="1422729" y="516897"/>
                  </a:lnTo>
                  <a:lnTo>
                    <a:pt x="1411745" y="466494"/>
                  </a:lnTo>
                  <a:lnTo>
                    <a:pt x="1399285" y="417872"/>
                  </a:lnTo>
                  <a:lnTo>
                    <a:pt x="1385330" y="371349"/>
                  </a:lnTo>
                  <a:lnTo>
                    <a:pt x="1369862" y="327244"/>
                  </a:lnTo>
                  <a:lnTo>
                    <a:pt x="1352861" y="285877"/>
                  </a:lnTo>
                  <a:lnTo>
                    <a:pt x="1345355" y="252976"/>
                  </a:lnTo>
                  <a:lnTo>
                    <a:pt x="1348813" y="216789"/>
                  </a:lnTo>
                  <a:lnTo>
                    <a:pt x="1346771" y="180506"/>
                  </a:lnTo>
                  <a:lnTo>
                    <a:pt x="1322762" y="147320"/>
                  </a:lnTo>
                  <a:lnTo>
                    <a:pt x="1311243" y="124015"/>
                  </a:lnTo>
                  <a:lnTo>
                    <a:pt x="1318143" y="88900"/>
                  </a:lnTo>
                  <a:lnTo>
                    <a:pt x="1327924" y="46164"/>
                  </a:lnTo>
                  <a:lnTo>
                    <a:pt x="1325048" y="0"/>
                  </a:lnTo>
                  <a:close/>
                </a:path>
                <a:path w="1459865" h="1144904">
                  <a:moveTo>
                    <a:pt x="526599" y="0"/>
                  </a:moveTo>
                  <a:lnTo>
                    <a:pt x="5010" y="0"/>
                  </a:lnTo>
                  <a:lnTo>
                    <a:pt x="4811" y="39631"/>
                  </a:lnTo>
                  <a:lnTo>
                    <a:pt x="2076" y="83937"/>
                  </a:lnTo>
                  <a:lnTo>
                    <a:pt x="0" y="130768"/>
                  </a:lnTo>
                  <a:lnTo>
                    <a:pt x="1775" y="177970"/>
                  </a:lnTo>
                  <a:lnTo>
                    <a:pt x="10598" y="223393"/>
                  </a:lnTo>
                  <a:lnTo>
                    <a:pt x="33695" y="283829"/>
                  </a:lnTo>
                  <a:lnTo>
                    <a:pt x="50111" y="327882"/>
                  </a:lnTo>
                  <a:lnTo>
                    <a:pt x="62266" y="373411"/>
                  </a:lnTo>
                  <a:lnTo>
                    <a:pt x="72574" y="438277"/>
                  </a:lnTo>
                  <a:lnTo>
                    <a:pt x="85342" y="457997"/>
                  </a:lnTo>
                  <a:lnTo>
                    <a:pt x="108801" y="474980"/>
                  </a:lnTo>
                  <a:lnTo>
                    <a:pt x="129546" y="491962"/>
                  </a:lnTo>
                  <a:lnTo>
                    <a:pt x="134169" y="511683"/>
                  </a:lnTo>
                  <a:lnTo>
                    <a:pt x="116516" y="561904"/>
                  </a:lnTo>
                  <a:lnTo>
                    <a:pt x="118858" y="597258"/>
                  </a:lnTo>
                  <a:lnTo>
                    <a:pt x="131106" y="623084"/>
                  </a:lnTo>
                  <a:lnTo>
                    <a:pt x="143171" y="644722"/>
                  </a:lnTo>
                  <a:lnTo>
                    <a:pt x="144964" y="667512"/>
                  </a:lnTo>
                  <a:lnTo>
                    <a:pt x="140249" y="708441"/>
                  </a:lnTo>
                  <a:lnTo>
                    <a:pt x="140139" y="754745"/>
                  </a:lnTo>
                  <a:lnTo>
                    <a:pt x="143718" y="804857"/>
                  </a:lnTo>
                  <a:lnTo>
                    <a:pt x="150097" y="857395"/>
                  </a:lnTo>
                  <a:lnTo>
                    <a:pt x="158374" y="910801"/>
                  </a:lnTo>
                  <a:lnTo>
                    <a:pt x="167420" y="962368"/>
                  </a:lnTo>
                  <a:lnTo>
                    <a:pt x="176587" y="1012038"/>
                  </a:lnTo>
                  <a:lnTo>
                    <a:pt x="184859" y="1057679"/>
                  </a:lnTo>
                  <a:lnTo>
                    <a:pt x="191319" y="1097724"/>
                  </a:lnTo>
                  <a:lnTo>
                    <a:pt x="194119" y="1109912"/>
                  </a:lnTo>
                  <a:lnTo>
                    <a:pt x="196765" y="1121762"/>
                  </a:lnTo>
                  <a:lnTo>
                    <a:pt x="199195" y="1133293"/>
                  </a:lnTo>
                  <a:lnTo>
                    <a:pt x="201352" y="1144524"/>
                  </a:lnTo>
                  <a:lnTo>
                    <a:pt x="589972" y="1144524"/>
                  </a:lnTo>
                  <a:lnTo>
                    <a:pt x="592102" y="1085014"/>
                  </a:lnTo>
                  <a:lnTo>
                    <a:pt x="594124" y="1025578"/>
                  </a:lnTo>
                  <a:lnTo>
                    <a:pt x="595833" y="967184"/>
                  </a:lnTo>
                  <a:lnTo>
                    <a:pt x="597034" y="910236"/>
                  </a:lnTo>
                  <a:lnTo>
                    <a:pt x="597505" y="857210"/>
                  </a:lnTo>
                  <a:lnTo>
                    <a:pt x="597066" y="807936"/>
                  </a:lnTo>
                  <a:lnTo>
                    <a:pt x="595502" y="763390"/>
                  </a:lnTo>
                  <a:lnTo>
                    <a:pt x="592612" y="724726"/>
                  </a:lnTo>
                  <a:lnTo>
                    <a:pt x="588194" y="692912"/>
                  </a:lnTo>
                  <a:lnTo>
                    <a:pt x="578801" y="644722"/>
                  </a:lnTo>
                  <a:lnTo>
                    <a:pt x="570234" y="595565"/>
                  </a:lnTo>
                  <a:lnTo>
                    <a:pt x="553658" y="494674"/>
                  </a:lnTo>
                  <a:lnTo>
                    <a:pt x="545040" y="445106"/>
                  </a:lnTo>
                  <a:lnTo>
                    <a:pt x="535748" y="397303"/>
                  </a:lnTo>
                  <a:lnTo>
                    <a:pt x="525444" y="352145"/>
                  </a:lnTo>
                  <a:lnTo>
                    <a:pt x="513787" y="310518"/>
                  </a:lnTo>
                  <a:lnTo>
                    <a:pt x="500437" y="273304"/>
                  </a:lnTo>
                  <a:lnTo>
                    <a:pt x="500295" y="239750"/>
                  </a:lnTo>
                  <a:lnTo>
                    <a:pt x="513296" y="212804"/>
                  </a:lnTo>
                  <a:lnTo>
                    <a:pt x="529584" y="185882"/>
                  </a:lnTo>
                  <a:lnTo>
                    <a:pt x="539299" y="152400"/>
                  </a:lnTo>
                  <a:lnTo>
                    <a:pt x="530443" y="123336"/>
                  </a:lnTo>
                  <a:lnTo>
                    <a:pt x="511979" y="99726"/>
                  </a:lnTo>
                  <a:lnTo>
                    <a:pt x="500634" y="77212"/>
                  </a:lnTo>
                  <a:lnTo>
                    <a:pt x="513137" y="51435"/>
                  </a:lnTo>
                  <a:lnTo>
                    <a:pt x="519563" y="39379"/>
                  </a:lnTo>
                  <a:lnTo>
                    <a:pt x="523774" y="26717"/>
                  </a:lnTo>
                  <a:lnTo>
                    <a:pt x="526032" y="13555"/>
                  </a:lnTo>
                  <a:lnTo>
                    <a:pt x="526599" y="0"/>
                  </a:lnTo>
                  <a:close/>
                </a:path>
              </a:pathLst>
            </a:custGeom>
            <a:solidFill>
              <a:srgbClr val="8BB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93447" y="3422903"/>
              <a:ext cx="1736089" cy="1146175"/>
            </a:xfrm>
            <a:custGeom>
              <a:avLst/>
              <a:gdLst/>
              <a:ahLst/>
              <a:cxnLst/>
              <a:rect l="l" t="t" r="r" b="b"/>
              <a:pathLst>
                <a:path w="1736090" h="1146175">
                  <a:moveTo>
                    <a:pt x="1719792" y="0"/>
                  </a:moveTo>
                  <a:lnTo>
                    <a:pt x="58378" y="0"/>
                  </a:lnTo>
                  <a:lnTo>
                    <a:pt x="42988" y="46700"/>
                  </a:lnTo>
                  <a:lnTo>
                    <a:pt x="14444" y="135481"/>
                  </a:lnTo>
                  <a:lnTo>
                    <a:pt x="1482" y="177037"/>
                  </a:lnTo>
                  <a:lnTo>
                    <a:pt x="0" y="205505"/>
                  </a:lnTo>
                  <a:lnTo>
                    <a:pt x="16332" y="220500"/>
                  </a:lnTo>
                  <a:lnTo>
                    <a:pt x="46218" y="228044"/>
                  </a:lnTo>
                  <a:lnTo>
                    <a:pt x="85396" y="234159"/>
                  </a:lnTo>
                  <a:lnTo>
                    <a:pt x="129605" y="244868"/>
                  </a:lnTo>
                  <a:lnTo>
                    <a:pt x="174583" y="266192"/>
                  </a:lnTo>
                  <a:lnTo>
                    <a:pt x="164656" y="327118"/>
                  </a:lnTo>
                  <a:lnTo>
                    <a:pt x="158240" y="380581"/>
                  </a:lnTo>
                  <a:lnTo>
                    <a:pt x="154670" y="429201"/>
                  </a:lnTo>
                  <a:lnTo>
                    <a:pt x="153279" y="475599"/>
                  </a:lnTo>
                  <a:lnTo>
                    <a:pt x="153400" y="522395"/>
                  </a:lnTo>
                  <a:lnTo>
                    <a:pt x="155512" y="627669"/>
                  </a:lnTo>
                  <a:lnTo>
                    <a:pt x="156168" y="691388"/>
                  </a:lnTo>
                  <a:lnTo>
                    <a:pt x="155895" y="750568"/>
                  </a:lnTo>
                  <a:lnTo>
                    <a:pt x="154889" y="861505"/>
                  </a:lnTo>
                  <a:lnTo>
                    <a:pt x="154946" y="913336"/>
                  </a:lnTo>
                  <a:lnTo>
                    <a:pt x="155902" y="962792"/>
                  </a:lnTo>
                  <a:lnTo>
                    <a:pt x="158151" y="1009909"/>
                  </a:lnTo>
                  <a:lnTo>
                    <a:pt x="162087" y="1054726"/>
                  </a:lnTo>
                  <a:lnTo>
                    <a:pt x="168106" y="1097280"/>
                  </a:lnTo>
                  <a:lnTo>
                    <a:pt x="173373" y="1107257"/>
                  </a:lnTo>
                  <a:lnTo>
                    <a:pt x="177092" y="1118806"/>
                  </a:lnTo>
                  <a:lnTo>
                    <a:pt x="179429" y="1131784"/>
                  </a:lnTo>
                  <a:lnTo>
                    <a:pt x="180552" y="1146048"/>
                  </a:lnTo>
                  <a:lnTo>
                    <a:pt x="702395" y="1146048"/>
                  </a:lnTo>
                  <a:lnTo>
                    <a:pt x="697371" y="1101621"/>
                  </a:lnTo>
                  <a:lnTo>
                    <a:pt x="688013" y="1057814"/>
                  </a:lnTo>
                  <a:lnTo>
                    <a:pt x="683464" y="1018246"/>
                  </a:lnTo>
                  <a:lnTo>
                    <a:pt x="692870" y="986536"/>
                  </a:lnTo>
                  <a:lnTo>
                    <a:pt x="711312" y="949762"/>
                  </a:lnTo>
                  <a:lnTo>
                    <a:pt x="724271" y="907273"/>
                  </a:lnTo>
                  <a:lnTo>
                    <a:pt x="733143" y="861059"/>
                  </a:lnTo>
                  <a:lnTo>
                    <a:pt x="739322" y="813112"/>
                  </a:lnTo>
                  <a:lnTo>
                    <a:pt x="744202" y="765423"/>
                  </a:lnTo>
                  <a:lnTo>
                    <a:pt x="749179" y="719985"/>
                  </a:lnTo>
                  <a:lnTo>
                    <a:pt x="755646" y="678790"/>
                  </a:lnTo>
                  <a:lnTo>
                    <a:pt x="778631" y="617092"/>
                  </a:lnTo>
                  <a:lnTo>
                    <a:pt x="824315" y="596265"/>
                  </a:lnTo>
                  <a:lnTo>
                    <a:pt x="837989" y="602326"/>
                  </a:lnTo>
                  <a:lnTo>
                    <a:pt x="861975" y="642717"/>
                  </a:lnTo>
                  <a:lnTo>
                    <a:pt x="883474" y="715921"/>
                  </a:lnTo>
                  <a:lnTo>
                    <a:pt x="894038" y="763000"/>
                  </a:lnTo>
                  <a:lnTo>
                    <a:pt x="904878" y="816087"/>
                  </a:lnTo>
                  <a:lnTo>
                    <a:pt x="928578" y="937361"/>
                  </a:lnTo>
                  <a:lnTo>
                    <a:pt x="942037" y="1004084"/>
                  </a:lnTo>
                  <a:lnTo>
                    <a:pt x="956967" y="1073891"/>
                  </a:lnTo>
                  <a:lnTo>
                    <a:pt x="973667" y="1146048"/>
                  </a:lnTo>
                  <a:lnTo>
                    <a:pt x="1500971" y="1146048"/>
                  </a:lnTo>
                  <a:lnTo>
                    <a:pt x="1498513" y="1138285"/>
                  </a:lnTo>
                  <a:lnTo>
                    <a:pt x="1495113" y="1130617"/>
                  </a:lnTo>
                  <a:lnTo>
                    <a:pt x="1490738" y="1123045"/>
                  </a:lnTo>
                  <a:lnTo>
                    <a:pt x="1485350" y="1115568"/>
                  </a:lnTo>
                  <a:lnTo>
                    <a:pt x="1484747" y="1096777"/>
                  </a:lnTo>
                  <a:lnTo>
                    <a:pt x="1499098" y="1066022"/>
                  </a:lnTo>
                  <a:lnTo>
                    <a:pt x="1508639" y="1020859"/>
                  </a:lnTo>
                  <a:lnTo>
                    <a:pt x="1493605" y="958850"/>
                  </a:lnTo>
                  <a:lnTo>
                    <a:pt x="1494474" y="934868"/>
                  </a:lnTo>
                  <a:lnTo>
                    <a:pt x="1503321" y="905513"/>
                  </a:lnTo>
                  <a:lnTo>
                    <a:pt x="1517073" y="870093"/>
                  </a:lnTo>
                  <a:lnTo>
                    <a:pt x="1532658" y="827913"/>
                  </a:lnTo>
                  <a:lnTo>
                    <a:pt x="1547005" y="778279"/>
                  </a:lnTo>
                  <a:lnTo>
                    <a:pt x="1557042" y="720498"/>
                  </a:lnTo>
                  <a:lnTo>
                    <a:pt x="1559697" y="653877"/>
                  </a:lnTo>
                  <a:lnTo>
                    <a:pt x="1551898" y="577723"/>
                  </a:lnTo>
                  <a:lnTo>
                    <a:pt x="1555504" y="558981"/>
                  </a:lnTo>
                  <a:lnTo>
                    <a:pt x="1569481" y="542009"/>
                  </a:lnTo>
                  <a:lnTo>
                    <a:pt x="1588451" y="522825"/>
                  </a:lnTo>
                  <a:lnTo>
                    <a:pt x="1607032" y="497445"/>
                  </a:lnTo>
                  <a:lnTo>
                    <a:pt x="1619843" y="461886"/>
                  </a:lnTo>
                  <a:lnTo>
                    <a:pt x="1621505" y="412164"/>
                  </a:lnTo>
                  <a:lnTo>
                    <a:pt x="1606635" y="344297"/>
                  </a:lnTo>
                  <a:lnTo>
                    <a:pt x="1606478" y="311287"/>
                  </a:lnTo>
                  <a:lnTo>
                    <a:pt x="1621083" y="289443"/>
                  </a:lnTo>
                  <a:lnTo>
                    <a:pt x="1645307" y="274037"/>
                  </a:lnTo>
                  <a:lnTo>
                    <a:pt x="1674008" y="260342"/>
                  </a:lnTo>
                  <a:lnTo>
                    <a:pt x="1702043" y="243630"/>
                  </a:lnTo>
                  <a:lnTo>
                    <a:pt x="1724268" y="219173"/>
                  </a:lnTo>
                  <a:lnTo>
                    <a:pt x="1735540" y="182245"/>
                  </a:lnTo>
                  <a:lnTo>
                    <a:pt x="1733008" y="145821"/>
                  </a:lnTo>
                  <a:lnTo>
                    <a:pt x="1729476" y="102790"/>
                  </a:lnTo>
                  <a:lnTo>
                    <a:pt x="1725039" y="53925"/>
                  </a:lnTo>
                  <a:lnTo>
                    <a:pt x="1719792" y="0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38288" y="2267711"/>
              <a:ext cx="2034539" cy="1165860"/>
            </a:xfrm>
            <a:custGeom>
              <a:avLst/>
              <a:gdLst/>
              <a:ahLst/>
              <a:cxnLst/>
              <a:rect l="l" t="t" r="r" b="b"/>
              <a:pathLst>
                <a:path w="2034540" h="1165860">
                  <a:moveTo>
                    <a:pt x="2034539" y="0"/>
                  </a:moveTo>
                  <a:lnTo>
                    <a:pt x="0" y="0"/>
                  </a:lnTo>
                  <a:lnTo>
                    <a:pt x="1904" y="43434"/>
                  </a:lnTo>
                  <a:lnTo>
                    <a:pt x="18038" y="95423"/>
                  </a:lnTo>
                  <a:lnTo>
                    <a:pt x="41665" y="138160"/>
                  </a:lnTo>
                  <a:lnTo>
                    <a:pt x="71573" y="172628"/>
                  </a:lnTo>
                  <a:lnTo>
                    <a:pt x="106551" y="199807"/>
                  </a:lnTo>
                  <a:lnTo>
                    <a:pt x="145389" y="220681"/>
                  </a:lnTo>
                  <a:lnTo>
                    <a:pt x="186876" y="236230"/>
                  </a:lnTo>
                  <a:lnTo>
                    <a:pt x="229802" y="247437"/>
                  </a:lnTo>
                  <a:lnTo>
                    <a:pt x="272954" y="255284"/>
                  </a:lnTo>
                  <a:lnTo>
                    <a:pt x="315123" y="260751"/>
                  </a:lnTo>
                  <a:lnTo>
                    <a:pt x="391667" y="268477"/>
                  </a:lnTo>
                  <a:lnTo>
                    <a:pt x="387635" y="291280"/>
                  </a:lnTo>
                  <a:lnTo>
                    <a:pt x="373629" y="350545"/>
                  </a:lnTo>
                  <a:lnTo>
                    <a:pt x="352707" y="425725"/>
                  </a:lnTo>
                  <a:lnTo>
                    <a:pt x="340028" y="468421"/>
                  </a:lnTo>
                  <a:lnTo>
                    <a:pt x="326071" y="514061"/>
                  </a:lnTo>
                  <a:lnTo>
                    <a:pt x="294925" y="612793"/>
                  </a:lnTo>
                  <a:lnTo>
                    <a:pt x="260473" y="719164"/>
                  </a:lnTo>
                  <a:lnTo>
                    <a:pt x="113664" y="1165860"/>
                  </a:lnTo>
                  <a:lnTo>
                    <a:pt x="1775586" y="1165860"/>
                  </a:lnTo>
                  <a:lnTo>
                    <a:pt x="1765722" y="1068733"/>
                  </a:lnTo>
                  <a:lnTo>
                    <a:pt x="1754420" y="963717"/>
                  </a:lnTo>
                  <a:lnTo>
                    <a:pt x="1735665" y="798712"/>
                  </a:lnTo>
                  <a:lnTo>
                    <a:pt x="1715972" y="634758"/>
                  </a:lnTo>
                  <a:lnTo>
                    <a:pt x="1696719" y="483137"/>
                  </a:lnTo>
                  <a:lnTo>
                    <a:pt x="1684808" y="394479"/>
                  </a:lnTo>
                  <a:lnTo>
                    <a:pt x="1674113" y="319659"/>
                  </a:lnTo>
                  <a:lnTo>
                    <a:pt x="1721424" y="291383"/>
                  </a:lnTo>
                  <a:lnTo>
                    <a:pt x="1765537" y="267990"/>
                  </a:lnTo>
                  <a:lnTo>
                    <a:pt x="1844555" y="229131"/>
                  </a:lnTo>
                  <a:lnTo>
                    <a:pt x="1879653" y="210306"/>
                  </a:lnTo>
                  <a:lnTo>
                    <a:pt x="1911938" y="189645"/>
                  </a:lnTo>
                  <a:lnTo>
                    <a:pt x="1941507" y="165467"/>
                  </a:lnTo>
                  <a:lnTo>
                    <a:pt x="1968455" y="136094"/>
                  </a:lnTo>
                  <a:lnTo>
                    <a:pt x="1992879" y="99844"/>
                  </a:lnTo>
                  <a:lnTo>
                    <a:pt x="2014875" y="55040"/>
                  </a:lnTo>
                  <a:lnTo>
                    <a:pt x="2034539" y="0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40149" y="1132332"/>
              <a:ext cx="2072639" cy="1144905"/>
            </a:xfrm>
            <a:custGeom>
              <a:avLst/>
              <a:gdLst/>
              <a:ahLst/>
              <a:cxnLst/>
              <a:rect l="l" t="t" r="r" b="b"/>
              <a:pathLst>
                <a:path w="2072640" h="1144905">
                  <a:moveTo>
                    <a:pt x="1871643" y="0"/>
                  </a:moveTo>
                  <a:lnTo>
                    <a:pt x="456863" y="0"/>
                  </a:lnTo>
                  <a:lnTo>
                    <a:pt x="405997" y="16863"/>
                  </a:lnTo>
                  <a:lnTo>
                    <a:pt x="354167" y="35369"/>
                  </a:lnTo>
                  <a:lnTo>
                    <a:pt x="302218" y="55685"/>
                  </a:lnTo>
                  <a:lnTo>
                    <a:pt x="250996" y="77977"/>
                  </a:lnTo>
                  <a:lnTo>
                    <a:pt x="209403" y="107515"/>
                  </a:lnTo>
                  <a:lnTo>
                    <a:pt x="196132" y="174115"/>
                  </a:lnTo>
                  <a:lnTo>
                    <a:pt x="193973" y="204723"/>
                  </a:lnTo>
                  <a:lnTo>
                    <a:pt x="175283" y="270292"/>
                  </a:lnTo>
                  <a:lnTo>
                    <a:pt x="172992" y="328155"/>
                  </a:lnTo>
                  <a:lnTo>
                    <a:pt x="178382" y="375332"/>
                  </a:lnTo>
                  <a:lnTo>
                    <a:pt x="182736" y="408842"/>
                  </a:lnTo>
                  <a:lnTo>
                    <a:pt x="177336" y="425703"/>
                  </a:lnTo>
                  <a:lnTo>
                    <a:pt x="156645" y="467437"/>
                  </a:lnTo>
                  <a:lnTo>
                    <a:pt x="152718" y="508688"/>
                  </a:lnTo>
                  <a:lnTo>
                    <a:pt x="155161" y="548123"/>
                  </a:lnTo>
                  <a:lnTo>
                    <a:pt x="153582" y="584407"/>
                  </a:lnTo>
                  <a:lnTo>
                    <a:pt x="110298" y="672210"/>
                  </a:lnTo>
                  <a:lnTo>
                    <a:pt x="85953" y="724753"/>
                  </a:lnTo>
                  <a:lnTo>
                    <a:pt x="64574" y="774454"/>
                  </a:lnTo>
                  <a:lnTo>
                    <a:pt x="46187" y="821937"/>
                  </a:lnTo>
                  <a:lnTo>
                    <a:pt x="30815" y="867825"/>
                  </a:lnTo>
                  <a:lnTo>
                    <a:pt x="18486" y="912739"/>
                  </a:lnTo>
                  <a:lnTo>
                    <a:pt x="9223" y="957304"/>
                  </a:lnTo>
                  <a:lnTo>
                    <a:pt x="3053" y="1002142"/>
                  </a:lnTo>
                  <a:lnTo>
                    <a:pt x="0" y="1047876"/>
                  </a:lnTo>
                  <a:lnTo>
                    <a:pt x="89" y="1095129"/>
                  </a:lnTo>
                  <a:lnTo>
                    <a:pt x="3346" y="1144523"/>
                  </a:lnTo>
                  <a:lnTo>
                    <a:pt x="2036235" y="1144523"/>
                  </a:lnTo>
                  <a:lnTo>
                    <a:pt x="2051252" y="1090866"/>
                  </a:lnTo>
                  <a:lnTo>
                    <a:pt x="2064556" y="1028064"/>
                  </a:lnTo>
                  <a:lnTo>
                    <a:pt x="2069593" y="981755"/>
                  </a:lnTo>
                  <a:lnTo>
                    <a:pt x="2072016" y="930962"/>
                  </a:lnTo>
                  <a:lnTo>
                    <a:pt x="2072052" y="876384"/>
                  </a:lnTo>
                  <a:lnTo>
                    <a:pt x="2069927" y="818722"/>
                  </a:lnTo>
                  <a:lnTo>
                    <a:pt x="2065867" y="758674"/>
                  </a:lnTo>
                  <a:lnTo>
                    <a:pt x="2060099" y="696940"/>
                  </a:lnTo>
                  <a:lnTo>
                    <a:pt x="2052849" y="634219"/>
                  </a:lnTo>
                  <a:lnTo>
                    <a:pt x="2044343" y="571212"/>
                  </a:lnTo>
                  <a:lnTo>
                    <a:pt x="2034809" y="508617"/>
                  </a:lnTo>
                  <a:lnTo>
                    <a:pt x="2024471" y="447135"/>
                  </a:lnTo>
                  <a:lnTo>
                    <a:pt x="2013558" y="387464"/>
                  </a:lnTo>
                  <a:lnTo>
                    <a:pt x="2002294" y="330304"/>
                  </a:lnTo>
                  <a:lnTo>
                    <a:pt x="1990907" y="276355"/>
                  </a:lnTo>
                  <a:lnTo>
                    <a:pt x="1979623" y="226316"/>
                  </a:lnTo>
                  <a:lnTo>
                    <a:pt x="1968669" y="180887"/>
                  </a:lnTo>
                  <a:lnTo>
                    <a:pt x="1958270" y="140767"/>
                  </a:lnTo>
                  <a:lnTo>
                    <a:pt x="1940045" y="79253"/>
                  </a:lnTo>
                  <a:lnTo>
                    <a:pt x="1913755" y="34129"/>
                  </a:lnTo>
                  <a:lnTo>
                    <a:pt x="1886220" y="10455"/>
                  </a:lnTo>
                  <a:lnTo>
                    <a:pt x="1871643" y="0"/>
                  </a:lnTo>
                  <a:close/>
                </a:path>
              </a:pathLst>
            </a:custGeom>
            <a:solidFill>
              <a:srgbClr val="8BB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72628" y="0"/>
              <a:ext cx="1416050" cy="1132840"/>
            </a:xfrm>
            <a:custGeom>
              <a:avLst/>
              <a:gdLst/>
              <a:ahLst/>
              <a:cxnLst/>
              <a:rect l="l" t="t" r="r" b="b"/>
              <a:pathLst>
                <a:path w="1416050" h="1132840">
                  <a:moveTo>
                    <a:pt x="638077" y="0"/>
                  </a:moveTo>
                  <a:lnTo>
                    <a:pt x="449334" y="0"/>
                  </a:lnTo>
                  <a:lnTo>
                    <a:pt x="400570" y="16543"/>
                  </a:lnTo>
                  <a:lnTo>
                    <a:pt x="354739" y="39689"/>
                  </a:lnTo>
                  <a:lnTo>
                    <a:pt x="316600" y="66731"/>
                  </a:lnTo>
                  <a:lnTo>
                    <a:pt x="287740" y="96040"/>
                  </a:lnTo>
                  <a:lnTo>
                    <a:pt x="269748" y="125983"/>
                  </a:lnTo>
                  <a:lnTo>
                    <a:pt x="234544" y="162844"/>
                  </a:lnTo>
                  <a:lnTo>
                    <a:pt x="211478" y="205892"/>
                  </a:lnTo>
                  <a:lnTo>
                    <a:pt x="198177" y="251439"/>
                  </a:lnTo>
                  <a:lnTo>
                    <a:pt x="192271" y="295798"/>
                  </a:lnTo>
                  <a:lnTo>
                    <a:pt x="191389" y="335279"/>
                  </a:lnTo>
                  <a:lnTo>
                    <a:pt x="192049" y="384723"/>
                  </a:lnTo>
                  <a:lnTo>
                    <a:pt x="196641" y="429473"/>
                  </a:lnTo>
                  <a:lnTo>
                    <a:pt x="201996" y="472577"/>
                  </a:lnTo>
                  <a:lnTo>
                    <a:pt x="204942" y="517083"/>
                  </a:lnTo>
                  <a:lnTo>
                    <a:pt x="202311" y="566038"/>
                  </a:lnTo>
                  <a:lnTo>
                    <a:pt x="229705" y="615572"/>
                  </a:lnTo>
                  <a:lnTo>
                    <a:pt x="245538" y="661130"/>
                  </a:lnTo>
                  <a:lnTo>
                    <a:pt x="256014" y="706449"/>
                  </a:lnTo>
                  <a:lnTo>
                    <a:pt x="267335" y="755269"/>
                  </a:lnTo>
                  <a:lnTo>
                    <a:pt x="285438" y="801389"/>
                  </a:lnTo>
                  <a:lnTo>
                    <a:pt x="307387" y="850868"/>
                  </a:lnTo>
                  <a:lnTo>
                    <a:pt x="322645" y="899822"/>
                  </a:lnTo>
                  <a:lnTo>
                    <a:pt x="320675" y="944372"/>
                  </a:lnTo>
                  <a:lnTo>
                    <a:pt x="286130" y="1002252"/>
                  </a:lnTo>
                  <a:lnTo>
                    <a:pt x="226822" y="1053846"/>
                  </a:lnTo>
                  <a:lnTo>
                    <a:pt x="153033" y="1082387"/>
                  </a:lnTo>
                  <a:lnTo>
                    <a:pt x="0" y="1132332"/>
                  </a:lnTo>
                  <a:lnTo>
                    <a:pt x="1415796" y="1132332"/>
                  </a:lnTo>
                  <a:lnTo>
                    <a:pt x="1376697" y="1107418"/>
                  </a:lnTo>
                  <a:lnTo>
                    <a:pt x="1335262" y="1086871"/>
                  </a:lnTo>
                  <a:lnTo>
                    <a:pt x="1291834" y="1069975"/>
                  </a:lnTo>
                  <a:lnTo>
                    <a:pt x="1246759" y="1056009"/>
                  </a:lnTo>
                  <a:lnTo>
                    <a:pt x="1200382" y="1044258"/>
                  </a:lnTo>
                  <a:lnTo>
                    <a:pt x="1153048" y="1034002"/>
                  </a:lnTo>
                  <a:lnTo>
                    <a:pt x="1056894" y="1015106"/>
                  </a:lnTo>
                  <a:lnTo>
                    <a:pt x="1008762" y="1005030"/>
                  </a:lnTo>
                  <a:lnTo>
                    <a:pt x="961056" y="993578"/>
                  </a:lnTo>
                  <a:lnTo>
                    <a:pt x="914120" y="980033"/>
                  </a:lnTo>
                  <a:lnTo>
                    <a:pt x="868299" y="963676"/>
                  </a:lnTo>
                  <a:lnTo>
                    <a:pt x="829929" y="936541"/>
                  </a:lnTo>
                  <a:lnTo>
                    <a:pt x="804703" y="901668"/>
                  </a:lnTo>
                  <a:lnTo>
                    <a:pt x="785145" y="863699"/>
                  </a:lnTo>
                  <a:lnTo>
                    <a:pt x="763777" y="827277"/>
                  </a:lnTo>
                  <a:lnTo>
                    <a:pt x="777174" y="784564"/>
                  </a:lnTo>
                  <a:lnTo>
                    <a:pt x="790408" y="740121"/>
                  </a:lnTo>
                  <a:lnTo>
                    <a:pt x="804686" y="694913"/>
                  </a:lnTo>
                  <a:lnTo>
                    <a:pt x="821214" y="649900"/>
                  </a:lnTo>
                  <a:lnTo>
                    <a:pt x="841199" y="606044"/>
                  </a:lnTo>
                  <a:lnTo>
                    <a:pt x="865848" y="564308"/>
                  </a:lnTo>
                  <a:lnTo>
                    <a:pt x="896366" y="525652"/>
                  </a:lnTo>
                  <a:lnTo>
                    <a:pt x="904375" y="473197"/>
                  </a:lnTo>
                  <a:lnTo>
                    <a:pt x="906306" y="420505"/>
                  </a:lnTo>
                  <a:lnTo>
                    <a:pt x="904677" y="367306"/>
                  </a:lnTo>
                  <a:lnTo>
                    <a:pt x="902006" y="313333"/>
                  </a:lnTo>
                  <a:lnTo>
                    <a:pt x="900811" y="258318"/>
                  </a:lnTo>
                  <a:lnTo>
                    <a:pt x="807593" y="99568"/>
                  </a:lnTo>
                  <a:lnTo>
                    <a:pt x="769778" y="78620"/>
                  </a:lnTo>
                  <a:lnTo>
                    <a:pt x="738166" y="55682"/>
                  </a:lnTo>
                  <a:lnTo>
                    <a:pt x="707485" y="32892"/>
                  </a:lnTo>
                  <a:lnTo>
                    <a:pt x="672465" y="12389"/>
                  </a:lnTo>
                  <a:lnTo>
                    <a:pt x="638077" y="0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79298" y="57657"/>
            <a:ext cx="2752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ndara"/>
                <a:cs typeface="Candara"/>
              </a:rPr>
              <a:t>PNS yang diangkat menjadi</a:t>
            </a:r>
            <a:r>
              <a:rPr sz="1800" spc="-11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: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9298" y="331978"/>
            <a:ext cx="740410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ndara"/>
                <a:cs typeface="Candara"/>
              </a:rPr>
              <a:t>ketua, wakil ketua, </a:t>
            </a:r>
            <a:r>
              <a:rPr sz="1800" dirty="0">
                <a:latin typeface="Candara"/>
                <a:cs typeface="Candara"/>
              </a:rPr>
              <a:t>dan anggota Mahkamah</a:t>
            </a:r>
            <a:r>
              <a:rPr sz="1800" spc="-1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Konstitusi;</a:t>
            </a:r>
            <a:endParaRPr sz="18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ndara"/>
                <a:cs typeface="Candara"/>
              </a:rPr>
              <a:t>ketua, wakil ketua, dan </a:t>
            </a:r>
            <a:r>
              <a:rPr sz="1800" dirty="0">
                <a:latin typeface="Candara"/>
                <a:cs typeface="Candara"/>
              </a:rPr>
              <a:t>anggota Badan Pemeriksa</a:t>
            </a:r>
            <a:r>
              <a:rPr sz="1800" spc="-4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Keuangan;</a:t>
            </a:r>
            <a:endParaRPr sz="18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ndara"/>
                <a:cs typeface="Candara"/>
              </a:rPr>
              <a:t>ketua, wakil ketua, </a:t>
            </a:r>
            <a:r>
              <a:rPr sz="1800" dirty="0">
                <a:latin typeface="Candara"/>
                <a:cs typeface="Candara"/>
              </a:rPr>
              <a:t>dan anggota Komisi</a:t>
            </a:r>
            <a:r>
              <a:rPr sz="1800" spc="-4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Yudisial;</a:t>
            </a:r>
            <a:endParaRPr sz="18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ndara"/>
                <a:cs typeface="Candara"/>
              </a:rPr>
              <a:t>ketua, wakil ketua </a:t>
            </a:r>
            <a:r>
              <a:rPr sz="1800" dirty="0">
                <a:latin typeface="Candara"/>
                <a:cs typeface="Candara"/>
              </a:rPr>
              <a:t>Komisi Pemberantasan </a:t>
            </a:r>
            <a:r>
              <a:rPr sz="1800" spc="-5" dirty="0">
                <a:latin typeface="Candara"/>
                <a:cs typeface="Candara"/>
              </a:rPr>
              <a:t>Tindak </a:t>
            </a:r>
            <a:r>
              <a:rPr sz="1800" dirty="0">
                <a:latin typeface="Candara"/>
                <a:cs typeface="Candara"/>
              </a:rPr>
              <a:t>Pidana</a:t>
            </a:r>
            <a:r>
              <a:rPr sz="1800" spc="-6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Korupsi;</a:t>
            </a:r>
            <a:endParaRPr sz="18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800" dirty="0">
                <a:latin typeface="Candara"/>
                <a:cs typeface="Candara"/>
              </a:rPr>
              <a:t>Menteri dan jabatan setingkat</a:t>
            </a:r>
            <a:r>
              <a:rPr sz="1800" spc="-3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Menteri;</a:t>
            </a:r>
            <a:endParaRPr sz="18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ndara"/>
                <a:cs typeface="Candara"/>
              </a:rPr>
              <a:t>kepala perwakilan </a:t>
            </a:r>
            <a:r>
              <a:rPr sz="1800" dirty="0">
                <a:latin typeface="Candara"/>
                <a:cs typeface="Candara"/>
              </a:rPr>
              <a:t>RI di </a:t>
            </a:r>
            <a:r>
              <a:rPr sz="1800" spc="-5" dirty="0">
                <a:latin typeface="Candara"/>
                <a:cs typeface="Candara"/>
              </a:rPr>
              <a:t>luar </a:t>
            </a:r>
            <a:r>
              <a:rPr sz="1800" dirty="0">
                <a:latin typeface="Candara"/>
                <a:cs typeface="Candara"/>
              </a:rPr>
              <a:t>negeri yang </a:t>
            </a:r>
            <a:r>
              <a:rPr sz="1800" spc="-5" dirty="0">
                <a:latin typeface="Candara"/>
                <a:cs typeface="Candara"/>
              </a:rPr>
              <a:t>berkedudukan </a:t>
            </a:r>
            <a:r>
              <a:rPr sz="1800" dirty="0">
                <a:latin typeface="Candara"/>
                <a:cs typeface="Candara"/>
              </a:rPr>
              <a:t>sebagai</a:t>
            </a:r>
            <a:r>
              <a:rPr sz="1800" spc="-2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DBLBBK;</a:t>
            </a:r>
            <a:endParaRPr sz="18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800" dirty="0">
                <a:latin typeface="Candara"/>
                <a:cs typeface="Candara"/>
              </a:rPr>
              <a:t>pimpinan atau anggota </a:t>
            </a:r>
            <a:r>
              <a:rPr sz="1800" spc="-5" dirty="0">
                <a:latin typeface="Candara"/>
                <a:cs typeface="Candara"/>
              </a:rPr>
              <a:t>lembaga</a:t>
            </a:r>
            <a:r>
              <a:rPr sz="1800" spc="-1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nonstruktural;</a:t>
            </a:r>
            <a:endParaRPr sz="18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Candara"/>
                <a:cs typeface="Candara"/>
              </a:rPr>
              <a:t>wakil</a:t>
            </a:r>
            <a:r>
              <a:rPr sz="1800" spc="-2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Menteri;</a:t>
            </a:r>
            <a:endParaRPr sz="18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800" dirty="0">
                <a:latin typeface="Candara"/>
                <a:cs typeface="Candara"/>
              </a:rPr>
              <a:t>staf</a:t>
            </a:r>
            <a:r>
              <a:rPr sz="1800" spc="-1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khusus;</a:t>
            </a:r>
            <a:endParaRPr sz="18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800" dirty="0">
                <a:latin typeface="Candara"/>
                <a:cs typeface="Candara"/>
              </a:rPr>
              <a:t>pimpinan atau staf pada organisasi internasional;</a:t>
            </a:r>
            <a:r>
              <a:rPr sz="1800" spc="-8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dan</a:t>
            </a:r>
            <a:endParaRPr sz="1800">
              <a:latin typeface="Candara"/>
              <a:cs typeface="Candara"/>
            </a:endParaRPr>
          </a:p>
          <a:p>
            <a:pPr marL="35560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800" dirty="0">
                <a:latin typeface="Candara"/>
                <a:cs typeface="Candara"/>
              </a:rPr>
              <a:t>Jabatan</a:t>
            </a:r>
            <a:r>
              <a:rPr sz="1800" spc="13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lain</a:t>
            </a:r>
            <a:r>
              <a:rPr sz="1800" spc="13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pada</a:t>
            </a:r>
            <a:r>
              <a:rPr sz="1800" spc="13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Lembaga</a:t>
            </a:r>
            <a:r>
              <a:rPr sz="1800" spc="14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selain</a:t>
            </a:r>
            <a:r>
              <a:rPr sz="1800" spc="12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kementerian/LPNK</a:t>
            </a:r>
            <a:r>
              <a:rPr sz="1800" spc="140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yang</a:t>
            </a:r>
            <a:r>
              <a:rPr sz="1800" spc="12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diangkat</a:t>
            </a:r>
            <a:r>
              <a:rPr sz="1800" spc="14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dan</a:t>
            </a:r>
            <a:endParaRPr sz="1800">
              <a:latin typeface="Candara"/>
              <a:cs typeface="Candara"/>
            </a:endParaRPr>
          </a:p>
          <a:p>
            <a:pPr marL="354965">
              <a:lnSpc>
                <a:spcPct val="100000"/>
              </a:lnSpc>
            </a:pPr>
            <a:r>
              <a:rPr sz="1800" spc="-5" dirty="0">
                <a:latin typeface="Candara"/>
                <a:cs typeface="Candara"/>
              </a:rPr>
              <a:t>diberhentikan </a:t>
            </a:r>
            <a:r>
              <a:rPr sz="1800" dirty="0">
                <a:latin typeface="Candara"/>
                <a:cs typeface="Candara"/>
              </a:rPr>
              <a:t>oleh</a:t>
            </a:r>
            <a:r>
              <a:rPr sz="1800" spc="-1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Presiden;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9298" y="3624833"/>
            <a:ext cx="7402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dirty="0">
                <a:latin typeface="Candara"/>
                <a:cs typeface="Candara"/>
              </a:rPr>
              <a:t>pada</a:t>
            </a:r>
            <a:r>
              <a:rPr sz="1800" spc="9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saat</a:t>
            </a:r>
            <a:r>
              <a:rPr sz="1800" spc="8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mencapai</a:t>
            </a:r>
            <a:r>
              <a:rPr sz="1800" spc="10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BUP</a:t>
            </a:r>
            <a:r>
              <a:rPr sz="1800" spc="8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selama</a:t>
            </a:r>
            <a:r>
              <a:rPr sz="1800" spc="105" dirty="0">
                <a:latin typeface="Candara"/>
                <a:cs typeface="Candara"/>
              </a:rPr>
              <a:t> </a:t>
            </a:r>
            <a:r>
              <a:rPr sz="1800" dirty="0">
                <a:latin typeface="Candara"/>
                <a:cs typeface="Candara"/>
              </a:rPr>
              <a:t>masa</a:t>
            </a:r>
            <a:r>
              <a:rPr sz="1800" spc="90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jabatannya,</a:t>
            </a:r>
            <a:r>
              <a:rPr sz="1800" spc="9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diberhentikan</a:t>
            </a:r>
            <a:r>
              <a:rPr sz="1800" spc="7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dengan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9298" y="3899154"/>
            <a:ext cx="74053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ndara"/>
                <a:cs typeface="Candara"/>
              </a:rPr>
              <a:t>hormat sebagai PNS, </a:t>
            </a:r>
            <a:r>
              <a:rPr sz="1800" spc="-5" dirty="0">
                <a:latin typeface="Candara"/>
                <a:cs typeface="Candara"/>
              </a:rPr>
              <a:t>dengan </a:t>
            </a:r>
            <a:r>
              <a:rPr sz="1800" dirty="0">
                <a:latin typeface="Candara"/>
                <a:cs typeface="Candara"/>
              </a:rPr>
              <a:t>mendapat hak </a:t>
            </a:r>
            <a:r>
              <a:rPr sz="1800" spc="-5" dirty="0">
                <a:latin typeface="Candara"/>
                <a:cs typeface="Candara"/>
              </a:rPr>
              <a:t>kepegawaian berdasarkan  ketentuan peraturan</a:t>
            </a:r>
            <a:r>
              <a:rPr sz="1800" spc="35" dirty="0">
                <a:latin typeface="Candara"/>
                <a:cs typeface="Candara"/>
              </a:rPr>
              <a:t> </a:t>
            </a:r>
            <a:r>
              <a:rPr sz="1800" spc="-5" dirty="0">
                <a:latin typeface="Candara"/>
                <a:cs typeface="Candara"/>
              </a:rPr>
              <a:t>perundang-undangan.</a:t>
            </a:r>
            <a:endParaRPr sz="1800">
              <a:latin typeface="Candara"/>
              <a:cs typeface="Candar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720" algn="l"/>
                <a:tab pos="1021715" algn="l"/>
                <a:tab pos="1619250" algn="l"/>
                <a:tab pos="2562225" algn="l"/>
                <a:tab pos="3144520" algn="l"/>
                <a:tab pos="3969385" algn="l"/>
                <a:tab pos="4391660" algn="l"/>
                <a:tab pos="5059045" algn="l"/>
                <a:tab pos="5789295" algn="l"/>
                <a:tab pos="6826884" algn="l"/>
              </a:tabLst>
            </a:pPr>
            <a:r>
              <a:rPr sz="1800" dirty="0">
                <a:latin typeface="Candara"/>
                <a:cs typeface="Candara"/>
              </a:rPr>
              <a:t>Bat</a:t>
            </a:r>
            <a:r>
              <a:rPr sz="1800" spc="5" dirty="0">
                <a:latin typeface="Candara"/>
                <a:cs typeface="Candara"/>
              </a:rPr>
              <a:t>a</a:t>
            </a:r>
            <a:r>
              <a:rPr sz="1800" dirty="0">
                <a:latin typeface="Candara"/>
                <a:cs typeface="Candara"/>
              </a:rPr>
              <a:t>s	</a:t>
            </a:r>
            <a:r>
              <a:rPr sz="1800" spc="-10" dirty="0">
                <a:latin typeface="Candara"/>
                <a:cs typeface="Candara"/>
              </a:rPr>
              <a:t>U</a:t>
            </a:r>
            <a:r>
              <a:rPr sz="1800" spc="-15" dirty="0">
                <a:latin typeface="Candara"/>
                <a:cs typeface="Candara"/>
              </a:rPr>
              <a:t>s</a:t>
            </a:r>
            <a:r>
              <a:rPr sz="1800" dirty="0">
                <a:latin typeface="Candara"/>
                <a:cs typeface="Candara"/>
              </a:rPr>
              <a:t>ia	</a:t>
            </a:r>
            <a:r>
              <a:rPr sz="1800" spc="-15" dirty="0">
                <a:latin typeface="Candara"/>
                <a:cs typeface="Candara"/>
              </a:rPr>
              <a:t>P</a:t>
            </a:r>
            <a:r>
              <a:rPr sz="1800" spc="-5" dirty="0">
                <a:latin typeface="Candara"/>
                <a:cs typeface="Candara"/>
              </a:rPr>
              <a:t>e</a:t>
            </a:r>
            <a:r>
              <a:rPr sz="1800" spc="-10" dirty="0">
                <a:latin typeface="Candara"/>
                <a:cs typeface="Candara"/>
              </a:rPr>
              <a:t>n</a:t>
            </a:r>
            <a:r>
              <a:rPr sz="1800" dirty="0">
                <a:latin typeface="Candara"/>
                <a:cs typeface="Candara"/>
              </a:rPr>
              <a:t>siun	PNS	</a:t>
            </a:r>
            <a:r>
              <a:rPr sz="1800" spc="-10" dirty="0">
                <a:latin typeface="Candara"/>
                <a:cs typeface="Candara"/>
              </a:rPr>
              <a:t>a</a:t>
            </a:r>
            <a:r>
              <a:rPr sz="1800" spc="-5" dirty="0">
                <a:latin typeface="Candara"/>
                <a:cs typeface="Candara"/>
              </a:rPr>
              <a:t>d</a:t>
            </a:r>
            <a:r>
              <a:rPr sz="1800" dirty="0">
                <a:latin typeface="Candara"/>
                <a:cs typeface="Candara"/>
              </a:rPr>
              <a:t>alah	</a:t>
            </a:r>
            <a:r>
              <a:rPr sz="1800" spc="-10" dirty="0">
                <a:latin typeface="Candara"/>
                <a:cs typeface="Candara"/>
              </a:rPr>
              <a:t>5</a:t>
            </a:r>
            <a:r>
              <a:rPr sz="1800" dirty="0">
                <a:latin typeface="Candara"/>
                <a:cs typeface="Candara"/>
              </a:rPr>
              <a:t>8	(li</a:t>
            </a:r>
            <a:r>
              <a:rPr sz="1800" spc="-15" dirty="0">
                <a:latin typeface="Candara"/>
                <a:cs typeface="Candara"/>
              </a:rPr>
              <a:t>m</a:t>
            </a:r>
            <a:r>
              <a:rPr sz="1800" dirty="0">
                <a:latin typeface="Candara"/>
                <a:cs typeface="Candara"/>
              </a:rPr>
              <a:t>a	</a:t>
            </a:r>
            <a:r>
              <a:rPr sz="1800" spc="-5" dirty="0">
                <a:latin typeface="Candara"/>
                <a:cs typeface="Candara"/>
              </a:rPr>
              <a:t>pu</a:t>
            </a:r>
            <a:r>
              <a:rPr sz="1800" dirty="0">
                <a:latin typeface="Candara"/>
                <a:cs typeface="Candara"/>
              </a:rPr>
              <a:t>l</a:t>
            </a:r>
            <a:r>
              <a:rPr sz="1800" spc="-15" dirty="0">
                <a:latin typeface="Candara"/>
                <a:cs typeface="Candara"/>
              </a:rPr>
              <a:t>u</a:t>
            </a:r>
            <a:r>
              <a:rPr sz="1800" dirty="0">
                <a:latin typeface="Candara"/>
                <a:cs typeface="Candara"/>
              </a:rPr>
              <a:t>h	</a:t>
            </a:r>
            <a:r>
              <a:rPr sz="1800" spc="-5" dirty="0">
                <a:latin typeface="Candara"/>
                <a:cs typeface="Candara"/>
              </a:rPr>
              <a:t>delapa</a:t>
            </a:r>
            <a:r>
              <a:rPr sz="1800" spc="-10" dirty="0">
                <a:latin typeface="Candara"/>
                <a:cs typeface="Candara"/>
              </a:rPr>
              <a:t>n</a:t>
            </a:r>
            <a:r>
              <a:rPr sz="1800" dirty="0">
                <a:latin typeface="Candara"/>
                <a:cs typeface="Candara"/>
              </a:rPr>
              <a:t>)	tah</a:t>
            </a:r>
            <a:r>
              <a:rPr sz="1800" spc="-10" dirty="0">
                <a:latin typeface="Candara"/>
                <a:cs typeface="Candara"/>
              </a:rPr>
              <a:t>u</a:t>
            </a:r>
            <a:r>
              <a:rPr sz="1800" dirty="0">
                <a:latin typeface="Candara"/>
                <a:cs typeface="Candara"/>
              </a:rPr>
              <a:t>n</a:t>
            </a:r>
            <a:endParaRPr sz="1800">
              <a:latin typeface="Candara"/>
              <a:cs typeface="Candara"/>
            </a:endParaRPr>
          </a:p>
          <a:p>
            <a:pPr marL="299085">
              <a:lnSpc>
                <a:spcPct val="100000"/>
              </a:lnSpc>
            </a:pPr>
            <a:r>
              <a:rPr sz="1800" b="1" dirty="0">
                <a:latin typeface="Candara"/>
                <a:cs typeface="Candara"/>
              </a:rPr>
              <a:t>dikecualikan bagi PNS </a:t>
            </a:r>
            <a:r>
              <a:rPr sz="1800" b="1" spc="-5" dirty="0">
                <a:latin typeface="Candara"/>
                <a:cs typeface="Candara"/>
              </a:rPr>
              <a:t>yang </a:t>
            </a:r>
            <a:r>
              <a:rPr sz="1800" b="1" dirty="0">
                <a:latin typeface="Candara"/>
                <a:cs typeface="Candara"/>
              </a:rPr>
              <a:t>menduduki</a:t>
            </a:r>
            <a:r>
              <a:rPr sz="1800" b="1" spc="-80" dirty="0">
                <a:latin typeface="Candara"/>
                <a:cs typeface="Candara"/>
              </a:rPr>
              <a:t> </a:t>
            </a:r>
            <a:r>
              <a:rPr sz="1800" b="1" spc="-35" dirty="0">
                <a:latin typeface="Candara"/>
                <a:cs typeface="Candara"/>
              </a:rPr>
              <a:t>JF.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29600" y="1139952"/>
            <a:ext cx="3975481" cy="2989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39090" indent="-512445">
              <a:lnSpc>
                <a:spcPts val="5760"/>
              </a:lnSpc>
              <a:spcBef>
                <a:spcPts val="114"/>
              </a:spcBef>
            </a:pPr>
            <a:r>
              <a:rPr sz="4800" spc="-5" dirty="0" smtClean="0">
                <a:solidFill>
                  <a:srgbClr val="FF0000"/>
                </a:solidFill>
                <a:latin typeface="Impact"/>
                <a:cs typeface="Impact"/>
              </a:rPr>
              <a:t>PEMBERHENTIAN  </a:t>
            </a:r>
            <a:r>
              <a:rPr sz="4800" dirty="0">
                <a:latin typeface="Impact"/>
                <a:cs typeface="Impact"/>
              </a:rPr>
              <a:t>PNS </a:t>
            </a:r>
            <a:r>
              <a:rPr sz="4800" spc="-65" dirty="0" smtClean="0">
                <a:latin typeface="Impact"/>
                <a:cs typeface="Impact"/>
              </a:rPr>
              <a:t>YANG DIANGKAT MENJADI</a:t>
            </a:r>
            <a:r>
              <a:rPr lang="id-ID" sz="4800" spc="-65" dirty="0" smtClean="0">
                <a:latin typeface="+mj-lt"/>
                <a:cs typeface="Impact"/>
              </a:rPr>
              <a:t>......</a:t>
            </a:r>
            <a:endParaRPr sz="4800" dirty="0">
              <a:latin typeface="+mj-lt"/>
              <a:cs typeface="Impac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60912" y="4129872"/>
            <a:ext cx="34321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" dirty="0">
                <a:latin typeface="Impact"/>
                <a:cs typeface="Impact"/>
              </a:rPr>
              <a:t>(PASAL</a:t>
            </a:r>
            <a:r>
              <a:rPr sz="4800" spc="-15" dirty="0">
                <a:latin typeface="Impact"/>
                <a:cs typeface="Impact"/>
              </a:rPr>
              <a:t> </a:t>
            </a:r>
            <a:r>
              <a:rPr sz="4800" spc="-5" dirty="0">
                <a:latin typeface="Impact"/>
                <a:cs typeface="Impact"/>
              </a:rPr>
              <a:t>349)</a:t>
            </a:r>
            <a:endParaRPr sz="4800" dirty="0">
              <a:latin typeface="Impact"/>
              <a:cs typeface="Impac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027935" y="5351170"/>
            <a:ext cx="56438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dirty="0">
                <a:latin typeface="Candara"/>
                <a:cs typeface="Candara"/>
              </a:rPr>
              <a:t>Batas </a:t>
            </a:r>
            <a:r>
              <a:rPr sz="1800" spc="-5" dirty="0">
                <a:latin typeface="Candara"/>
                <a:cs typeface="Candara"/>
              </a:rPr>
              <a:t>Usia </a:t>
            </a:r>
            <a:r>
              <a:rPr sz="1800" dirty="0">
                <a:latin typeface="Candara"/>
                <a:cs typeface="Candara"/>
              </a:rPr>
              <a:t>Pensiun sebagaimana dimaksud </a:t>
            </a:r>
            <a:r>
              <a:rPr sz="1800" spc="-5" dirty="0">
                <a:latin typeface="Candara"/>
                <a:cs typeface="Candara"/>
              </a:rPr>
              <a:t>ditetapkan  </a:t>
            </a:r>
            <a:r>
              <a:rPr sz="1800" dirty="0">
                <a:latin typeface="Candara"/>
                <a:cs typeface="Candara"/>
              </a:rPr>
              <a:t>sesuai </a:t>
            </a:r>
            <a:r>
              <a:rPr sz="1800" spc="-5" dirty="0">
                <a:latin typeface="Candara"/>
                <a:cs typeface="Candara"/>
              </a:rPr>
              <a:t>dengan </a:t>
            </a:r>
            <a:r>
              <a:rPr sz="1800" dirty="0">
                <a:latin typeface="Candara"/>
                <a:cs typeface="Candara"/>
              </a:rPr>
              <a:t>Batas </a:t>
            </a:r>
            <a:r>
              <a:rPr sz="1800" spc="-5" dirty="0">
                <a:latin typeface="Candara"/>
                <a:cs typeface="Candara"/>
              </a:rPr>
              <a:t>Usia </a:t>
            </a:r>
            <a:r>
              <a:rPr sz="1800" dirty="0">
                <a:latin typeface="Candara"/>
                <a:cs typeface="Candara"/>
              </a:rPr>
              <a:t>Pensiun pada </a:t>
            </a:r>
            <a:r>
              <a:rPr sz="1800" spc="-5" dirty="0">
                <a:latin typeface="Candara"/>
                <a:cs typeface="Candara"/>
              </a:rPr>
              <a:t>JF terakhir </a:t>
            </a:r>
            <a:r>
              <a:rPr sz="1800" dirty="0">
                <a:latin typeface="Candara"/>
                <a:cs typeface="Candara"/>
              </a:rPr>
              <a:t>yang  diduduki.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1487911" y="39623"/>
            <a:ext cx="704088" cy="719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487911" y="0"/>
            <a:ext cx="704215" cy="568104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1550"/>
              </a:spcBef>
            </a:pPr>
            <a:r>
              <a:rPr sz="2400" spc="-5" dirty="0" smtClean="0">
                <a:latin typeface="Arial Black"/>
                <a:cs typeface="Arial Black"/>
              </a:rPr>
              <a:t>24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85132" y="693419"/>
              <a:ext cx="4055364" cy="40538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effectLst>
              <a:reflection blurRad="6350" stA="50000" endA="300" endPos="55000" dir="5400000" sy="-100000" algn="bl" rotWithShape="0"/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9640" y="1406651"/>
              <a:ext cx="2467610" cy="1184275"/>
            </a:xfrm>
            <a:custGeom>
              <a:avLst/>
              <a:gdLst/>
              <a:ahLst/>
              <a:cxnLst/>
              <a:rect l="l" t="t" r="r" b="b"/>
              <a:pathLst>
                <a:path w="2467610" h="1184275">
                  <a:moveTo>
                    <a:pt x="2467356" y="0"/>
                  </a:moveTo>
                  <a:lnTo>
                    <a:pt x="0" y="0"/>
                  </a:lnTo>
                  <a:lnTo>
                    <a:pt x="0" y="751332"/>
                  </a:lnTo>
                  <a:lnTo>
                    <a:pt x="0" y="1184148"/>
                  </a:lnTo>
                  <a:lnTo>
                    <a:pt x="2467356" y="1184148"/>
                  </a:lnTo>
                  <a:lnTo>
                    <a:pt x="2467356" y="751332"/>
                  </a:lnTo>
                  <a:lnTo>
                    <a:pt x="2467356" y="0"/>
                  </a:lnTo>
                  <a:close/>
                </a:path>
              </a:pathLst>
            </a:custGeom>
            <a:solidFill>
              <a:srgbClr val="B9D5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44524" y="1571244"/>
            <a:ext cx="1945005" cy="462280"/>
          </a:xfrm>
          <a:prstGeom prst="rect">
            <a:avLst/>
          </a:prstGeom>
          <a:solidFill>
            <a:srgbClr val="507B88"/>
          </a:solidFill>
        </p:spPr>
        <p:txBody>
          <a:bodyPr vert="horz" wrap="square" lIns="0" tIns="361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85"/>
              </a:spcBef>
            </a:pPr>
            <a:r>
              <a:rPr sz="2400" b="1" dirty="0">
                <a:solidFill>
                  <a:srgbClr val="FFFFFF"/>
                </a:solidFill>
                <a:latin typeface="Britannic Bold"/>
                <a:cs typeface="Britannic Bold"/>
              </a:rPr>
              <a:t>Pasal</a:t>
            </a:r>
            <a:r>
              <a:rPr sz="2400" b="1" spc="-35" dirty="0">
                <a:solidFill>
                  <a:srgbClr val="FFFFFF"/>
                </a:solidFill>
                <a:latin typeface="Britannic Bold"/>
                <a:cs typeface="Britannic Bold"/>
              </a:rPr>
              <a:t> </a:t>
            </a:r>
            <a:r>
              <a:rPr sz="2400" b="1" dirty="0">
                <a:solidFill>
                  <a:srgbClr val="FFFFFF"/>
                </a:solidFill>
                <a:latin typeface="Britannic Bold"/>
                <a:cs typeface="Britannic Bold"/>
              </a:rPr>
              <a:t>350A</a:t>
            </a:r>
            <a:endParaRPr sz="2400">
              <a:latin typeface="Britannic Bold"/>
              <a:cs typeface="Britannic Bol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7800" y="2157983"/>
            <a:ext cx="2840990" cy="3046730"/>
          </a:xfrm>
          <a:custGeom>
            <a:avLst/>
            <a:gdLst/>
            <a:ahLst/>
            <a:cxnLst/>
            <a:rect l="l" t="t" r="r" b="b"/>
            <a:pathLst>
              <a:path w="2840990" h="3046729">
                <a:moveTo>
                  <a:pt x="2840736" y="0"/>
                </a:moveTo>
                <a:lnTo>
                  <a:pt x="0" y="0"/>
                </a:lnTo>
                <a:lnTo>
                  <a:pt x="0" y="3046476"/>
                </a:lnTo>
                <a:lnTo>
                  <a:pt x="2840736" y="3046476"/>
                </a:lnTo>
                <a:lnTo>
                  <a:pt x="2840736" y="0"/>
                </a:lnTo>
                <a:close/>
              </a:path>
            </a:pathLst>
          </a:custGeom>
          <a:solidFill>
            <a:srgbClr val="5899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26794" y="2422349"/>
            <a:ext cx="2761996" cy="25179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+mj-lt"/>
              <a:buAutoNum type="arabicParenR"/>
            </a:pPr>
            <a:r>
              <a:rPr lang="id-ID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diperlukan</a:t>
            </a:r>
            <a:r>
              <a:rPr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penataan</a:t>
            </a:r>
            <a:r>
              <a:rPr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birokrasi</a:t>
            </a:r>
            <a:r>
              <a:rPr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penyesuaian</a:t>
            </a:r>
            <a:r>
              <a:rPr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JF </a:t>
            </a:r>
            <a:r>
              <a:rPr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penyetaraan</a:t>
            </a:r>
            <a:r>
              <a:rPr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+mj-lt"/>
              <a:buAutoNum type="arabicParenR"/>
            </a:pPr>
            <a:r>
              <a:rPr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Penyetaraan</a:t>
            </a:r>
            <a:r>
              <a:rPr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diatur</a:t>
            </a:r>
            <a:r>
              <a:rPr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menteri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3624" y="403463"/>
            <a:ext cx="459105" cy="552894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7620" algn="just">
              <a:lnSpc>
                <a:spcPct val="112700"/>
              </a:lnSpc>
              <a:spcBef>
                <a:spcPts val="165"/>
              </a:spcBef>
            </a:pPr>
            <a:r>
              <a:rPr sz="4000" b="1" spc="-5" dirty="0">
                <a:latin typeface="Rockwell Extra Bold"/>
                <a:cs typeface="Rockwell Extra Bold"/>
              </a:rPr>
              <a:t>P  E  N  A  T  A  A  N</a:t>
            </a:r>
            <a:endParaRPr sz="4000">
              <a:latin typeface="Rockwell Extra Bold"/>
              <a:cs typeface="Rockwell Extra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0388" y="6040018"/>
            <a:ext cx="33572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latin typeface="Rockwell Extra Bold"/>
                <a:cs typeface="Rockwell Extra Bold"/>
              </a:rPr>
              <a:t>BIROKRASI</a:t>
            </a:r>
            <a:endParaRPr sz="4000">
              <a:latin typeface="Rockwell Extra Bold"/>
              <a:cs typeface="Rockwell Extra Bol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604504" y="783335"/>
            <a:ext cx="2476500" cy="1163320"/>
          </a:xfrm>
          <a:custGeom>
            <a:avLst/>
            <a:gdLst/>
            <a:ahLst/>
            <a:cxnLst/>
            <a:rect l="l" t="t" r="r" b="b"/>
            <a:pathLst>
              <a:path w="2476500" h="1163320">
                <a:moveTo>
                  <a:pt x="2476500" y="0"/>
                </a:moveTo>
                <a:lnTo>
                  <a:pt x="0" y="0"/>
                </a:lnTo>
                <a:lnTo>
                  <a:pt x="0" y="792480"/>
                </a:lnTo>
                <a:lnTo>
                  <a:pt x="0" y="1162812"/>
                </a:lnTo>
                <a:lnTo>
                  <a:pt x="2476500" y="1162812"/>
                </a:lnTo>
                <a:lnTo>
                  <a:pt x="2476500" y="792480"/>
                </a:lnTo>
                <a:lnTo>
                  <a:pt x="2476500" y="0"/>
                </a:lnTo>
                <a:close/>
              </a:path>
            </a:pathLst>
          </a:custGeom>
          <a:solidFill>
            <a:srgbClr val="507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880347" y="970788"/>
            <a:ext cx="1815464" cy="462280"/>
          </a:xfrm>
          <a:prstGeom prst="rect">
            <a:avLst/>
          </a:prstGeom>
          <a:solidFill>
            <a:srgbClr val="D1E2E4"/>
          </a:solidFill>
        </p:spPr>
        <p:txBody>
          <a:bodyPr vert="horz" wrap="square" lIns="0" tIns="3683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290"/>
              </a:spcBef>
            </a:pPr>
            <a:r>
              <a:rPr sz="2400" b="1" dirty="0">
                <a:latin typeface="Britannic Bold"/>
                <a:cs typeface="Britannic Bold"/>
              </a:rPr>
              <a:t>Pasal</a:t>
            </a:r>
            <a:r>
              <a:rPr sz="2400" b="1" spc="-45" dirty="0">
                <a:latin typeface="Britannic Bold"/>
                <a:cs typeface="Britannic Bold"/>
              </a:rPr>
              <a:t> </a:t>
            </a:r>
            <a:r>
              <a:rPr sz="2400" b="1" spc="5" dirty="0">
                <a:latin typeface="Britannic Bold"/>
                <a:cs typeface="Britannic Bold"/>
              </a:rPr>
              <a:t>350B</a:t>
            </a:r>
            <a:endParaRPr sz="2400">
              <a:latin typeface="Britannic Bold"/>
              <a:cs typeface="Britannic 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04504" y="783336"/>
            <a:ext cx="2476500" cy="1163320"/>
          </a:xfrm>
          <a:prstGeom prst="rect">
            <a:avLst/>
          </a:prstGeom>
          <a:ln w="12192">
            <a:solidFill>
              <a:srgbClr val="38586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513715">
              <a:lnSpc>
                <a:spcPct val="100000"/>
              </a:lnSpc>
              <a:spcBef>
                <a:spcPts val="1070"/>
              </a:spcBef>
            </a:pPr>
            <a:r>
              <a:rPr sz="1400" b="1" dirty="0">
                <a:latin typeface="Franklin Gothic Heavy"/>
                <a:cs typeface="Franklin Gothic Heavy"/>
              </a:rPr>
              <a:t>1) </a:t>
            </a:r>
            <a:r>
              <a:rPr sz="1400" b="1" spc="-5" dirty="0">
                <a:latin typeface="Franklin Gothic Heavy"/>
                <a:cs typeface="Franklin Gothic Heavy"/>
              </a:rPr>
              <a:t>Dalam </a:t>
            </a:r>
            <a:r>
              <a:rPr sz="1400" b="1" dirty="0">
                <a:latin typeface="Franklin Gothic Heavy"/>
                <a:cs typeface="Franklin Gothic Heavy"/>
              </a:rPr>
              <a:t>hal</a:t>
            </a:r>
            <a:r>
              <a:rPr sz="1400" b="1" spc="-180" dirty="0">
                <a:latin typeface="Franklin Gothic Heavy"/>
                <a:cs typeface="Franklin Gothic Heavy"/>
              </a:rPr>
              <a:t> </a:t>
            </a:r>
            <a:r>
              <a:rPr sz="1400" b="1" spc="-5" dirty="0">
                <a:latin typeface="Franklin Gothic Heavy"/>
                <a:cs typeface="Franklin Gothic Heavy"/>
              </a:rPr>
              <a:t>terjadi</a:t>
            </a:r>
            <a:endParaRPr sz="1400">
              <a:latin typeface="Franklin Gothic Heavy"/>
              <a:cs typeface="Franklin Gothic Heavy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5128" y="1575816"/>
            <a:ext cx="2982214" cy="3538341"/>
          </a:xfrm>
          <a:prstGeom prst="rect">
            <a:avLst/>
          </a:prstGeom>
          <a:solidFill>
            <a:srgbClr val="8BB9BD"/>
          </a:solidFill>
        </p:spPr>
        <p:txBody>
          <a:bodyPr vert="horz" wrap="square" lIns="0" tIns="1905" rIns="0" bIns="0" rtlCol="0">
            <a:spAutoFit/>
          </a:bodyPr>
          <a:lstStyle/>
          <a:p>
            <a:pPr marL="619125" marR="185420" indent="-342900">
              <a:lnSpc>
                <a:spcPct val="110000"/>
              </a:lnSpc>
              <a:spcBef>
                <a:spcPts val="5"/>
              </a:spcBef>
              <a:buFont typeface="+mj-lt"/>
              <a:buAutoNum type="arabicParenR"/>
            </a:pPr>
            <a:r>
              <a:rPr sz="1400" b="1" dirty="0" err="1">
                <a:cs typeface="Franklin Gothic Heavy"/>
              </a:rPr>
              <a:t>P</a:t>
            </a:r>
            <a:r>
              <a:rPr sz="1400" b="1" dirty="0" err="1" smtClean="0">
                <a:cs typeface="Franklin Gothic Heavy"/>
              </a:rPr>
              <a:t>erubahan</a:t>
            </a:r>
            <a:r>
              <a:rPr sz="1400" b="1" dirty="0" smtClean="0">
                <a:cs typeface="Franklin Gothic Heavy"/>
              </a:rPr>
              <a:t> </a:t>
            </a:r>
            <a:r>
              <a:rPr sz="1400" b="1" spc="-5" dirty="0">
                <a:cs typeface="Franklin Gothic Heavy"/>
              </a:rPr>
              <a:t>kebijakan  </a:t>
            </a:r>
            <a:r>
              <a:rPr sz="1400" b="1" dirty="0">
                <a:cs typeface="Franklin Gothic Heavy"/>
              </a:rPr>
              <a:t>pemerintah mengenai  penataan birokrasi </a:t>
            </a:r>
            <a:r>
              <a:rPr sz="1400" b="1" spc="-5" dirty="0">
                <a:cs typeface="Franklin Gothic Heavy"/>
              </a:rPr>
              <a:t>yang  </a:t>
            </a:r>
            <a:r>
              <a:rPr sz="1400" b="1" dirty="0">
                <a:cs typeface="Franklin Gothic Heavy"/>
              </a:rPr>
              <a:t>berdampak terhadap  perubahan pengaturan  manajemen </a:t>
            </a:r>
            <a:r>
              <a:rPr sz="1400" b="1" spc="-5" dirty="0">
                <a:cs typeface="Franklin Gothic Heavy"/>
              </a:rPr>
              <a:t>aparatur sipil  </a:t>
            </a:r>
            <a:r>
              <a:rPr sz="1400" b="1" dirty="0">
                <a:cs typeface="Franklin Gothic Heavy"/>
              </a:rPr>
              <a:t>negara pada instansi  pemerintah </a:t>
            </a:r>
            <a:r>
              <a:rPr sz="1400" b="1" spc="-5" dirty="0">
                <a:cs typeface="Franklin Gothic Heavy"/>
              </a:rPr>
              <a:t>maka</a:t>
            </a:r>
            <a:r>
              <a:rPr sz="1400" b="1" spc="-85" dirty="0">
                <a:cs typeface="Franklin Gothic Heavy"/>
              </a:rPr>
              <a:t> </a:t>
            </a:r>
            <a:r>
              <a:rPr sz="1400" b="1" dirty="0">
                <a:cs typeface="Franklin Gothic Heavy"/>
              </a:rPr>
              <a:t>Presiden  dapat </a:t>
            </a:r>
            <a:r>
              <a:rPr sz="1400" b="1" spc="-5" dirty="0">
                <a:cs typeface="Franklin Gothic Heavy"/>
              </a:rPr>
              <a:t>menerbitkan  </a:t>
            </a:r>
            <a:r>
              <a:rPr sz="1400" b="1" spc="-5" dirty="0" err="1">
                <a:cs typeface="Franklin Gothic Heavy"/>
              </a:rPr>
              <a:t>Peraturan</a:t>
            </a:r>
            <a:r>
              <a:rPr sz="1400" b="1" spc="-5" dirty="0">
                <a:cs typeface="Franklin Gothic Heavy"/>
              </a:rPr>
              <a:t> </a:t>
            </a:r>
            <a:r>
              <a:rPr sz="1400" b="1" dirty="0" err="1" smtClean="0">
                <a:cs typeface="Franklin Gothic Heavy"/>
              </a:rPr>
              <a:t>Presiden</a:t>
            </a:r>
            <a:r>
              <a:rPr sz="1400" b="1" dirty="0" smtClean="0">
                <a:cs typeface="Franklin Gothic Heavy"/>
              </a:rPr>
              <a:t>.</a:t>
            </a:r>
            <a:endParaRPr sz="1400" b="1" dirty="0">
              <a:cs typeface="Franklin Gothic Heavy"/>
            </a:endParaRPr>
          </a:p>
          <a:p>
            <a:pPr marL="619125" marR="185420" indent="-342900">
              <a:lnSpc>
                <a:spcPct val="110000"/>
              </a:lnSpc>
              <a:spcBef>
                <a:spcPts val="5"/>
              </a:spcBef>
              <a:buFont typeface="+mj-lt"/>
              <a:buAutoNum type="arabicParenR"/>
            </a:pPr>
            <a:r>
              <a:rPr lang="id-ID" sz="1400" b="1" spc="-10" dirty="0" smtClean="0">
                <a:cs typeface="Franklin Gothic Heavy"/>
              </a:rPr>
              <a:t>Penerbitan </a:t>
            </a:r>
            <a:r>
              <a:rPr lang="id-ID" sz="1400" b="1" spc="-195" dirty="0" smtClean="0">
                <a:cs typeface="Franklin Gothic Heavy"/>
              </a:rPr>
              <a:t> </a:t>
            </a:r>
            <a:r>
              <a:rPr lang="id-ID" sz="1400" b="1" spc="-10" dirty="0" smtClean="0">
                <a:cs typeface="Franklin Gothic Heavy"/>
              </a:rPr>
              <a:t>Peraturan</a:t>
            </a:r>
            <a:r>
              <a:rPr lang="id-ID" sz="1400" b="1" dirty="0" smtClean="0">
                <a:cs typeface="Franklin Gothic Heavy"/>
              </a:rPr>
              <a:t> </a:t>
            </a:r>
            <a:r>
              <a:rPr lang="id-ID" sz="1400" b="1" dirty="0" smtClean="0">
                <a:cs typeface="Franklin Gothic Heavy"/>
              </a:rPr>
              <a:t>Presiden</a:t>
            </a:r>
            <a:r>
              <a:rPr lang="id-ID" sz="1400" b="1" spc="-40" dirty="0" smtClean="0">
                <a:cs typeface="Franklin Gothic Heavy"/>
              </a:rPr>
              <a:t> </a:t>
            </a:r>
            <a:r>
              <a:rPr lang="id-ID" sz="1400" b="1" spc="-10" dirty="0" smtClean="0">
                <a:cs typeface="Franklin Gothic Heavy"/>
              </a:rPr>
              <a:t>Disertai</a:t>
            </a:r>
            <a:r>
              <a:rPr lang="id-ID" sz="1400" b="1" dirty="0" smtClean="0">
                <a:cs typeface="Franklin Gothic Heavy"/>
              </a:rPr>
              <a:t> d</a:t>
            </a:r>
            <a:r>
              <a:rPr lang="id-ID" sz="1400" b="1" spc="-5" dirty="0" smtClean="0">
                <a:cs typeface="Franklin Gothic Heavy"/>
              </a:rPr>
              <a:t>engan</a:t>
            </a:r>
            <a:r>
              <a:rPr lang="id-ID" sz="1400" b="1" spc="-65" dirty="0" smtClean="0">
                <a:cs typeface="Franklin Gothic Heavy"/>
              </a:rPr>
              <a:t> </a:t>
            </a:r>
            <a:r>
              <a:rPr lang="id-ID" sz="1400" b="1" dirty="0" smtClean="0">
                <a:cs typeface="Franklin Gothic Heavy"/>
              </a:rPr>
              <a:t>Pertimbangan  </a:t>
            </a:r>
            <a:r>
              <a:rPr lang="id-ID" sz="1400" b="1" spc="-5" dirty="0" smtClean="0">
                <a:cs typeface="Franklin Gothic Heavy"/>
              </a:rPr>
              <a:t>Teknis </a:t>
            </a:r>
            <a:r>
              <a:rPr lang="id-ID" sz="1400" b="1" spc="-10" dirty="0">
                <a:cs typeface="Franklin Gothic Heavy"/>
              </a:rPr>
              <a:t>d</a:t>
            </a:r>
            <a:r>
              <a:rPr lang="id-ID" sz="1400" b="1" spc="-10" dirty="0" smtClean="0">
                <a:cs typeface="Franklin Gothic Heavy"/>
              </a:rPr>
              <a:t>ari</a:t>
            </a:r>
            <a:r>
              <a:rPr lang="id-ID" sz="1400" b="1" spc="-50" dirty="0" smtClean="0">
                <a:cs typeface="Franklin Gothic Heavy"/>
              </a:rPr>
              <a:t> </a:t>
            </a:r>
            <a:r>
              <a:rPr lang="id-ID" sz="1400" b="1" spc="-5" dirty="0" smtClean="0">
                <a:cs typeface="Franklin Gothic Heavy"/>
              </a:rPr>
              <a:t>Menteri.</a:t>
            </a:r>
            <a:endParaRPr lang="id-ID" sz="1400" b="1" dirty="0">
              <a:cs typeface="Franklin Gothic Heav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430000" y="22859"/>
            <a:ext cx="719327" cy="719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575542" y="167132"/>
            <a:ext cx="431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smtClean="0">
                <a:latin typeface="Arial Black"/>
                <a:cs typeface="Arial Black"/>
              </a:rPr>
              <a:t>25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5191" y="1814702"/>
              <a:ext cx="2145665" cy="1658620"/>
            </a:xfrm>
            <a:custGeom>
              <a:avLst/>
              <a:gdLst/>
              <a:ahLst/>
              <a:cxnLst/>
              <a:rect l="l" t="t" r="r" b="b"/>
              <a:pathLst>
                <a:path w="2145665" h="1658620">
                  <a:moveTo>
                    <a:pt x="2133885" y="0"/>
                  </a:moveTo>
                  <a:lnTo>
                    <a:pt x="2126773" y="5334"/>
                  </a:lnTo>
                  <a:lnTo>
                    <a:pt x="2120169" y="7238"/>
                  </a:lnTo>
                  <a:lnTo>
                    <a:pt x="1866296" y="91312"/>
                  </a:lnTo>
                  <a:lnTo>
                    <a:pt x="1855622" y="96119"/>
                  </a:lnTo>
                  <a:lnTo>
                    <a:pt x="1851675" y="101949"/>
                  </a:lnTo>
                  <a:lnTo>
                    <a:pt x="1853705" y="109065"/>
                  </a:lnTo>
                  <a:lnTo>
                    <a:pt x="1860962" y="117729"/>
                  </a:lnTo>
                  <a:lnTo>
                    <a:pt x="1874724" y="131407"/>
                  </a:lnTo>
                  <a:lnTo>
                    <a:pt x="1901628" y="159002"/>
                  </a:lnTo>
                  <a:lnTo>
                    <a:pt x="1915318" y="172466"/>
                  </a:lnTo>
                  <a:lnTo>
                    <a:pt x="1922025" y="180347"/>
                  </a:lnTo>
                  <a:lnTo>
                    <a:pt x="1924208" y="187706"/>
                  </a:lnTo>
                  <a:lnTo>
                    <a:pt x="1921819" y="195254"/>
                  </a:lnTo>
                  <a:lnTo>
                    <a:pt x="1914810" y="203708"/>
                  </a:lnTo>
                  <a:lnTo>
                    <a:pt x="1879199" y="238909"/>
                  </a:lnTo>
                  <a:lnTo>
                    <a:pt x="1316132" y="801877"/>
                  </a:lnTo>
                  <a:lnTo>
                    <a:pt x="1305006" y="810859"/>
                  </a:lnTo>
                  <a:lnTo>
                    <a:pt x="1293510" y="816006"/>
                  </a:lnTo>
                  <a:lnTo>
                    <a:pt x="1281039" y="817487"/>
                  </a:lnTo>
                  <a:lnTo>
                    <a:pt x="1266983" y="815467"/>
                  </a:lnTo>
                  <a:lnTo>
                    <a:pt x="1106385" y="776448"/>
                  </a:lnTo>
                  <a:lnTo>
                    <a:pt x="767873" y="695833"/>
                  </a:lnTo>
                  <a:lnTo>
                    <a:pt x="756765" y="696142"/>
                  </a:lnTo>
                  <a:lnTo>
                    <a:pt x="749109" y="699357"/>
                  </a:lnTo>
                  <a:lnTo>
                    <a:pt x="743692" y="704334"/>
                  </a:lnTo>
                  <a:lnTo>
                    <a:pt x="739298" y="709930"/>
                  </a:lnTo>
                  <a:lnTo>
                    <a:pt x="8159" y="1582166"/>
                  </a:lnTo>
                  <a:lnTo>
                    <a:pt x="1781" y="1591498"/>
                  </a:lnTo>
                  <a:lnTo>
                    <a:pt x="0" y="1599961"/>
                  </a:lnTo>
                  <a:lnTo>
                    <a:pt x="3123" y="1607972"/>
                  </a:lnTo>
                  <a:lnTo>
                    <a:pt x="11461" y="1615948"/>
                  </a:lnTo>
                  <a:lnTo>
                    <a:pt x="22357" y="1623998"/>
                  </a:lnTo>
                  <a:lnTo>
                    <a:pt x="33004" y="1632727"/>
                  </a:lnTo>
                  <a:lnTo>
                    <a:pt x="53879" y="1651127"/>
                  </a:lnTo>
                  <a:lnTo>
                    <a:pt x="61547" y="1656802"/>
                  </a:lnTo>
                  <a:lnTo>
                    <a:pt x="68548" y="1658429"/>
                  </a:lnTo>
                  <a:lnTo>
                    <a:pt x="75453" y="1655770"/>
                  </a:lnTo>
                  <a:lnTo>
                    <a:pt x="82835" y="1648587"/>
                  </a:lnTo>
                  <a:lnTo>
                    <a:pt x="767873" y="811530"/>
                  </a:lnTo>
                  <a:lnTo>
                    <a:pt x="778515" y="800873"/>
                  </a:lnTo>
                  <a:lnTo>
                    <a:pt x="789670" y="794956"/>
                  </a:lnTo>
                  <a:lnTo>
                    <a:pt x="802181" y="793420"/>
                  </a:lnTo>
                  <a:lnTo>
                    <a:pt x="816895" y="795909"/>
                  </a:lnTo>
                  <a:lnTo>
                    <a:pt x="865068" y="808781"/>
                  </a:lnTo>
                  <a:lnTo>
                    <a:pt x="1298987" y="923036"/>
                  </a:lnTo>
                  <a:lnTo>
                    <a:pt x="1311108" y="924863"/>
                  </a:lnTo>
                  <a:lnTo>
                    <a:pt x="1321657" y="923655"/>
                  </a:lnTo>
                  <a:lnTo>
                    <a:pt x="1331348" y="919089"/>
                  </a:lnTo>
                  <a:lnTo>
                    <a:pt x="1340897" y="910844"/>
                  </a:lnTo>
                  <a:lnTo>
                    <a:pt x="1959133" y="253111"/>
                  </a:lnTo>
                  <a:lnTo>
                    <a:pt x="1967859" y="245048"/>
                  </a:lnTo>
                  <a:lnTo>
                    <a:pt x="1975881" y="241855"/>
                  </a:lnTo>
                  <a:lnTo>
                    <a:pt x="1983976" y="244163"/>
                  </a:lnTo>
                  <a:lnTo>
                    <a:pt x="1992915" y="252602"/>
                  </a:lnTo>
                  <a:lnTo>
                    <a:pt x="2002549" y="263538"/>
                  </a:lnTo>
                  <a:lnTo>
                    <a:pt x="2012648" y="273891"/>
                  </a:lnTo>
                  <a:lnTo>
                    <a:pt x="2033428" y="294132"/>
                  </a:lnTo>
                  <a:lnTo>
                    <a:pt x="2044555" y="304097"/>
                  </a:lnTo>
                  <a:lnTo>
                    <a:pt x="2051859" y="306609"/>
                  </a:lnTo>
                  <a:lnTo>
                    <a:pt x="2057092" y="301168"/>
                  </a:lnTo>
                  <a:lnTo>
                    <a:pt x="2062003" y="287274"/>
                  </a:lnTo>
                  <a:lnTo>
                    <a:pt x="2139219" y="25400"/>
                  </a:lnTo>
                  <a:lnTo>
                    <a:pt x="2141124" y="19558"/>
                  </a:lnTo>
                  <a:lnTo>
                    <a:pt x="2145315" y="12192"/>
                  </a:lnTo>
                  <a:lnTo>
                    <a:pt x="2140108" y="6858"/>
                  </a:lnTo>
                  <a:lnTo>
                    <a:pt x="2133885" y="0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706664"/>
              <a:ext cx="4780555" cy="41513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00911" y="329171"/>
              <a:ext cx="9876282" cy="50826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91425" y="320040"/>
              <a:ext cx="9854145" cy="4864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68546" y="4918709"/>
              <a:ext cx="6756400" cy="1321435"/>
            </a:xfrm>
            <a:custGeom>
              <a:avLst/>
              <a:gdLst/>
              <a:ahLst/>
              <a:cxnLst/>
              <a:rect l="l" t="t" r="r" b="b"/>
              <a:pathLst>
                <a:path w="6756400" h="1321435">
                  <a:moveTo>
                    <a:pt x="0" y="116839"/>
                  </a:moveTo>
                  <a:lnTo>
                    <a:pt x="9183" y="71366"/>
                  </a:lnTo>
                  <a:lnTo>
                    <a:pt x="34226" y="34226"/>
                  </a:lnTo>
                  <a:lnTo>
                    <a:pt x="71366" y="9183"/>
                  </a:lnTo>
                  <a:lnTo>
                    <a:pt x="116839" y="0"/>
                  </a:lnTo>
                  <a:lnTo>
                    <a:pt x="6639052" y="0"/>
                  </a:lnTo>
                  <a:lnTo>
                    <a:pt x="6684525" y="9183"/>
                  </a:lnTo>
                  <a:lnTo>
                    <a:pt x="6721665" y="34226"/>
                  </a:lnTo>
                  <a:lnTo>
                    <a:pt x="6746708" y="71366"/>
                  </a:lnTo>
                  <a:lnTo>
                    <a:pt x="6755892" y="116839"/>
                  </a:lnTo>
                  <a:lnTo>
                    <a:pt x="6755892" y="1204455"/>
                  </a:lnTo>
                  <a:lnTo>
                    <a:pt x="6746708" y="1249941"/>
                  </a:lnTo>
                  <a:lnTo>
                    <a:pt x="6721665" y="1287084"/>
                  </a:lnTo>
                  <a:lnTo>
                    <a:pt x="6684525" y="1312125"/>
                  </a:lnTo>
                  <a:lnTo>
                    <a:pt x="6639052" y="1321308"/>
                  </a:lnTo>
                  <a:lnTo>
                    <a:pt x="116839" y="1321308"/>
                  </a:lnTo>
                  <a:lnTo>
                    <a:pt x="71366" y="1312125"/>
                  </a:lnTo>
                  <a:lnTo>
                    <a:pt x="34226" y="1287084"/>
                  </a:lnTo>
                  <a:lnTo>
                    <a:pt x="9183" y="1249941"/>
                  </a:lnTo>
                  <a:lnTo>
                    <a:pt x="0" y="1204455"/>
                  </a:lnTo>
                  <a:lnTo>
                    <a:pt x="0" y="116839"/>
                  </a:lnTo>
                  <a:close/>
                </a:path>
              </a:pathLst>
            </a:custGeom>
            <a:ln w="38100">
              <a:solidFill>
                <a:srgbClr val="9C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74308" y="1117091"/>
              <a:ext cx="5404103" cy="27477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02323" y="1245108"/>
              <a:ext cx="5150358" cy="249402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428613" y="1228090"/>
            <a:ext cx="51022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Franklin Gothic Heavy"/>
                <a:cs typeface="Franklin Gothic Heavy"/>
              </a:rPr>
              <a:t>Pangkat </a:t>
            </a:r>
            <a:r>
              <a:rPr sz="1800" b="1" dirty="0">
                <a:latin typeface="Franklin Gothic Heavy"/>
                <a:cs typeface="Franklin Gothic Heavy"/>
              </a:rPr>
              <a:t>dan </a:t>
            </a:r>
            <a:r>
              <a:rPr sz="1800" b="1" spc="-5" dirty="0">
                <a:latin typeface="Franklin Gothic Heavy"/>
                <a:cs typeface="Franklin Gothic Heavy"/>
              </a:rPr>
              <a:t>golongan ruang </a:t>
            </a:r>
            <a:r>
              <a:rPr sz="1800" b="1" dirty="0">
                <a:latin typeface="Franklin Gothic Heavy"/>
                <a:cs typeface="Franklin Gothic Heavy"/>
              </a:rPr>
              <a:t>PNS </a:t>
            </a:r>
            <a:r>
              <a:rPr sz="1800" b="1" spc="-10" dirty="0">
                <a:latin typeface="Franklin Gothic Heavy"/>
                <a:cs typeface="Franklin Gothic Heavy"/>
              </a:rPr>
              <a:t>yang sudah  </a:t>
            </a:r>
            <a:r>
              <a:rPr sz="1800" b="1" dirty="0">
                <a:latin typeface="Franklin Gothic Heavy"/>
                <a:cs typeface="Franklin Gothic Heavy"/>
              </a:rPr>
              <a:t>ada </a:t>
            </a:r>
            <a:r>
              <a:rPr sz="1800" b="1" spc="-5" dirty="0">
                <a:latin typeface="Franklin Gothic Heavy"/>
                <a:cs typeface="Franklin Gothic Heavy"/>
              </a:rPr>
              <a:t>pada </a:t>
            </a:r>
            <a:r>
              <a:rPr sz="1800" b="1" dirty="0">
                <a:latin typeface="Franklin Gothic Heavy"/>
                <a:cs typeface="Franklin Gothic Heavy"/>
              </a:rPr>
              <a:t>saat </a:t>
            </a:r>
            <a:r>
              <a:rPr sz="1800" b="1" spc="-5" dirty="0">
                <a:latin typeface="Franklin Gothic Heavy"/>
                <a:cs typeface="Franklin Gothic Heavy"/>
              </a:rPr>
              <a:t>Peraturan Pemerintah ini </a:t>
            </a:r>
            <a:r>
              <a:rPr sz="1800" b="1" spc="-10" dirty="0">
                <a:latin typeface="Franklin Gothic Heavy"/>
                <a:cs typeface="Franklin Gothic Heavy"/>
              </a:rPr>
              <a:t>mulai  </a:t>
            </a:r>
            <a:r>
              <a:rPr sz="1800" b="1" spc="-5" dirty="0">
                <a:latin typeface="Franklin Gothic Heavy"/>
                <a:cs typeface="Franklin Gothic Heavy"/>
              </a:rPr>
              <a:t>berlaku,</a:t>
            </a:r>
            <a:r>
              <a:rPr sz="1800" b="1" spc="114" dirty="0">
                <a:latin typeface="Franklin Gothic Heavy"/>
                <a:cs typeface="Franklin Gothic Heavy"/>
              </a:rPr>
              <a:t> </a:t>
            </a:r>
            <a:r>
              <a:rPr sz="1800" b="1" spc="5" dirty="0">
                <a:latin typeface="Franklin Gothic Heavy"/>
                <a:cs typeface="Franklin Gothic Heavy"/>
              </a:rPr>
              <a:t>tetap</a:t>
            </a:r>
            <a:r>
              <a:rPr sz="1800" b="1" spc="70" dirty="0">
                <a:latin typeface="Franklin Gothic Heavy"/>
                <a:cs typeface="Franklin Gothic Heavy"/>
              </a:rPr>
              <a:t> </a:t>
            </a:r>
            <a:r>
              <a:rPr sz="1800" b="1" spc="-5" dirty="0">
                <a:latin typeface="Franklin Gothic Heavy"/>
                <a:cs typeface="Franklin Gothic Heavy"/>
              </a:rPr>
              <a:t>berlaku</a:t>
            </a:r>
            <a:r>
              <a:rPr sz="1800" b="1" spc="114" dirty="0">
                <a:latin typeface="Franklin Gothic Heavy"/>
                <a:cs typeface="Franklin Gothic Heavy"/>
              </a:rPr>
              <a:t> </a:t>
            </a:r>
            <a:r>
              <a:rPr sz="1800" b="1" dirty="0">
                <a:latin typeface="Franklin Gothic Heavy"/>
                <a:cs typeface="Franklin Gothic Heavy"/>
              </a:rPr>
              <a:t>sampai</a:t>
            </a:r>
            <a:r>
              <a:rPr sz="1800" b="1" spc="100" dirty="0">
                <a:latin typeface="Franklin Gothic Heavy"/>
                <a:cs typeface="Franklin Gothic Heavy"/>
              </a:rPr>
              <a:t> </a:t>
            </a:r>
            <a:r>
              <a:rPr sz="1800" b="1" spc="-5" dirty="0">
                <a:latin typeface="Franklin Gothic Heavy"/>
                <a:cs typeface="Franklin Gothic Heavy"/>
              </a:rPr>
              <a:t>dengan</a:t>
            </a:r>
            <a:endParaRPr sz="1800">
              <a:latin typeface="Franklin Gothic Heavy"/>
              <a:cs typeface="Franklin Gothic Heavy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28613" y="2051050"/>
            <a:ext cx="510413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Franklin Gothic Heavy"/>
                <a:cs typeface="Franklin Gothic Heavy"/>
              </a:rPr>
              <a:t>diberlakukannya </a:t>
            </a:r>
            <a:r>
              <a:rPr sz="1800" b="1" spc="-5" dirty="0">
                <a:latin typeface="Franklin Gothic Heavy"/>
                <a:cs typeface="Franklin Gothic Heavy"/>
              </a:rPr>
              <a:t>ketentuan </a:t>
            </a:r>
            <a:r>
              <a:rPr sz="1800" b="1" spc="-10" dirty="0">
                <a:latin typeface="Franklin Gothic Heavy"/>
                <a:cs typeface="Franklin Gothic Heavy"/>
              </a:rPr>
              <a:t>mengenai </a:t>
            </a:r>
            <a:r>
              <a:rPr sz="1800" b="1" strike="sngStrike" spc="-5" dirty="0">
                <a:solidFill>
                  <a:srgbClr val="FF0000"/>
                </a:solidFill>
                <a:latin typeface="Franklin Gothic Heavy"/>
                <a:cs typeface="Franklin Gothic Heavy"/>
              </a:rPr>
              <a:t>gaji </a:t>
            </a:r>
            <a:r>
              <a:rPr sz="1800" b="1" strike="sngStrike" spc="-10" dirty="0">
                <a:solidFill>
                  <a:srgbClr val="FF0000"/>
                </a:solidFill>
                <a:latin typeface="Franklin Gothic Heavy"/>
                <a:cs typeface="Franklin Gothic Heavy"/>
              </a:rPr>
              <a:t>dan </a:t>
            </a:r>
            <a:r>
              <a:rPr sz="1800" b="1" strike="noStrike" spc="-10" dirty="0">
                <a:solidFill>
                  <a:srgbClr val="FF0000"/>
                </a:solidFill>
                <a:latin typeface="Franklin Gothic Heavy"/>
                <a:cs typeface="Franklin Gothic Heavy"/>
              </a:rPr>
              <a:t> </a:t>
            </a:r>
            <a:r>
              <a:rPr sz="1800" b="1" strike="sngStrike" spc="-5" dirty="0">
                <a:solidFill>
                  <a:srgbClr val="FF0000"/>
                </a:solidFill>
                <a:latin typeface="Franklin Gothic Heavy"/>
                <a:cs typeface="Franklin Gothic Heavy"/>
              </a:rPr>
              <a:t>tunjangan</a:t>
            </a:r>
            <a:r>
              <a:rPr sz="1800" b="1" strike="noStrike" spc="-5" dirty="0">
                <a:solidFill>
                  <a:srgbClr val="FF0000"/>
                </a:solidFill>
                <a:latin typeface="Franklin Gothic Heavy"/>
                <a:cs typeface="Franklin Gothic Heavy"/>
              </a:rPr>
              <a:t> </a:t>
            </a:r>
            <a:r>
              <a:rPr sz="1800" b="1" strike="noStrike" spc="-20" dirty="0">
                <a:solidFill>
                  <a:srgbClr val="FF0000"/>
                </a:solidFill>
                <a:latin typeface="Franklin Gothic Heavy"/>
                <a:cs typeface="Franklin Gothic Heavy"/>
              </a:rPr>
              <a:t>PANGKAT </a:t>
            </a:r>
            <a:r>
              <a:rPr sz="1800" b="1" strike="noStrike" spc="-5" dirty="0">
                <a:latin typeface="Franklin Gothic Heavy"/>
                <a:cs typeface="Franklin Gothic Heavy"/>
              </a:rPr>
              <a:t>PNS berdasarkan  Peraturan Pemerintah mengenai pangkat, gaji,  </a:t>
            </a:r>
            <a:r>
              <a:rPr sz="1800" b="1" strike="noStrike" dirty="0">
                <a:latin typeface="Franklin Gothic Heavy"/>
                <a:cs typeface="Franklin Gothic Heavy"/>
              </a:rPr>
              <a:t>dan </a:t>
            </a:r>
            <a:r>
              <a:rPr sz="1800" b="1" strike="noStrike" spc="-5" dirty="0">
                <a:latin typeface="Franklin Gothic Heavy"/>
                <a:cs typeface="Franklin Gothic Heavy"/>
              </a:rPr>
              <a:t>tunjangan PNS sebagai pelaksanaan  </a:t>
            </a:r>
            <a:r>
              <a:rPr sz="1800" b="1" strike="noStrike" dirty="0">
                <a:latin typeface="Franklin Gothic Heavy"/>
                <a:cs typeface="Franklin Gothic Heavy"/>
              </a:rPr>
              <a:t>Undang-Undang Nomor </a:t>
            </a:r>
            <a:r>
              <a:rPr sz="1800" b="1" strike="noStrike" spc="-5" dirty="0">
                <a:latin typeface="Franklin Gothic Heavy"/>
                <a:cs typeface="Franklin Gothic Heavy"/>
              </a:rPr>
              <a:t>5 </a:t>
            </a:r>
            <a:r>
              <a:rPr sz="1800" b="1" strike="noStrike" dirty="0">
                <a:latin typeface="Franklin Gothic Heavy"/>
                <a:cs typeface="Franklin Gothic Heavy"/>
              </a:rPr>
              <a:t>tahun </a:t>
            </a:r>
            <a:r>
              <a:rPr sz="1800" b="1" strike="noStrike" spc="-5" dirty="0">
                <a:latin typeface="Franklin Gothic Heavy"/>
                <a:cs typeface="Franklin Gothic Heavy"/>
              </a:rPr>
              <a:t>2014 </a:t>
            </a:r>
            <a:r>
              <a:rPr sz="1800" b="1" strike="noStrike" dirty="0">
                <a:latin typeface="Franklin Gothic Heavy"/>
                <a:cs typeface="Franklin Gothic Heavy"/>
              </a:rPr>
              <a:t>tentang  Aparatur </a:t>
            </a:r>
            <a:r>
              <a:rPr sz="1800" b="1" strike="noStrike" spc="5" dirty="0">
                <a:latin typeface="Franklin Gothic Heavy"/>
                <a:cs typeface="Franklin Gothic Heavy"/>
              </a:rPr>
              <a:t>Sipil</a:t>
            </a:r>
            <a:r>
              <a:rPr sz="1800" b="1" strike="noStrike" spc="-65" dirty="0">
                <a:latin typeface="Franklin Gothic Heavy"/>
                <a:cs typeface="Franklin Gothic Heavy"/>
              </a:rPr>
              <a:t> </a:t>
            </a:r>
            <a:r>
              <a:rPr sz="1800" b="1" strike="noStrike" spc="5" dirty="0">
                <a:latin typeface="Franklin Gothic Heavy"/>
                <a:cs typeface="Franklin Gothic Heavy"/>
              </a:rPr>
              <a:t>Negara.</a:t>
            </a:r>
            <a:endParaRPr sz="1800">
              <a:latin typeface="Franklin Gothic Heavy"/>
              <a:cs typeface="Franklin Gothic Heavy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66488" y="1019555"/>
            <a:ext cx="7255509" cy="5805805"/>
            <a:chOff x="4666488" y="1019555"/>
            <a:chExt cx="7255509" cy="5805805"/>
          </a:xfrm>
        </p:grpSpPr>
        <p:sp>
          <p:nvSpPr>
            <p:cNvPr id="14" name="object 14"/>
            <p:cNvSpPr/>
            <p:nvPr/>
          </p:nvSpPr>
          <p:spPr>
            <a:xfrm>
              <a:off x="6054852" y="1019555"/>
              <a:ext cx="5808726" cy="303657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18860" y="1083563"/>
              <a:ext cx="5680710" cy="290855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66488" y="5241034"/>
              <a:ext cx="7255002" cy="15841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30496" y="5305042"/>
              <a:ext cx="7126985" cy="145618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754880" y="1103375"/>
              <a:ext cx="1251203" cy="3688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54880" y="1103375"/>
              <a:ext cx="1251585" cy="368935"/>
            </a:xfrm>
            <a:custGeom>
              <a:avLst/>
              <a:gdLst/>
              <a:ahLst/>
              <a:cxnLst/>
              <a:rect l="l" t="t" r="r" b="b"/>
              <a:pathLst>
                <a:path w="1251585" h="368934">
                  <a:moveTo>
                    <a:pt x="0" y="368808"/>
                  </a:moveTo>
                  <a:lnTo>
                    <a:pt x="1251203" y="368808"/>
                  </a:lnTo>
                  <a:lnTo>
                    <a:pt x="1251203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754879" y="1103375"/>
            <a:ext cx="1251585" cy="36893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10"/>
              </a:spcBef>
            </a:pPr>
            <a:r>
              <a:rPr sz="1800" b="1" spc="-10" dirty="0">
                <a:latin typeface="Franklin Gothic Heavy"/>
                <a:cs typeface="Franklin Gothic Heavy"/>
              </a:rPr>
              <a:t>Pasal</a:t>
            </a:r>
            <a:r>
              <a:rPr sz="1800" b="1" spc="-45" dirty="0">
                <a:latin typeface="Franklin Gothic Heavy"/>
                <a:cs typeface="Franklin Gothic Heavy"/>
              </a:rPr>
              <a:t> </a:t>
            </a:r>
            <a:r>
              <a:rPr sz="1800" b="1" spc="-10" dirty="0">
                <a:latin typeface="Franklin Gothic Heavy"/>
                <a:cs typeface="Franklin Gothic Heavy"/>
              </a:rPr>
              <a:t>352</a:t>
            </a:r>
            <a:endParaRPr sz="1800">
              <a:latin typeface="Franklin Gothic Heavy"/>
              <a:cs typeface="Franklin Gothic Heavy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117645" y="4765357"/>
            <a:ext cx="1538605" cy="380365"/>
            <a:chOff x="10117645" y="4765357"/>
            <a:chExt cx="1538605" cy="380365"/>
          </a:xfrm>
        </p:grpSpPr>
        <p:sp>
          <p:nvSpPr>
            <p:cNvPr id="22" name="object 22"/>
            <p:cNvSpPr/>
            <p:nvPr/>
          </p:nvSpPr>
          <p:spPr>
            <a:xfrm>
              <a:off x="10122407" y="4770120"/>
              <a:ext cx="1528572" cy="37033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122407" y="4770120"/>
              <a:ext cx="1529080" cy="370840"/>
            </a:xfrm>
            <a:custGeom>
              <a:avLst/>
              <a:gdLst/>
              <a:ahLst/>
              <a:cxnLst/>
              <a:rect l="l" t="t" r="r" b="b"/>
              <a:pathLst>
                <a:path w="1529079" h="370839">
                  <a:moveTo>
                    <a:pt x="0" y="370331"/>
                  </a:moveTo>
                  <a:lnTo>
                    <a:pt x="1528572" y="370331"/>
                  </a:lnTo>
                  <a:lnTo>
                    <a:pt x="1528572" y="0"/>
                  </a:lnTo>
                  <a:lnTo>
                    <a:pt x="0" y="0"/>
                  </a:lnTo>
                  <a:lnTo>
                    <a:pt x="0" y="37033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816602" y="4798821"/>
            <a:ext cx="6959600" cy="190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78130" algn="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Franklin Gothic Heavy"/>
                <a:cs typeface="Franklin Gothic Heavy"/>
              </a:rPr>
              <a:t>Pasal</a:t>
            </a:r>
            <a:r>
              <a:rPr sz="1800" b="1" spc="-95" dirty="0">
                <a:latin typeface="Franklin Gothic Heavy"/>
                <a:cs typeface="Franklin Gothic Heavy"/>
              </a:rPr>
              <a:t> </a:t>
            </a:r>
            <a:r>
              <a:rPr sz="1800" b="1" spc="-5" dirty="0">
                <a:latin typeface="Franklin Gothic Heavy"/>
                <a:cs typeface="Franklin Gothic Heavy"/>
              </a:rPr>
              <a:t>352A</a:t>
            </a:r>
            <a:endParaRPr sz="1800">
              <a:latin typeface="Franklin Gothic Heavy"/>
              <a:cs typeface="Franklin Gothic Heavy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Franklin Gothic Heavy"/>
              <a:cs typeface="Franklin Gothic Heavy"/>
            </a:endParaRPr>
          </a:p>
          <a:p>
            <a:pPr marL="12700" marR="5080" algn="just">
              <a:lnSpc>
                <a:spcPct val="100000"/>
              </a:lnSpc>
            </a:pPr>
            <a:r>
              <a:rPr sz="2200" b="1" spc="-15" dirty="0">
                <a:latin typeface="Franklin Gothic Heavy"/>
                <a:cs typeface="Franklin Gothic Heavy"/>
              </a:rPr>
              <a:t>Pangkat </a:t>
            </a:r>
            <a:r>
              <a:rPr sz="2200" b="1" spc="-10" dirty="0">
                <a:latin typeface="Franklin Gothic Heavy"/>
                <a:cs typeface="Franklin Gothic Heavy"/>
              </a:rPr>
              <a:t>dan golongan ruang masih dipergunakan  sebagai syarat pengangkatan dalam </a:t>
            </a:r>
            <a:r>
              <a:rPr sz="2200" b="1" spc="-5" dirty="0">
                <a:latin typeface="Franklin Gothic Heavy"/>
                <a:cs typeface="Franklin Gothic Heavy"/>
              </a:rPr>
              <a:t>jabatan sampai  </a:t>
            </a:r>
            <a:r>
              <a:rPr sz="2200" b="1" spc="-10" dirty="0">
                <a:latin typeface="Franklin Gothic Heavy"/>
                <a:cs typeface="Franklin Gothic Heavy"/>
              </a:rPr>
              <a:t>dengan </a:t>
            </a:r>
            <a:r>
              <a:rPr sz="2200" b="1" spc="-15" dirty="0">
                <a:latin typeface="Franklin Gothic Heavy"/>
                <a:cs typeface="Franklin Gothic Heavy"/>
              </a:rPr>
              <a:t>ditetapkannya Peraturan </a:t>
            </a:r>
            <a:r>
              <a:rPr sz="2200" b="1" spc="-10" dirty="0">
                <a:latin typeface="Franklin Gothic Heavy"/>
                <a:cs typeface="Franklin Gothic Heavy"/>
              </a:rPr>
              <a:t>Pemerintah </a:t>
            </a:r>
            <a:r>
              <a:rPr sz="2200" b="1" spc="-20" dirty="0">
                <a:latin typeface="Franklin Gothic Heavy"/>
                <a:cs typeface="Franklin Gothic Heavy"/>
              </a:rPr>
              <a:t>yang  </a:t>
            </a:r>
            <a:r>
              <a:rPr sz="2200" b="1" spc="-10" dirty="0">
                <a:latin typeface="Franklin Gothic Heavy"/>
                <a:cs typeface="Franklin Gothic Heavy"/>
              </a:rPr>
              <a:t>mengatur tentang</a:t>
            </a:r>
            <a:r>
              <a:rPr sz="2200" b="1" spc="30" dirty="0">
                <a:latin typeface="Franklin Gothic Heavy"/>
                <a:cs typeface="Franklin Gothic Heavy"/>
              </a:rPr>
              <a:t> </a:t>
            </a:r>
            <a:r>
              <a:rPr sz="2200" b="1" spc="-10" dirty="0">
                <a:latin typeface="Franklin Gothic Heavy"/>
                <a:cs typeface="Franklin Gothic Heavy"/>
              </a:rPr>
              <a:t>pangkat.</a:t>
            </a:r>
            <a:endParaRPr sz="2200">
              <a:latin typeface="Franklin Gothic Heavy"/>
              <a:cs typeface="Franklin Gothic Heavy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7911" y="65531"/>
            <a:ext cx="720852" cy="7208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02793" y="210439"/>
            <a:ext cx="431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 smtClean="0">
                <a:latin typeface="Arial Black"/>
                <a:cs typeface="Arial Black"/>
              </a:rPr>
              <a:t>26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28999"/>
            <a:ext cx="12192000" cy="3429000"/>
          </a:xfrm>
          <a:custGeom>
            <a:avLst/>
            <a:gdLst/>
            <a:ahLst/>
            <a:cxnLst/>
            <a:rect l="l" t="t" r="r" b="b"/>
            <a:pathLst>
              <a:path w="12192000" h="3429000">
                <a:moveTo>
                  <a:pt x="12192000" y="0"/>
                </a:moveTo>
                <a:lnTo>
                  <a:pt x="0" y="0"/>
                </a:lnTo>
                <a:lnTo>
                  <a:pt x="0" y="3429000"/>
                </a:lnTo>
                <a:lnTo>
                  <a:pt x="12192000" y="3429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DA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5695" y="452627"/>
            <a:ext cx="2807208" cy="5832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16452" y="1473708"/>
            <a:ext cx="775715" cy="763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08148" y="155447"/>
            <a:ext cx="4960620" cy="8641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08148" y="155447"/>
            <a:ext cx="4960620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6135"/>
              </a:lnSpc>
            </a:pPr>
            <a:r>
              <a:rPr sz="5400" b="1" spc="-75" dirty="0">
                <a:latin typeface="Rockwell Extra Bold"/>
                <a:cs typeface="Rockwell Extra Bold"/>
              </a:rPr>
              <a:t>PASAL</a:t>
            </a:r>
            <a:r>
              <a:rPr sz="5400" b="1" spc="-30" dirty="0">
                <a:latin typeface="Rockwell Extra Bold"/>
                <a:cs typeface="Rockwell Extra Bold"/>
              </a:rPr>
              <a:t> </a:t>
            </a:r>
            <a:r>
              <a:rPr sz="5400" b="1" dirty="0">
                <a:latin typeface="Rockwell Extra Bold"/>
                <a:cs typeface="Rockwell Extra Bold"/>
              </a:rPr>
              <a:t>360A</a:t>
            </a:r>
            <a:endParaRPr sz="5400">
              <a:latin typeface="Rockwell Extra Bold"/>
              <a:cs typeface="Rockwell Extra Bol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16452" y="2505455"/>
            <a:ext cx="775715" cy="763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16452" y="3535679"/>
            <a:ext cx="775715" cy="7635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585715" y="1441703"/>
            <a:ext cx="7364095" cy="5169535"/>
            <a:chOff x="4585715" y="1441703"/>
            <a:chExt cx="7364095" cy="5169535"/>
          </a:xfrm>
        </p:grpSpPr>
        <p:sp>
          <p:nvSpPr>
            <p:cNvPr id="11" name="object 11"/>
            <p:cNvSpPr/>
            <p:nvPr/>
          </p:nvSpPr>
          <p:spPr>
            <a:xfrm>
              <a:off x="4617719" y="1473707"/>
              <a:ext cx="7299959" cy="5105400"/>
            </a:xfrm>
            <a:custGeom>
              <a:avLst/>
              <a:gdLst/>
              <a:ahLst/>
              <a:cxnLst/>
              <a:rect l="l" t="t" r="r" b="b"/>
              <a:pathLst>
                <a:path w="7299959" h="5105400">
                  <a:moveTo>
                    <a:pt x="6752971" y="0"/>
                  </a:moveTo>
                  <a:lnTo>
                    <a:pt x="546988" y="0"/>
                  </a:lnTo>
                  <a:lnTo>
                    <a:pt x="499787" y="2007"/>
                  </a:lnTo>
                  <a:lnTo>
                    <a:pt x="453701" y="7920"/>
                  </a:lnTo>
                  <a:lnTo>
                    <a:pt x="408895" y="17574"/>
                  </a:lnTo>
                  <a:lnTo>
                    <a:pt x="365534" y="30806"/>
                  </a:lnTo>
                  <a:lnTo>
                    <a:pt x="323781" y="47451"/>
                  </a:lnTo>
                  <a:lnTo>
                    <a:pt x="283800" y="67346"/>
                  </a:lnTo>
                  <a:lnTo>
                    <a:pt x="245756" y="90325"/>
                  </a:lnTo>
                  <a:lnTo>
                    <a:pt x="209812" y="116226"/>
                  </a:lnTo>
                  <a:lnTo>
                    <a:pt x="176133" y="144883"/>
                  </a:lnTo>
                  <a:lnTo>
                    <a:pt x="144883" y="176133"/>
                  </a:lnTo>
                  <a:lnTo>
                    <a:pt x="116226" y="209812"/>
                  </a:lnTo>
                  <a:lnTo>
                    <a:pt x="90325" y="245756"/>
                  </a:lnTo>
                  <a:lnTo>
                    <a:pt x="67346" y="283800"/>
                  </a:lnTo>
                  <a:lnTo>
                    <a:pt x="47451" y="323781"/>
                  </a:lnTo>
                  <a:lnTo>
                    <a:pt x="30806" y="365534"/>
                  </a:lnTo>
                  <a:lnTo>
                    <a:pt x="17574" y="408895"/>
                  </a:lnTo>
                  <a:lnTo>
                    <a:pt x="7920" y="453701"/>
                  </a:lnTo>
                  <a:lnTo>
                    <a:pt x="2007" y="499787"/>
                  </a:lnTo>
                  <a:lnTo>
                    <a:pt x="0" y="546988"/>
                  </a:lnTo>
                  <a:lnTo>
                    <a:pt x="0" y="4558360"/>
                  </a:lnTo>
                  <a:lnTo>
                    <a:pt x="2007" y="4605560"/>
                  </a:lnTo>
                  <a:lnTo>
                    <a:pt x="7920" y="4651646"/>
                  </a:lnTo>
                  <a:lnTo>
                    <a:pt x="17574" y="4696452"/>
                  </a:lnTo>
                  <a:lnTo>
                    <a:pt x="30806" y="4739815"/>
                  </a:lnTo>
                  <a:lnTo>
                    <a:pt x="47451" y="4781571"/>
                  </a:lnTo>
                  <a:lnTo>
                    <a:pt x="67346" y="4821555"/>
                  </a:lnTo>
                  <a:lnTo>
                    <a:pt x="90325" y="4859603"/>
                  </a:lnTo>
                  <a:lnTo>
                    <a:pt x="116226" y="4895550"/>
                  </a:lnTo>
                  <a:lnTo>
                    <a:pt x="144883" y="4929234"/>
                  </a:lnTo>
                  <a:lnTo>
                    <a:pt x="176133" y="4960488"/>
                  </a:lnTo>
                  <a:lnTo>
                    <a:pt x="209812" y="4989150"/>
                  </a:lnTo>
                  <a:lnTo>
                    <a:pt x="245756" y="5015055"/>
                  </a:lnTo>
                  <a:lnTo>
                    <a:pt x="283800" y="5038039"/>
                  </a:lnTo>
                  <a:lnTo>
                    <a:pt x="323781" y="5057937"/>
                  </a:lnTo>
                  <a:lnTo>
                    <a:pt x="365534" y="5074586"/>
                  </a:lnTo>
                  <a:lnTo>
                    <a:pt x="408895" y="5087820"/>
                  </a:lnTo>
                  <a:lnTo>
                    <a:pt x="453701" y="5097477"/>
                  </a:lnTo>
                  <a:lnTo>
                    <a:pt x="499787" y="5103392"/>
                  </a:lnTo>
                  <a:lnTo>
                    <a:pt x="546988" y="5105400"/>
                  </a:lnTo>
                  <a:lnTo>
                    <a:pt x="6752971" y="5105400"/>
                  </a:lnTo>
                  <a:lnTo>
                    <a:pt x="6800154" y="5103392"/>
                  </a:lnTo>
                  <a:lnTo>
                    <a:pt x="6846226" y="5097477"/>
                  </a:lnTo>
                  <a:lnTo>
                    <a:pt x="6891021" y="5087820"/>
                  </a:lnTo>
                  <a:lnTo>
                    <a:pt x="6934375" y="5074586"/>
                  </a:lnTo>
                  <a:lnTo>
                    <a:pt x="6976124" y="5057937"/>
                  </a:lnTo>
                  <a:lnTo>
                    <a:pt x="7016103" y="5038039"/>
                  </a:lnTo>
                  <a:lnTo>
                    <a:pt x="7054147" y="5015055"/>
                  </a:lnTo>
                  <a:lnTo>
                    <a:pt x="7090093" y="4989150"/>
                  </a:lnTo>
                  <a:lnTo>
                    <a:pt x="7123776" y="4960488"/>
                  </a:lnTo>
                  <a:lnTo>
                    <a:pt x="7155031" y="4929234"/>
                  </a:lnTo>
                  <a:lnTo>
                    <a:pt x="7183694" y="4895550"/>
                  </a:lnTo>
                  <a:lnTo>
                    <a:pt x="7209601" y="4859603"/>
                  </a:lnTo>
                  <a:lnTo>
                    <a:pt x="7232587" y="4821555"/>
                  </a:lnTo>
                  <a:lnTo>
                    <a:pt x="7252488" y="4781571"/>
                  </a:lnTo>
                  <a:lnTo>
                    <a:pt x="7269139" y="4739815"/>
                  </a:lnTo>
                  <a:lnTo>
                    <a:pt x="7282377" y="4696452"/>
                  </a:lnTo>
                  <a:lnTo>
                    <a:pt x="7292035" y="4651646"/>
                  </a:lnTo>
                  <a:lnTo>
                    <a:pt x="7297951" y="4605560"/>
                  </a:lnTo>
                  <a:lnTo>
                    <a:pt x="7299959" y="4558360"/>
                  </a:lnTo>
                  <a:lnTo>
                    <a:pt x="7299959" y="546988"/>
                  </a:lnTo>
                  <a:lnTo>
                    <a:pt x="7297951" y="499787"/>
                  </a:lnTo>
                  <a:lnTo>
                    <a:pt x="7292035" y="453701"/>
                  </a:lnTo>
                  <a:lnTo>
                    <a:pt x="7282377" y="408895"/>
                  </a:lnTo>
                  <a:lnTo>
                    <a:pt x="7269139" y="365534"/>
                  </a:lnTo>
                  <a:lnTo>
                    <a:pt x="7252488" y="323781"/>
                  </a:lnTo>
                  <a:lnTo>
                    <a:pt x="7232587" y="283800"/>
                  </a:lnTo>
                  <a:lnTo>
                    <a:pt x="7209601" y="245756"/>
                  </a:lnTo>
                  <a:lnTo>
                    <a:pt x="7183694" y="209812"/>
                  </a:lnTo>
                  <a:lnTo>
                    <a:pt x="7155031" y="176133"/>
                  </a:lnTo>
                  <a:lnTo>
                    <a:pt x="7123776" y="144883"/>
                  </a:lnTo>
                  <a:lnTo>
                    <a:pt x="7090093" y="116226"/>
                  </a:lnTo>
                  <a:lnTo>
                    <a:pt x="7054147" y="90325"/>
                  </a:lnTo>
                  <a:lnTo>
                    <a:pt x="7016103" y="67346"/>
                  </a:lnTo>
                  <a:lnTo>
                    <a:pt x="6976124" y="47451"/>
                  </a:lnTo>
                  <a:lnTo>
                    <a:pt x="6934375" y="30806"/>
                  </a:lnTo>
                  <a:lnTo>
                    <a:pt x="6891021" y="17574"/>
                  </a:lnTo>
                  <a:lnTo>
                    <a:pt x="6846226" y="7920"/>
                  </a:lnTo>
                  <a:lnTo>
                    <a:pt x="6800154" y="2007"/>
                  </a:lnTo>
                  <a:lnTo>
                    <a:pt x="6752971" y="0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17719" y="1473707"/>
              <a:ext cx="7299959" cy="5105400"/>
            </a:xfrm>
            <a:custGeom>
              <a:avLst/>
              <a:gdLst/>
              <a:ahLst/>
              <a:cxnLst/>
              <a:rect l="l" t="t" r="r" b="b"/>
              <a:pathLst>
                <a:path w="7299959" h="5105400">
                  <a:moveTo>
                    <a:pt x="0" y="546988"/>
                  </a:moveTo>
                  <a:lnTo>
                    <a:pt x="2007" y="499787"/>
                  </a:lnTo>
                  <a:lnTo>
                    <a:pt x="7920" y="453701"/>
                  </a:lnTo>
                  <a:lnTo>
                    <a:pt x="17574" y="408895"/>
                  </a:lnTo>
                  <a:lnTo>
                    <a:pt x="30806" y="365534"/>
                  </a:lnTo>
                  <a:lnTo>
                    <a:pt x="47451" y="323781"/>
                  </a:lnTo>
                  <a:lnTo>
                    <a:pt x="67346" y="283800"/>
                  </a:lnTo>
                  <a:lnTo>
                    <a:pt x="90325" y="245756"/>
                  </a:lnTo>
                  <a:lnTo>
                    <a:pt x="116226" y="209812"/>
                  </a:lnTo>
                  <a:lnTo>
                    <a:pt x="144883" y="176133"/>
                  </a:lnTo>
                  <a:lnTo>
                    <a:pt x="176133" y="144883"/>
                  </a:lnTo>
                  <a:lnTo>
                    <a:pt x="209812" y="116226"/>
                  </a:lnTo>
                  <a:lnTo>
                    <a:pt x="245756" y="90325"/>
                  </a:lnTo>
                  <a:lnTo>
                    <a:pt x="283800" y="67346"/>
                  </a:lnTo>
                  <a:lnTo>
                    <a:pt x="323781" y="47451"/>
                  </a:lnTo>
                  <a:lnTo>
                    <a:pt x="365534" y="30806"/>
                  </a:lnTo>
                  <a:lnTo>
                    <a:pt x="408895" y="17574"/>
                  </a:lnTo>
                  <a:lnTo>
                    <a:pt x="453701" y="7920"/>
                  </a:lnTo>
                  <a:lnTo>
                    <a:pt x="499787" y="2007"/>
                  </a:lnTo>
                  <a:lnTo>
                    <a:pt x="546988" y="0"/>
                  </a:lnTo>
                  <a:lnTo>
                    <a:pt x="6752971" y="0"/>
                  </a:lnTo>
                  <a:lnTo>
                    <a:pt x="6800154" y="2007"/>
                  </a:lnTo>
                  <a:lnTo>
                    <a:pt x="6846226" y="7920"/>
                  </a:lnTo>
                  <a:lnTo>
                    <a:pt x="6891021" y="17574"/>
                  </a:lnTo>
                  <a:lnTo>
                    <a:pt x="6934375" y="30806"/>
                  </a:lnTo>
                  <a:lnTo>
                    <a:pt x="6976124" y="47451"/>
                  </a:lnTo>
                  <a:lnTo>
                    <a:pt x="7016103" y="67346"/>
                  </a:lnTo>
                  <a:lnTo>
                    <a:pt x="7054147" y="90325"/>
                  </a:lnTo>
                  <a:lnTo>
                    <a:pt x="7090093" y="116226"/>
                  </a:lnTo>
                  <a:lnTo>
                    <a:pt x="7123776" y="144883"/>
                  </a:lnTo>
                  <a:lnTo>
                    <a:pt x="7155031" y="176133"/>
                  </a:lnTo>
                  <a:lnTo>
                    <a:pt x="7183694" y="209812"/>
                  </a:lnTo>
                  <a:lnTo>
                    <a:pt x="7209601" y="245756"/>
                  </a:lnTo>
                  <a:lnTo>
                    <a:pt x="7232587" y="283800"/>
                  </a:lnTo>
                  <a:lnTo>
                    <a:pt x="7252488" y="323781"/>
                  </a:lnTo>
                  <a:lnTo>
                    <a:pt x="7269139" y="365534"/>
                  </a:lnTo>
                  <a:lnTo>
                    <a:pt x="7282377" y="408895"/>
                  </a:lnTo>
                  <a:lnTo>
                    <a:pt x="7292035" y="453701"/>
                  </a:lnTo>
                  <a:lnTo>
                    <a:pt x="7297951" y="499787"/>
                  </a:lnTo>
                  <a:lnTo>
                    <a:pt x="7299959" y="546988"/>
                  </a:lnTo>
                  <a:lnTo>
                    <a:pt x="7299959" y="4558360"/>
                  </a:lnTo>
                  <a:lnTo>
                    <a:pt x="7297951" y="4605560"/>
                  </a:lnTo>
                  <a:lnTo>
                    <a:pt x="7292035" y="4651646"/>
                  </a:lnTo>
                  <a:lnTo>
                    <a:pt x="7282377" y="4696452"/>
                  </a:lnTo>
                  <a:lnTo>
                    <a:pt x="7269139" y="4739815"/>
                  </a:lnTo>
                  <a:lnTo>
                    <a:pt x="7252488" y="4781571"/>
                  </a:lnTo>
                  <a:lnTo>
                    <a:pt x="7232587" y="4821555"/>
                  </a:lnTo>
                  <a:lnTo>
                    <a:pt x="7209601" y="4859603"/>
                  </a:lnTo>
                  <a:lnTo>
                    <a:pt x="7183694" y="4895550"/>
                  </a:lnTo>
                  <a:lnTo>
                    <a:pt x="7155031" y="4929234"/>
                  </a:lnTo>
                  <a:lnTo>
                    <a:pt x="7123776" y="4960488"/>
                  </a:lnTo>
                  <a:lnTo>
                    <a:pt x="7090093" y="4989150"/>
                  </a:lnTo>
                  <a:lnTo>
                    <a:pt x="7054147" y="5015055"/>
                  </a:lnTo>
                  <a:lnTo>
                    <a:pt x="7016103" y="5038039"/>
                  </a:lnTo>
                  <a:lnTo>
                    <a:pt x="6976124" y="5057937"/>
                  </a:lnTo>
                  <a:lnTo>
                    <a:pt x="6934375" y="5074586"/>
                  </a:lnTo>
                  <a:lnTo>
                    <a:pt x="6891021" y="5087820"/>
                  </a:lnTo>
                  <a:lnTo>
                    <a:pt x="6846226" y="5097477"/>
                  </a:lnTo>
                  <a:lnTo>
                    <a:pt x="6800154" y="5103392"/>
                  </a:lnTo>
                  <a:lnTo>
                    <a:pt x="6752971" y="5105400"/>
                  </a:lnTo>
                  <a:lnTo>
                    <a:pt x="546988" y="5105400"/>
                  </a:lnTo>
                  <a:lnTo>
                    <a:pt x="499787" y="5103392"/>
                  </a:lnTo>
                  <a:lnTo>
                    <a:pt x="453701" y="5097477"/>
                  </a:lnTo>
                  <a:lnTo>
                    <a:pt x="408895" y="5087820"/>
                  </a:lnTo>
                  <a:lnTo>
                    <a:pt x="365534" y="5074586"/>
                  </a:lnTo>
                  <a:lnTo>
                    <a:pt x="323781" y="5057937"/>
                  </a:lnTo>
                  <a:lnTo>
                    <a:pt x="283800" y="5038039"/>
                  </a:lnTo>
                  <a:lnTo>
                    <a:pt x="245756" y="5015055"/>
                  </a:lnTo>
                  <a:lnTo>
                    <a:pt x="209812" y="4989150"/>
                  </a:lnTo>
                  <a:lnTo>
                    <a:pt x="176133" y="4960488"/>
                  </a:lnTo>
                  <a:lnTo>
                    <a:pt x="144883" y="4929234"/>
                  </a:lnTo>
                  <a:lnTo>
                    <a:pt x="116226" y="4895550"/>
                  </a:lnTo>
                  <a:lnTo>
                    <a:pt x="90325" y="4859603"/>
                  </a:lnTo>
                  <a:lnTo>
                    <a:pt x="67346" y="4821555"/>
                  </a:lnTo>
                  <a:lnTo>
                    <a:pt x="47451" y="4781571"/>
                  </a:lnTo>
                  <a:lnTo>
                    <a:pt x="30806" y="4739815"/>
                  </a:lnTo>
                  <a:lnTo>
                    <a:pt x="17574" y="4696452"/>
                  </a:lnTo>
                  <a:lnTo>
                    <a:pt x="7920" y="4651646"/>
                  </a:lnTo>
                  <a:lnTo>
                    <a:pt x="2007" y="4605560"/>
                  </a:lnTo>
                  <a:lnTo>
                    <a:pt x="0" y="4558360"/>
                  </a:lnTo>
                  <a:lnTo>
                    <a:pt x="0" y="546988"/>
                  </a:lnTo>
                  <a:close/>
                </a:path>
              </a:pathLst>
            </a:custGeom>
            <a:ln w="640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98963" y="1488947"/>
              <a:ext cx="1903730" cy="4787265"/>
            </a:xfrm>
            <a:custGeom>
              <a:avLst/>
              <a:gdLst/>
              <a:ahLst/>
              <a:cxnLst/>
              <a:rect l="l" t="t" r="r" b="b"/>
              <a:pathLst>
                <a:path w="1903729" h="4787265">
                  <a:moveTo>
                    <a:pt x="1557527" y="0"/>
                  </a:moveTo>
                  <a:lnTo>
                    <a:pt x="0" y="0"/>
                  </a:lnTo>
                  <a:lnTo>
                    <a:pt x="1903476" y="4786883"/>
                  </a:lnTo>
                  <a:lnTo>
                    <a:pt x="1903476" y="604265"/>
                  </a:lnTo>
                  <a:lnTo>
                    <a:pt x="1901689" y="542478"/>
                  </a:lnTo>
                  <a:lnTo>
                    <a:pt x="1896445" y="482476"/>
                  </a:lnTo>
                  <a:lnTo>
                    <a:pt x="1887918" y="424564"/>
                  </a:lnTo>
                  <a:lnTo>
                    <a:pt x="1876282" y="369046"/>
                  </a:lnTo>
                  <a:lnTo>
                    <a:pt x="1861711" y="316224"/>
                  </a:lnTo>
                  <a:lnTo>
                    <a:pt x="1844379" y="266402"/>
                  </a:lnTo>
                  <a:lnTo>
                    <a:pt x="1824460" y="219884"/>
                  </a:lnTo>
                  <a:lnTo>
                    <a:pt x="1802129" y="176974"/>
                  </a:lnTo>
                  <a:lnTo>
                    <a:pt x="1777560" y="137975"/>
                  </a:lnTo>
                  <a:lnTo>
                    <a:pt x="1750927" y="103191"/>
                  </a:lnTo>
                  <a:lnTo>
                    <a:pt x="1722403" y="72925"/>
                  </a:lnTo>
                  <a:lnTo>
                    <a:pt x="1692163" y="47482"/>
                  </a:lnTo>
                  <a:lnTo>
                    <a:pt x="1627233" y="12275"/>
                  </a:lnTo>
                  <a:lnTo>
                    <a:pt x="15575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3616452" y="4567428"/>
            <a:ext cx="775715" cy="7635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16452" y="5597652"/>
            <a:ext cx="775715" cy="7635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00600" y="2061717"/>
            <a:ext cx="5887085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spc="-20" dirty="0" err="1">
                <a:latin typeface="Franklin Gothic Heavy"/>
                <a:cs typeface="Franklin Gothic Heavy"/>
              </a:rPr>
              <a:t>Tunjangan</a:t>
            </a:r>
            <a:r>
              <a:rPr sz="3600" b="1" spc="-20" dirty="0">
                <a:latin typeface="Franklin Gothic Heavy"/>
                <a:cs typeface="Franklin Gothic Heavy"/>
              </a:rPr>
              <a:t> </a:t>
            </a:r>
            <a:r>
              <a:rPr sz="3600" b="1" spc="-5" dirty="0" err="1" smtClean="0">
                <a:latin typeface="Franklin Gothic Heavy"/>
                <a:cs typeface="Franklin Gothic Heavy"/>
              </a:rPr>
              <a:t>Jabatan</a:t>
            </a:r>
            <a:r>
              <a:rPr sz="3600" b="1" spc="-5" dirty="0">
                <a:latin typeface="Franklin Gothic Heavy"/>
                <a:cs typeface="Franklin Gothic Heavy"/>
              </a:rPr>
              <a:t> </a:t>
            </a:r>
            <a:r>
              <a:rPr sz="3600" b="1" spc="-10" dirty="0" err="1" smtClean="0">
                <a:latin typeface="Franklin Gothic Heavy"/>
                <a:cs typeface="Franklin Gothic Heavy"/>
              </a:rPr>
              <a:t>Fungsional</a:t>
            </a:r>
            <a:r>
              <a:rPr sz="3600" b="1" spc="-10" dirty="0" smtClean="0">
                <a:latin typeface="Franklin Gothic Heavy"/>
                <a:cs typeface="Franklin Gothic Heavy"/>
              </a:rPr>
              <a:t> </a:t>
            </a:r>
            <a:r>
              <a:rPr sz="3600" b="1" spc="-5" dirty="0">
                <a:latin typeface="Franklin Gothic Heavy"/>
                <a:cs typeface="Franklin Gothic Heavy"/>
              </a:rPr>
              <a:t>tetap </a:t>
            </a:r>
            <a:r>
              <a:rPr sz="3600" b="1" spc="-10" dirty="0">
                <a:latin typeface="Franklin Gothic Heavy"/>
                <a:cs typeface="Franklin Gothic Heavy"/>
              </a:rPr>
              <a:t>dapat  </a:t>
            </a:r>
            <a:r>
              <a:rPr sz="3600" b="1" spc="-20" dirty="0">
                <a:latin typeface="Franklin Gothic Heavy"/>
                <a:cs typeface="Franklin Gothic Heavy"/>
              </a:rPr>
              <a:t>dibayarkan </a:t>
            </a:r>
            <a:r>
              <a:rPr sz="3600" b="1" dirty="0">
                <a:latin typeface="Franklin Gothic Heavy"/>
                <a:cs typeface="Franklin Gothic Heavy"/>
              </a:rPr>
              <a:t>sampai </a:t>
            </a:r>
            <a:r>
              <a:rPr sz="3600" b="1" spc="-10" dirty="0" err="1">
                <a:latin typeface="Franklin Gothic Heavy"/>
                <a:cs typeface="Franklin Gothic Heavy"/>
              </a:rPr>
              <a:t>dengan</a:t>
            </a:r>
            <a:r>
              <a:rPr sz="3600" b="1" spc="-10" dirty="0">
                <a:latin typeface="Franklin Gothic Heavy"/>
                <a:cs typeface="Franklin Gothic Heavy"/>
              </a:rPr>
              <a:t>  </a:t>
            </a:r>
            <a:r>
              <a:rPr sz="3600" b="1" spc="-15" dirty="0" err="1">
                <a:latin typeface="Franklin Gothic Heavy"/>
                <a:cs typeface="Franklin Gothic Heavy"/>
              </a:rPr>
              <a:t>d</a:t>
            </a:r>
            <a:r>
              <a:rPr sz="3600" b="1" spc="-15" dirty="0" err="1" smtClean="0">
                <a:latin typeface="Franklin Gothic Heavy"/>
                <a:cs typeface="Franklin Gothic Heavy"/>
              </a:rPr>
              <a:t>iundangkannya</a:t>
            </a:r>
            <a:r>
              <a:rPr sz="3600" b="1" spc="-15" dirty="0" smtClean="0">
                <a:latin typeface="Franklin Gothic Heavy"/>
                <a:cs typeface="Franklin Gothic Heavy"/>
              </a:rPr>
              <a:t> </a:t>
            </a:r>
            <a:r>
              <a:rPr sz="3600" b="1" spc="-15" dirty="0">
                <a:latin typeface="Franklin Gothic Heavy"/>
                <a:cs typeface="Franklin Gothic Heavy"/>
              </a:rPr>
              <a:t>Peraturan  </a:t>
            </a:r>
            <a:r>
              <a:rPr sz="3600" b="1" spc="-10" dirty="0">
                <a:latin typeface="Franklin Gothic Heavy"/>
                <a:cs typeface="Franklin Gothic Heavy"/>
              </a:rPr>
              <a:t>Pemerintah </a:t>
            </a:r>
            <a:r>
              <a:rPr sz="3600" b="1" spc="-20" dirty="0">
                <a:latin typeface="Franklin Gothic Heavy"/>
                <a:cs typeface="Franklin Gothic Heavy"/>
              </a:rPr>
              <a:t>yang </a:t>
            </a:r>
            <a:r>
              <a:rPr sz="3600" b="1" spc="-10" dirty="0">
                <a:latin typeface="Franklin Gothic Heavy"/>
                <a:cs typeface="Franklin Gothic Heavy"/>
              </a:rPr>
              <a:t>mengatur  </a:t>
            </a:r>
            <a:r>
              <a:rPr sz="3600" b="1" spc="-5" dirty="0">
                <a:latin typeface="Franklin Gothic Heavy"/>
                <a:cs typeface="Franklin Gothic Heavy"/>
              </a:rPr>
              <a:t>tentang </a:t>
            </a:r>
            <a:r>
              <a:rPr sz="3600" b="1" spc="-10" dirty="0">
                <a:latin typeface="Franklin Gothic Heavy"/>
                <a:cs typeface="Franklin Gothic Heavy"/>
              </a:rPr>
              <a:t>gaji, </a:t>
            </a:r>
            <a:r>
              <a:rPr sz="3600" b="1" spc="-5" dirty="0">
                <a:latin typeface="Franklin Gothic Heavy"/>
                <a:cs typeface="Franklin Gothic Heavy"/>
              </a:rPr>
              <a:t>tunjangan,  </a:t>
            </a:r>
            <a:r>
              <a:rPr sz="3600" b="1" spc="-10" dirty="0">
                <a:latin typeface="Franklin Gothic Heavy"/>
                <a:cs typeface="Franklin Gothic Heavy"/>
              </a:rPr>
              <a:t>dan </a:t>
            </a:r>
            <a:r>
              <a:rPr sz="3600" b="1" spc="-5" dirty="0">
                <a:latin typeface="Franklin Gothic Heavy"/>
                <a:cs typeface="Franklin Gothic Heavy"/>
              </a:rPr>
              <a:t>fasilitas.</a:t>
            </a:r>
            <a:endParaRPr sz="3600" dirty="0">
              <a:latin typeface="Franklin Gothic Heavy"/>
              <a:cs typeface="Franklin Gothic Heavy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" y="7620"/>
            <a:ext cx="719328" cy="7193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5056" y="151841"/>
            <a:ext cx="4311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 smtClean="0">
                <a:latin typeface="Arial Black"/>
                <a:cs typeface="Arial Black"/>
              </a:rPr>
              <a:t>27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83863" y="5060950"/>
              <a:ext cx="4176648" cy="5778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828032"/>
              <a:ext cx="12192000" cy="1167765"/>
            </a:xfrm>
            <a:custGeom>
              <a:avLst/>
              <a:gdLst/>
              <a:ahLst/>
              <a:cxnLst/>
              <a:rect l="l" t="t" r="r" b="b"/>
              <a:pathLst>
                <a:path w="12192000" h="1167764">
                  <a:moveTo>
                    <a:pt x="3895344" y="0"/>
                  </a:moveTo>
                  <a:lnTo>
                    <a:pt x="0" y="0"/>
                  </a:lnTo>
                  <a:lnTo>
                    <a:pt x="0" y="1167384"/>
                  </a:lnTo>
                  <a:lnTo>
                    <a:pt x="3895344" y="1167384"/>
                  </a:lnTo>
                  <a:lnTo>
                    <a:pt x="3895344" y="0"/>
                  </a:lnTo>
                  <a:close/>
                </a:path>
                <a:path w="12192000" h="1167764">
                  <a:moveTo>
                    <a:pt x="12192000" y="0"/>
                  </a:moveTo>
                  <a:lnTo>
                    <a:pt x="8296656" y="0"/>
                  </a:lnTo>
                  <a:lnTo>
                    <a:pt x="8296656" y="1167384"/>
                  </a:lnTo>
                  <a:lnTo>
                    <a:pt x="12192000" y="116738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428999"/>
            <a:ext cx="12192000" cy="3429000"/>
          </a:xfrm>
          <a:custGeom>
            <a:avLst/>
            <a:gdLst/>
            <a:ahLst/>
            <a:cxnLst/>
            <a:rect l="l" t="t" r="r" b="b"/>
            <a:pathLst>
              <a:path w="12192000" h="3429000">
                <a:moveTo>
                  <a:pt x="12192000" y="0"/>
                </a:moveTo>
                <a:lnTo>
                  <a:pt x="0" y="0"/>
                </a:lnTo>
                <a:lnTo>
                  <a:pt x="0" y="3429000"/>
                </a:lnTo>
                <a:lnTo>
                  <a:pt x="12192000" y="3429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DA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5695" y="452627"/>
            <a:ext cx="2807208" cy="5832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622291" y="1441703"/>
            <a:ext cx="6914515" cy="867410"/>
            <a:chOff x="4622291" y="1441703"/>
            <a:chExt cx="6914515" cy="867410"/>
          </a:xfrm>
        </p:grpSpPr>
        <p:sp>
          <p:nvSpPr>
            <p:cNvPr id="6" name="object 6"/>
            <p:cNvSpPr/>
            <p:nvPr/>
          </p:nvSpPr>
          <p:spPr>
            <a:xfrm>
              <a:off x="4654295" y="1473707"/>
              <a:ext cx="6850380" cy="803275"/>
            </a:xfrm>
            <a:custGeom>
              <a:avLst/>
              <a:gdLst/>
              <a:ahLst/>
              <a:cxnLst/>
              <a:rect l="l" t="t" r="r" b="b"/>
              <a:pathLst>
                <a:path w="6850380" h="803275">
                  <a:moveTo>
                    <a:pt x="6764274" y="0"/>
                  </a:moveTo>
                  <a:lnTo>
                    <a:pt x="86105" y="0"/>
                  </a:lnTo>
                  <a:lnTo>
                    <a:pt x="52560" y="6756"/>
                  </a:lnTo>
                  <a:lnTo>
                    <a:pt x="25193" y="25193"/>
                  </a:lnTo>
                  <a:lnTo>
                    <a:pt x="6756" y="52560"/>
                  </a:lnTo>
                  <a:lnTo>
                    <a:pt x="0" y="86105"/>
                  </a:lnTo>
                  <a:lnTo>
                    <a:pt x="0" y="717041"/>
                  </a:lnTo>
                  <a:lnTo>
                    <a:pt x="6756" y="750587"/>
                  </a:lnTo>
                  <a:lnTo>
                    <a:pt x="25193" y="777954"/>
                  </a:lnTo>
                  <a:lnTo>
                    <a:pt x="52560" y="796391"/>
                  </a:lnTo>
                  <a:lnTo>
                    <a:pt x="86105" y="803147"/>
                  </a:lnTo>
                  <a:lnTo>
                    <a:pt x="6764274" y="803147"/>
                  </a:lnTo>
                  <a:lnTo>
                    <a:pt x="6797819" y="796391"/>
                  </a:lnTo>
                  <a:lnTo>
                    <a:pt x="6825186" y="777954"/>
                  </a:lnTo>
                  <a:lnTo>
                    <a:pt x="6843623" y="750587"/>
                  </a:lnTo>
                  <a:lnTo>
                    <a:pt x="6850380" y="717041"/>
                  </a:lnTo>
                  <a:lnTo>
                    <a:pt x="6850380" y="86105"/>
                  </a:lnTo>
                  <a:lnTo>
                    <a:pt x="6843623" y="52560"/>
                  </a:lnTo>
                  <a:lnTo>
                    <a:pt x="6825186" y="25193"/>
                  </a:lnTo>
                  <a:lnTo>
                    <a:pt x="6797819" y="6756"/>
                  </a:lnTo>
                  <a:lnTo>
                    <a:pt x="67642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54295" y="1473707"/>
              <a:ext cx="6850380" cy="803275"/>
            </a:xfrm>
            <a:custGeom>
              <a:avLst/>
              <a:gdLst/>
              <a:ahLst/>
              <a:cxnLst/>
              <a:rect l="l" t="t" r="r" b="b"/>
              <a:pathLst>
                <a:path w="6850380" h="803275">
                  <a:moveTo>
                    <a:pt x="0" y="86105"/>
                  </a:moveTo>
                  <a:lnTo>
                    <a:pt x="6756" y="52560"/>
                  </a:lnTo>
                  <a:lnTo>
                    <a:pt x="25193" y="25193"/>
                  </a:lnTo>
                  <a:lnTo>
                    <a:pt x="52560" y="6756"/>
                  </a:lnTo>
                  <a:lnTo>
                    <a:pt x="86105" y="0"/>
                  </a:lnTo>
                  <a:lnTo>
                    <a:pt x="6764274" y="0"/>
                  </a:lnTo>
                  <a:lnTo>
                    <a:pt x="6797819" y="6756"/>
                  </a:lnTo>
                  <a:lnTo>
                    <a:pt x="6825186" y="25193"/>
                  </a:lnTo>
                  <a:lnTo>
                    <a:pt x="6843623" y="52560"/>
                  </a:lnTo>
                  <a:lnTo>
                    <a:pt x="6850380" y="86105"/>
                  </a:lnTo>
                  <a:lnTo>
                    <a:pt x="6850380" y="717041"/>
                  </a:lnTo>
                  <a:lnTo>
                    <a:pt x="6843623" y="750587"/>
                  </a:lnTo>
                  <a:lnTo>
                    <a:pt x="6825186" y="777954"/>
                  </a:lnTo>
                  <a:lnTo>
                    <a:pt x="6797819" y="796391"/>
                  </a:lnTo>
                  <a:lnTo>
                    <a:pt x="6764274" y="803147"/>
                  </a:lnTo>
                  <a:lnTo>
                    <a:pt x="86105" y="803147"/>
                  </a:lnTo>
                  <a:lnTo>
                    <a:pt x="52560" y="796391"/>
                  </a:lnTo>
                  <a:lnTo>
                    <a:pt x="25193" y="777954"/>
                  </a:lnTo>
                  <a:lnTo>
                    <a:pt x="6756" y="750587"/>
                  </a:lnTo>
                  <a:lnTo>
                    <a:pt x="0" y="717041"/>
                  </a:lnTo>
                  <a:lnTo>
                    <a:pt x="0" y="86105"/>
                  </a:lnTo>
                  <a:close/>
                </a:path>
              </a:pathLst>
            </a:custGeom>
            <a:ln w="64008">
              <a:solidFill>
                <a:srgbClr val="8BB9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88039" y="1473707"/>
              <a:ext cx="516890" cy="681355"/>
            </a:xfrm>
            <a:custGeom>
              <a:avLst/>
              <a:gdLst/>
              <a:ahLst/>
              <a:cxnLst/>
              <a:rect l="l" t="t" r="r" b="b"/>
              <a:pathLst>
                <a:path w="516890" h="681355">
                  <a:moveTo>
                    <a:pt x="422782" y="0"/>
                  </a:moveTo>
                  <a:lnTo>
                    <a:pt x="0" y="0"/>
                  </a:lnTo>
                  <a:lnTo>
                    <a:pt x="516635" y="681227"/>
                  </a:lnTo>
                  <a:lnTo>
                    <a:pt x="516635" y="85978"/>
                  </a:lnTo>
                  <a:lnTo>
                    <a:pt x="509258" y="52506"/>
                  </a:lnTo>
                  <a:lnTo>
                    <a:pt x="489140" y="25177"/>
                  </a:lnTo>
                  <a:lnTo>
                    <a:pt x="459307" y="6754"/>
                  </a:lnTo>
                  <a:lnTo>
                    <a:pt x="422782" y="0"/>
                  </a:lnTo>
                  <a:close/>
                </a:path>
              </a:pathLst>
            </a:custGeom>
            <a:solidFill>
              <a:srgbClr val="8BB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16452" y="1473708"/>
            <a:ext cx="775970" cy="607218"/>
          </a:xfrm>
          <a:prstGeom prst="rect">
            <a:avLst/>
          </a:prstGeom>
          <a:solidFill>
            <a:srgbClr val="8BB9BD"/>
          </a:solidFill>
        </p:spPr>
        <p:txBody>
          <a:bodyPr vert="horz" wrap="square" lIns="0" tIns="113665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895"/>
              </a:spcBef>
            </a:pPr>
            <a:r>
              <a:rPr sz="3200" b="1" spc="-5" dirty="0" smtClean="0">
                <a:solidFill>
                  <a:srgbClr val="FFFFFF"/>
                </a:solidFill>
                <a:latin typeface="Calibri"/>
                <a:cs typeface="Calibri"/>
              </a:rPr>
              <a:t>06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622291" y="2377439"/>
            <a:ext cx="6914515" cy="962025"/>
            <a:chOff x="4622291" y="2377439"/>
            <a:chExt cx="6914515" cy="962025"/>
          </a:xfrm>
        </p:grpSpPr>
        <p:sp>
          <p:nvSpPr>
            <p:cNvPr id="35" name="object 35"/>
            <p:cNvSpPr/>
            <p:nvPr/>
          </p:nvSpPr>
          <p:spPr>
            <a:xfrm>
              <a:off x="4654295" y="2409443"/>
              <a:ext cx="6850380" cy="897890"/>
            </a:xfrm>
            <a:custGeom>
              <a:avLst/>
              <a:gdLst/>
              <a:ahLst/>
              <a:cxnLst/>
              <a:rect l="l" t="t" r="r" b="b"/>
              <a:pathLst>
                <a:path w="6850380" h="897889">
                  <a:moveTo>
                    <a:pt x="6754240" y="0"/>
                  </a:moveTo>
                  <a:lnTo>
                    <a:pt x="96138" y="0"/>
                  </a:lnTo>
                  <a:lnTo>
                    <a:pt x="58721" y="7556"/>
                  </a:lnTo>
                  <a:lnTo>
                    <a:pt x="28162" y="28162"/>
                  </a:lnTo>
                  <a:lnTo>
                    <a:pt x="7556" y="58721"/>
                  </a:lnTo>
                  <a:lnTo>
                    <a:pt x="0" y="96138"/>
                  </a:lnTo>
                  <a:lnTo>
                    <a:pt x="0" y="801496"/>
                  </a:lnTo>
                  <a:lnTo>
                    <a:pt x="7556" y="838914"/>
                  </a:lnTo>
                  <a:lnTo>
                    <a:pt x="28162" y="869473"/>
                  </a:lnTo>
                  <a:lnTo>
                    <a:pt x="58721" y="890079"/>
                  </a:lnTo>
                  <a:lnTo>
                    <a:pt x="96138" y="897635"/>
                  </a:lnTo>
                  <a:lnTo>
                    <a:pt x="6754240" y="897635"/>
                  </a:lnTo>
                  <a:lnTo>
                    <a:pt x="6791658" y="890079"/>
                  </a:lnTo>
                  <a:lnTo>
                    <a:pt x="6822217" y="869473"/>
                  </a:lnTo>
                  <a:lnTo>
                    <a:pt x="6842823" y="838914"/>
                  </a:lnTo>
                  <a:lnTo>
                    <a:pt x="6850380" y="801496"/>
                  </a:lnTo>
                  <a:lnTo>
                    <a:pt x="6850380" y="96138"/>
                  </a:lnTo>
                  <a:lnTo>
                    <a:pt x="6842823" y="58721"/>
                  </a:lnTo>
                  <a:lnTo>
                    <a:pt x="6822217" y="28162"/>
                  </a:lnTo>
                  <a:lnTo>
                    <a:pt x="6791658" y="7556"/>
                  </a:lnTo>
                  <a:lnTo>
                    <a:pt x="6754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54295" y="2409443"/>
              <a:ext cx="6850380" cy="897890"/>
            </a:xfrm>
            <a:custGeom>
              <a:avLst/>
              <a:gdLst/>
              <a:ahLst/>
              <a:cxnLst/>
              <a:rect l="l" t="t" r="r" b="b"/>
              <a:pathLst>
                <a:path w="6850380" h="897889">
                  <a:moveTo>
                    <a:pt x="0" y="96138"/>
                  </a:moveTo>
                  <a:lnTo>
                    <a:pt x="7556" y="58721"/>
                  </a:lnTo>
                  <a:lnTo>
                    <a:pt x="28162" y="28162"/>
                  </a:lnTo>
                  <a:lnTo>
                    <a:pt x="58721" y="7556"/>
                  </a:lnTo>
                  <a:lnTo>
                    <a:pt x="96138" y="0"/>
                  </a:lnTo>
                  <a:lnTo>
                    <a:pt x="6754240" y="0"/>
                  </a:lnTo>
                  <a:lnTo>
                    <a:pt x="6791658" y="7556"/>
                  </a:lnTo>
                  <a:lnTo>
                    <a:pt x="6822217" y="28162"/>
                  </a:lnTo>
                  <a:lnTo>
                    <a:pt x="6842823" y="58721"/>
                  </a:lnTo>
                  <a:lnTo>
                    <a:pt x="6850380" y="96138"/>
                  </a:lnTo>
                  <a:lnTo>
                    <a:pt x="6850380" y="801496"/>
                  </a:lnTo>
                  <a:lnTo>
                    <a:pt x="6842823" y="838914"/>
                  </a:lnTo>
                  <a:lnTo>
                    <a:pt x="6822217" y="869473"/>
                  </a:lnTo>
                  <a:lnTo>
                    <a:pt x="6791658" y="890079"/>
                  </a:lnTo>
                  <a:lnTo>
                    <a:pt x="6754240" y="897635"/>
                  </a:lnTo>
                  <a:lnTo>
                    <a:pt x="96138" y="897635"/>
                  </a:lnTo>
                  <a:lnTo>
                    <a:pt x="58721" y="890079"/>
                  </a:lnTo>
                  <a:lnTo>
                    <a:pt x="28162" y="869473"/>
                  </a:lnTo>
                  <a:lnTo>
                    <a:pt x="7556" y="838914"/>
                  </a:lnTo>
                  <a:lnTo>
                    <a:pt x="0" y="801496"/>
                  </a:lnTo>
                  <a:lnTo>
                    <a:pt x="0" y="96138"/>
                  </a:lnTo>
                  <a:close/>
                </a:path>
              </a:pathLst>
            </a:custGeom>
            <a:ln w="64008">
              <a:solidFill>
                <a:srgbClr val="9C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988039" y="2409443"/>
              <a:ext cx="516890" cy="762000"/>
            </a:xfrm>
            <a:custGeom>
              <a:avLst/>
              <a:gdLst/>
              <a:ahLst/>
              <a:cxnLst/>
              <a:rect l="l" t="t" r="r" b="b"/>
              <a:pathLst>
                <a:path w="516890" h="762000">
                  <a:moveTo>
                    <a:pt x="422782" y="0"/>
                  </a:moveTo>
                  <a:lnTo>
                    <a:pt x="0" y="0"/>
                  </a:lnTo>
                  <a:lnTo>
                    <a:pt x="516635" y="762000"/>
                  </a:lnTo>
                  <a:lnTo>
                    <a:pt x="516635" y="96138"/>
                  </a:lnTo>
                  <a:lnTo>
                    <a:pt x="509258" y="58721"/>
                  </a:lnTo>
                  <a:lnTo>
                    <a:pt x="489140" y="28162"/>
                  </a:lnTo>
                  <a:lnTo>
                    <a:pt x="459307" y="7556"/>
                  </a:lnTo>
                  <a:lnTo>
                    <a:pt x="422782" y="0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616452" y="2505455"/>
            <a:ext cx="775970" cy="606576"/>
          </a:xfrm>
          <a:prstGeom prst="rect">
            <a:avLst/>
          </a:prstGeom>
          <a:solidFill>
            <a:srgbClr val="9CCCD2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890"/>
              </a:spcBef>
            </a:pPr>
            <a:r>
              <a:rPr sz="3200" b="1" spc="-5" dirty="0" smtClean="0">
                <a:solidFill>
                  <a:srgbClr val="FFFFFF"/>
                </a:solidFill>
                <a:latin typeface="Calibri"/>
                <a:cs typeface="Calibri"/>
              </a:rPr>
              <a:t>07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4622291" y="3503676"/>
            <a:ext cx="6914515" cy="867410"/>
            <a:chOff x="4622291" y="3503676"/>
            <a:chExt cx="6914515" cy="867410"/>
          </a:xfrm>
        </p:grpSpPr>
        <p:sp>
          <p:nvSpPr>
            <p:cNvPr id="40" name="object 40"/>
            <p:cNvSpPr/>
            <p:nvPr/>
          </p:nvSpPr>
          <p:spPr>
            <a:xfrm>
              <a:off x="4654295" y="3535680"/>
              <a:ext cx="6850380" cy="803275"/>
            </a:xfrm>
            <a:custGeom>
              <a:avLst/>
              <a:gdLst/>
              <a:ahLst/>
              <a:cxnLst/>
              <a:rect l="l" t="t" r="r" b="b"/>
              <a:pathLst>
                <a:path w="6850380" h="803275">
                  <a:moveTo>
                    <a:pt x="6764274" y="0"/>
                  </a:moveTo>
                  <a:lnTo>
                    <a:pt x="86105" y="0"/>
                  </a:lnTo>
                  <a:lnTo>
                    <a:pt x="52560" y="6756"/>
                  </a:lnTo>
                  <a:lnTo>
                    <a:pt x="25193" y="25193"/>
                  </a:lnTo>
                  <a:lnTo>
                    <a:pt x="6756" y="52560"/>
                  </a:lnTo>
                  <a:lnTo>
                    <a:pt x="0" y="86106"/>
                  </a:lnTo>
                  <a:lnTo>
                    <a:pt x="0" y="717042"/>
                  </a:lnTo>
                  <a:lnTo>
                    <a:pt x="6756" y="750587"/>
                  </a:lnTo>
                  <a:lnTo>
                    <a:pt x="25193" y="777954"/>
                  </a:lnTo>
                  <a:lnTo>
                    <a:pt x="52560" y="796391"/>
                  </a:lnTo>
                  <a:lnTo>
                    <a:pt x="86105" y="803148"/>
                  </a:lnTo>
                  <a:lnTo>
                    <a:pt x="6764274" y="803148"/>
                  </a:lnTo>
                  <a:lnTo>
                    <a:pt x="6797819" y="796391"/>
                  </a:lnTo>
                  <a:lnTo>
                    <a:pt x="6825186" y="777954"/>
                  </a:lnTo>
                  <a:lnTo>
                    <a:pt x="6843623" y="750587"/>
                  </a:lnTo>
                  <a:lnTo>
                    <a:pt x="6850380" y="717042"/>
                  </a:lnTo>
                  <a:lnTo>
                    <a:pt x="6850380" y="86106"/>
                  </a:lnTo>
                  <a:lnTo>
                    <a:pt x="6843623" y="52560"/>
                  </a:lnTo>
                  <a:lnTo>
                    <a:pt x="6825186" y="25193"/>
                  </a:lnTo>
                  <a:lnTo>
                    <a:pt x="6797819" y="6756"/>
                  </a:lnTo>
                  <a:lnTo>
                    <a:pt x="6764274" y="0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54295" y="3535680"/>
              <a:ext cx="6850380" cy="803275"/>
            </a:xfrm>
            <a:custGeom>
              <a:avLst/>
              <a:gdLst/>
              <a:ahLst/>
              <a:cxnLst/>
              <a:rect l="l" t="t" r="r" b="b"/>
              <a:pathLst>
                <a:path w="6850380" h="803275">
                  <a:moveTo>
                    <a:pt x="0" y="86106"/>
                  </a:moveTo>
                  <a:lnTo>
                    <a:pt x="6756" y="52560"/>
                  </a:lnTo>
                  <a:lnTo>
                    <a:pt x="25193" y="25193"/>
                  </a:lnTo>
                  <a:lnTo>
                    <a:pt x="52560" y="6756"/>
                  </a:lnTo>
                  <a:lnTo>
                    <a:pt x="86105" y="0"/>
                  </a:lnTo>
                  <a:lnTo>
                    <a:pt x="6764274" y="0"/>
                  </a:lnTo>
                  <a:lnTo>
                    <a:pt x="6797819" y="6756"/>
                  </a:lnTo>
                  <a:lnTo>
                    <a:pt x="6825186" y="25193"/>
                  </a:lnTo>
                  <a:lnTo>
                    <a:pt x="6843623" y="52560"/>
                  </a:lnTo>
                  <a:lnTo>
                    <a:pt x="6850380" y="86106"/>
                  </a:lnTo>
                  <a:lnTo>
                    <a:pt x="6850380" y="717042"/>
                  </a:lnTo>
                  <a:lnTo>
                    <a:pt x="6843623" y="750587"/>
                  </a:lnTo>
                  <a:lnTo>
                    <a:pt x="6825186" y="777954"/>
                  </a:lnTo>
                  <a:lnTo>
                    <a:pt x="6797819" y="796391"/>
                  </a:lnTo>
                  <a:lnTo>
                    <a:pt x="6764274" y="803148"/>
                  </a:lnTo>
                  <a:lnTo>
                    <a:pt x="86105" y="803148"/>
                  </a:lnTo>
                  <a:lnTo>
                    <a:pt x="52560" y="796391"/>
                  </a:lnTo>
                  <a:lnTo>
                    <a:pt x="25193" y="777954"/>
                  </a:lnTo>
                  <a:lnTo>
                    <a:pt x="6756" y="750587"/>
                  </a:lnTo>
                  <a:lnTo>
                    <a:pt x="0" y="717042"/>
                  </a:lnTo>
                  <a:lnTo>
                    <a:pt x="0" y="86106"/>
                  </a:lnTo>
                  <a:close/>
                </a:path>
              </a:pathLst>
            </a:custGeom>
            <a:ln w="640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988039" y="3535680"/>
              <a:ext cx="516890" cy="681355"/>
            </a:xfrm>
            <a:custGeom>
              <a:avLst/>
              <a:gdLst/>
              <a:ahLst/>
              <a:cxnLst/>
              <a:rect l="l" t="t" r="r" b="b"/>
              <a:pathLst>
                <a:path w="516890" h="681354">
                  <a:moveTo>
                    <a:pt x="422782" y="0"/>
                  </a:moveTo>
                  <a:lnTo>
                    <a:pt x="0" y="0"/>
                  </a:lnTo>
                  <a:lnTo>
                    <a:pt x="516635" y="681228"/>
                  </a:lnTo>
                  <a:lnTo>
                    <a:pt x="516635" y="85979"/>
                  </a:lnTo>
                  <a:lnTo>
                    <a:pt x="509258" y="52506"/>
                  </a:lnTo>
                  <a:lnTo>
                    <a:pt x="489140" y="25177"/>
                  </a:lnTo>
                  <a:lnTo>
                    <a:pt x="459307" y="6754"/>
                  </a:lnTo>
                  <a:lnTo>
                    <a:pt x="422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616452" y="3535679"/>
            <a:ext cx="775970" cy="60721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3664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894"/>
              </a:spcBef>
            </a:pPr>
            <a:r>
              <a:rPr sz="3200" b="1" spc="-5" dirty="0" smtClean="0">
                <a:solidFill>
                  <a:srgbClr val="507B88"/>
                </a:solidFill>
                <a:latin typeface="Calibri"/>
                <a:cs typeface="Calibri"/>
              </a:rPr>
              <a:t>08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842417" y="2650558"/>
            <a:ext cx="612013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0" dirty="0" err="1" smtClean="0">
                <a:latin typeface="Arial"/>
                <a:cs typeface="Arial"/>
              </a:rPr>
              <a:t>Pengecualian</a:t>
            </a:r>
            <a:r>
              <a:rPr sz="2000" b="1" spc="10" dirty="0" smtClean="0">
                <a:latin typeface="Arial"/>
                <a:cs typeface="Arial"/>
              </a:rPr>
              <a:t> </a:t>
            </a:r>
            <a:r>
              <a:rPr sz="2000" b="1" spc="10" dirty="0" err="1" smtClean="0">
                <a:latin typeface="Arial"/>
                <a:cs typeface="Arial"/>
              </a:rPr>
              <a:t>syarat</a:t>
            </a:r>
            <a:r>
              <a:rPr sz="2000" b="1" spc="10" dirty="0" smtClean="0">
                <a:latin typeface="Arial"/>
                <a:cs typeface="Arial"/>
              </a:rPr>
              <a:t> JPT </a:t>
            </a:r>
            <a:r>
              <a:rPr sz="2000" b="1" spc="10" dirty="0" err="1" smtClean="0">
                <a:latin typeface="Arial"/>
                <a:cs typeface="Arial"/>
              </a:rPr>
              <a:t>oleh</a:t>
            </a:r>
            <a:r>
              <a:rPr sz="2000" b="1" spc="10" dirty="0" smtClean="0">
                <a:latin typeface="Arial"/>
                <a:cs typeface="Arial"/>
              </a:rPr>
              <a:t> </a:t>
            </a:r>
            <a:r>
              <a:rPr sz="2000" b="1" spc="10" dirty="0" err="1" smtClean="0">
                <a:latin typeface="Arial"/>
                <a:cs typeface="Arial"/>
              </a:rPr>
              <a:t>Presiden</a:t>
            </a:r>
            <a:r>
              <a:rPr sz="2000" b="1" spc="-55" dirty="0" smtClean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622291" y="4535423"/>
            <a:ext cx="6914515" cy="866140"/>
            <a:chOff x="4622291" y="4535423"/>
            <a:chExt cx="6914515" cy="866140"/>
          </a:xfrm>
        </p:grpSpPr>
        <p:sp>
          <p:nvSpPr>
            <p:cNvPr id="46" name="object 46"/>
            <p:cNvSpPr/>
            <p:nvPr/>
          </p:nvSpPr>
          <p:spPr>
            <a:xfrm>
              <a:off x="4654295" y="4567427"/>
              <a:ext cx="6850380" cy="802005"/>
            </a:xfrm>
            <a:custGeom>
              <a:avLst/>
              <a:gdLst/>
              <a:ahLst/>
              <a:cxnLst/>
              <a:rect l="l" t="t" r="r" b="b"/>
              <a:pathLst>
                <a:path w="6850380" h="802004">
                  <a:moveTo>
                    <a:pt x="6764528" y="0"/>
                  </a:moveTo>
                  <a:lnTo>
                    <a:pt x="85851" y="0"/>
                  </a:lnTo>
                  <a:lnTo>
                    <a:pt x="52452" y="6752"/>
                  </a:lnTo>
                  <a:lnTo>
                    <a:pt x="25161" y="25161"/>
                  </a:lnTo>
                  <a:lnTo>
                    <a:pt x="6752" y="52452"/>
                  </a:lnTo>
                  <a:lnTo>
                    <a:pt x="0" y="85852"/>
                  </a:lnTo>
                  <a:lnTo>
                    <a:pt x="0" y="715772"/>
                  </a:lnTo>
                  <a:lnTo>
                    <a:pt x="6752" y="749171"/>
                  </a:lnTo>
                  <a:lnTo>
                    <a:pt x="25161" y="776462"/>
                  </a:lnTo>
                  <a:lnTo>
                    <a:pt x="52452" y="794871"/>
                  </a:lnTo>
                  <a:lnTo>
                    <a:pt x="85851" y="801624"/>
                  </a:lnTo>
                  <a:lnTo>
                    <a:pt x="6764528" y="801624"/>
                  </a:lnTo>
                  <a:lnTo>
                    <a:pt x="6797927" y="794871"/>
                  </a:lnTo>
                  <a:lnTo>
                    <a:pt x="6825218" y="776462"/>
                  </a:lnTo>
                  <a:lnTo>
                    <a:pt x="6843627" y="749171"/>
                  </a:lnTo>
                  <a:lnTo>
                    <a:pt x="6850380" y="715772"/>
                  </a:lnTo>
                  <a:lnTo>
                    <a:pt x="6850380" y="85852"/>
                  </a:lnTo>
                  <a:lnTo>
                    <a:pt x="6843627" y="52452"/>
                  </a:lnTo>
                  <a:lnTo>
                    <a:pt x="6825218" y="25161"/>
                  </a:lnTo>
                  <a:lnTo>
                    <a:pt x="6797927" y="6752"/>
                  </a:lnTo>
                  <a:lnTo>
                    <a:pt x="6764528" y="0"/>
                  </a:lnTo>
                  <a:close/>
                </a:path>
              </a:pathLst>
            </a:custGeom>
            <a:solidFill>
              <a:srgbClr val="8BB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654295" y="4567427"/>
              <a:ext cx="6850380" cy="802005"/>
            </a:xfrm>
            <a:custGeom>
              <a:avLst/>
              <a:gdLst/>
              <a:ahLst/>
              <a:cxnLst/>
              <a:rect l="l" t="t" r="r" b="b"/>
              <a:pathLst>
                <a:path w="6850380" h="802004">
                  <a:moveTo>
                    <a:pt x="0" y="85852"/>
                  </a:moveTo>
                  <a:lnTo>
                    <a:pt x="6752" y="52452"/>
                  </a:lnTo>
                  <a:lnTo>
                    <a:pt x="25161" y="25161"/>
                  </a:lnTo>
                  <a:lnTo>
                    <a:pt x="52452" y="6752"/>
                  </a:lnTo>
                  <a:lnTo>
                    <a:pt x="85851" y="0"/>
                  </a:lnTo>
                  <a:lnTo>
                    <a:pt x="6764528" y="0"/>
                  </a:lnTo>
                  <a:lnTo>
                    <a:pt x="6797927" y="6752"/>
                  </a:lnTo>
                  <a:lnTo>
                    <a:pt x="6825218" y="25161"/>
                  </a:lnTo>
                  <a:lnTo>
                    <a:pt x="6843627" y="52452"/>
                  </a:lnTo>
                  <a:lnTo>
                    <a:pt x="6850380" y="85852"/>
                  </a:lnTo>
                  <a:lnTo>
                    <a:pt x="6850380" y="715772"/>
                  </a:lnTo>
                  <a:lnTo>
                    <a:pt x="6843627" y="749171"/>
                  </a:lnTo>
                  <a:lnTo>
                    <a:pt x="6825218" y="776462"/>
                  </a:lnTo>
                  <a:lnTo>
                    <a:pt x="6797927" y="794871"/>
                  </a:lnTo>
                  <a:lnTo>
                    <a:pt x="6764528" y="801624"/>
                  </a:lnTo>
                  <a:lnTo>
                    <a:pt x="85851" y="801624"/>
                  </a:lnTo>
                  <a:lnTo>
                    <a:pt x="52452" y="794871"/>
                  </a:lnTo>
                  <a:lnTo>
                    <a:pt x="25161" y="776462"/>
                  </a:lnTo>
                  <a:lnTo>
                    <a:pt x="6752" y="749171"/>
                  </a:lnTo>
                  <a:lnTo>
                    <a:pt x="0" y="715772"/>
                  </a:lnTo>
                  <a:lnTo>
                    <a:pt x="0" y="85852"/>
                  </a:lnTo>
                  <a:close/>
                </a:path>
              </a:pathLst>
            </a:custGeom>
            <a:ln w="640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988039" y="4567427"/>
              <a:ext cx="516890" cy="681355"/>
            </a:xfrm>
            <a:custGeom>
              <a:avLst/>
              <a:gdLst/>
              <a:ahLst/>
              <a:cxnLst/>
              <a:rect l="l" t="t" r="r" b="b"/>
              <a:pathLst>
                <a:path w="516890" h="681354">
                  <a:moveTo>
                    <a:pt x="422782" y="0"/>
                  </a:moveTo>
                  <a:lnTo>
                    <a:pt x="0" y="0"/>
                  </a:lnTo>
                  <a:lnTo>
                    <a:pt x="516635" y="681228"/>
                  </a:lnTo>
                  <a:lnTo>
                    <a:pt x="516635" y="85979"/>
                  </a:lnTo>
                  <a:lnTo>
                    <a:pt x="509258" y="52506"/>
                  </a:lnTo>
                  <a:lnTo>
                    <a:pt x="489140" y="25177"/>
                  </a:lnTo>
                  <a:lnTo>
                    <a:pt x="459307" y="6754"/>
                  </a:lnTo>
                  <a:lnTo>
                    <a:pt x="422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616452" y="4567428"/>
            <a:ext cx="775970" cy="60657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890"/>
              </a:spcBef>
            </a:pPr>
            <a:r>
              <a:rPr sz="3200" b="1" spc="-5" dirty="0" smtClean="0">
                <a:solidFill>
                  <a:srgbClr val="8BB9BD"/>
                </a:solidFill>
                <a:latin typeface="Calibri"/>
                <a:cs typeface="Calibri"/>
              </a:rPr>
              <a:t>09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826316" y="3717358"/>
            <a:ext cx="601916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 err="1" smtClean="0">
                <a:latin typeface="Arial"/>
                <a:cs typeface="Arial"/>
              </a:rPr>
              <a:t>Penghapusan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5" dirty="0" err="1" smtClean="0">
                <a:latin typeface="Arial"/>
                <a:cs typeface="Arial"/>
              </a:rPr>
              <a:t>syarat</a:t>
            </a:r>
            <a:r>
              <a:rPr sz="2000" b="1" spc="5" dirty="0" smtClean="0">
                <a:latin typeface="Arial"/>
                <a:cs typeface="Arial"/>
              </a:rPr>
              <a:t> JPT </a:t>
            </a:r>
            <a:r>
              <a:rPr sz="2000" b="1" spc="5" dirty="0" err="1" smtClean="0">
                <a:latin typeface="Arial"/>
                <a:cs typeface="Arial"/>
              </a:rPr>
              <a:t>Pratama</a:t>
            </a:r>
            <a:r>
              <a:rPr sz="2000" b="1" spc="5" dirty="0" smtClean="0">
                <a:latin typeface="Arial"/>
                <a:cs typeface="Arial"/>
              </a:rPr>
              <a:t> non - PNS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4622291" y="5565647"/>
            <a:ext cx="6914515" cy="867410"/>
            <a:chOff x="4622291" y="5565647"/>
            <a:chExt cx="6914515" cy="867410"/>
          </a:xfrm>
        </p:grpSpPr>
        <p:sp>
          <p:nvSpPr>
            <p:cNvPr id="52" name="object 52"/>
            <p:cNvSpPr/>
            <p:nvPr/>
          </p:nvSpPr>
          <p:spPr>
            <a:xfrm>
              <a:off x="4654295" y="5597651"/>
              <a:ext cx="6850380" cy="803275"/>
            </a:xfrm>
            <a:custGeom>
              <a:avLst/>
              <a:gdLst/>
              <a:ahLst/>
              <a:cxnLst/>
              <a:rect l="l" t="t" r="r" b="b"/>
              <a:pathLst>
                <a:path w="6850380" h="803275">
                  <a:moveTo>
                    <a:pt x="6764274" y="0"/>
                  </a:moveTo>
                  <a:lnTo>
                    <a:pt x="86105" y="0"/>
                  </a:lnTo>
                  <a:lnTo>
                    <a:pt x="52560" y="6763"/>
                  </a:lnTo>
                  <a:lnTo>
                    <a:pt x="25193" y="25206"/>
                  </a:lnTo>
                  <a:lnTo>
                    <a:pt x="6756" y="52560"/>
                  </a:lnTo>
                  <a:lnTo>
                    <a:pt x="0" y="86055"/>
                  </a:lnTo>
                  <a:lnTo>
                    <a:pt x="0" y="717092"/>
                  </a:lnTo>
                  <a:lnTo>
                    <a:pt x="6756" y="750587"/>
                  </a:lnTo>
                  <a:lnTo>
                    <a:pt x="25193" y="777941"/>
                  </a:lnTo>
                  <a:lnTo>
                    <a:pt x="52560" y="796384"/>
                  </a:lnTo>
                  <a:lnTo>
                    <a:pt x="86105" y="803148"/>
                  </a:lnTo>
                  <a:lnTo>
                    <a:pt x="6764274" y="803148"/>
                  </a:lnTo>
                  <a:lnTo>
                    <a:pt x="6797819" y="796384"/>
                  </a:lnTo>
                  <a:lnTo>
                    <a:pt x="6825186" y="777941"/>
                  </a:lnTo>
                  <a:lnTo>
                    <a:pt x="6843623" y="750587"/>
                  </a:lnTo>
                  <a:lnTo>
                    <a:pt x="6850380" y="717092"/>
                  </a:lnTo>
                  <a:lnTo>
                    <a:pt x="6850380" y="86055"/>
                  </a:lnTo>
                  <a:lnTo>
                    <a:pt x="6843623" y="52560"/>
                  </a:lnTo>
                  <a:lnTo>
                    <a:pt x="6825186" y="25206"/>
                  </a:lnTo>
                  <a:lnTo>
                    <a:pt x="6797819" y="6763"/>
                  </a:lnTo>
                  <a:lnTo>
                    <a:pt x="6764274" y="0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654295" y="5597651"/>
              <a:ext cx="6850380" cy="803275"/>
            </a:xfrm>
            <a:custGeom>
              <a:avLst/>
              <a:gdLst/>
              <a:ahLst/>
              <a:cxnLst/>
              <a:rect l="l" t="t" r="r" b="b"/>
              <a:pathLst>
                <a:path w="6850380" h="803275">
                  <a:moveTo>
                    <a:pt x="0" y="86055"/>
                  </a:moveTo>
                  <a:lnTo>
                    <a:pt x="6756" y="52560"/>
                  </a:lnTo>
                  <a:lnTo>
                    <a:pt x="25193" y="25206"/>
                  </a:lnTo>
                  <a:lnTo>
                    <a:pt x="52560" y="6763"/>
                  </a:lnTo>
                  <a:lnTo>
                    <a:pt x="86105" y="0"/>
                  </a:lnTo>
                  <a:lnTo>
                    <a:pt x="6764274" y="0"/>
                  </a:lnTo>
                  <a:lnTo>
                    <a:pt x="6797819" y="6763"/>
                  </a:lnTo>
                  <a:lnTo>
                    <a:pt x="6825186" y="25206"/>
                  </a:lnTo>
                  <a:lnTo>
                    <a:pt x="6843623" y="52560"/>
                  </a:lnTo>
                  <a:lnTo>
                    <a:pt x="6850380" y="86055"/>
                  </a:lnTo>
                  <a:lnTo>
                    <a:pt x="6850380" y="717092"/>
                  </a:lnTo>
                  <a:lnTo>
                    <a:pt x="6843623" y="750587"/>
                  </a:lnTo>
                  <a:lnTo>
                    <a:pt x="6825186" y="777941"/>
                  </a:lnTo>
                  <a:lnTo>
                    <a:pt x="6797819" y="796384"/>
                  </a:lnTo>
                  <a:lnTo>
                    <a:pt x="6764274" y="803148"/>
                  </a:lnTo>
                  <a:lnTo>
                    <a:pt x="86105" y="803148"/>
                  </a:lnTo>
                  <a:lnTo>
                    <a:pt x="52560" y="796384"/>
                  </a:lnTo>
                  <a:lnTo>
                    <a:pt x="25193" y="777941"/>
                  </a:lnTo>
                  <a:lnTo>
                    <a:pt x="6756" y="750587"/>
                  </a:lnTo>
                  <a:lnTo>
                    <a:pt x="0" y="717092"/>
                  </a:lnTo>
                  <a:lnTo>
                    <a:pt x="0" y="86055"/>
                  </a:lnTo>
                  <a:close/>
                </a:path>
              </a:pathLst>
            </a:custGeom>
            <a:ln w="640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988039" y="5597651"/>
              <a:ext cx="516890" cy="681355"/>
            </a:xfrm>
            <a:custGeom>
              <a:avLst/>
              <a:gdLst/>
              <a:ahLst/>
              <a:cxnLst/>
              <a:rect l="l" t="t" r="r" b="b"/>
              <a:pathLst>
                <a:path w="516890" h="681354">
                  <a:moveTo>
                    <a:pt x="422782" y="0"/>
                  </a:moveTo>
                  <a:lnTo>
                    <a:pt x="0" y="0"/>
                  </a:lnTo>
                  <a:lnTo>
                    <a:pt x="516635" y="681228"/>
                  </a:lnTo>
                  <a:lnTo>
                    <a:pt x="516635" y="85991"/>
                  </a:lnTo>
                  <a:lnTo>
                    <a:pt x="509258" y="52517"/>
                  </a:lnTo>
                  <a:lnTo>
                    <a:pt x="489140" y="25184"/>
                  </a:lnTo>
                  <a:lnTo>
                    <a:pt x="459307" y="6756"/>
                  </a:lnTo>
                  <a:lnTo>
                    <a:pt x="4227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616452" y="5597652"/>
            <a:ext cx="775970" cy="60785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4300" rIns="0" bIns="0" rtlCol="0">
            <a:spAutoFit/>
          </a:bodyPr>
          <a:lstStyle/>
          <a:p>
            <a:pPr marL="182245">
              <a:lnSpc>
                <a:spcPct val="100000"/>
              </a:lnSpc>
              <a:spcBef>
                <a:spcPts val="900"/>
              </a:spcBef>
            </a:pPr>
            <a:r>
              <a:rPr sz="3200" b="1" spc="-5" dirty="0" smtClean="0">
                <a:solidFill>
                  <a:srgbClr val="9CCCD2"/>
                </a:solidFill>
                <a:latin typeface="Calibri"/>
                <a:cs typeface="Calibri"/>
              </a:rPr>
              <a:t>10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862828" y="5636158"/>
            <a:ext cx="638365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5" dirty="0" err="1" smtClean="0">
                <a:latin typeface="Arial"/>
                <a:cs typeface="Arial"/>
              </a:rPr>
              <a:t>Pengembangan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5" dirty="0" err="1" smtClean="0">
                <a:latin typeface="Arial"/>
                <a:cs typeface="Arial"/>
              </a:rPr>
              <a:t>Kompetensi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5" dirty="0" err="1" smtClean="0">
                <a:latin typeface="Arial"/>
                <a:cs typeface="Arial"/>
              </a:rPr>
              <a:t>Terintegrasi</a:t>
            </a:r>
            <a:r>
              <a:rPr sz="2000" b="1" spc="5" dirty="0" smtClean="0">
                <a:latin typeface="Arial"/>
                <a:cs typeface="Arial"/>
              </a:rPr>
              <a:t> (</a:t>
            </a:r>
            <a:r>
              <a:rPr sz="2000" b="1" i="1" spc="5" dirty="0" smtClean="0">
                <a:latin typeface="Arial"/>
                <a:cs typeface="Arial"/>
              </a:rPr>
              <a:t>Corporate University) </a:t>
            </a:r>
            <a:r>
              <a:rPr sz="2000" b="1" spc="5" dirty="0" err="1" smtClean="0">
                <a:latin typeface="Arial"/>
                <a:cs typeface="Arial"/>
              </a:rPr>
              <a:t>Penyetaraan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5" dirty="0" err="1" smtClean="0">
                <a:latin typeface="Arial"/>
                <a:cs typeface="Arial"/>
              </a:rPr>
              <a:t>Pelatihan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5" dirty="0" err="1" smtClean="0">
                <a:latin typeface="Arial"/>
                <a:cs typeface="Arial"/>
              </a:rPr>
              <a:t>Kepemimpinan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13172" y="1653763"/>
            <a:ext cx="659320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10" dirty="0" err="1" smtClean="0">
                <a:latin typeface="Arial"/>
                <a:cs typeface="Arial"/>
              </a:rPr>
              <a:t>Pengisian</a:t>
            </a:r>
            <a:r>
              <a:rPr sz="2000" b="1" spc="10" dirty="0" smtClean="0">
                <a:latin typeface="Arial"/>
                <a:cs typeface="Arial"/>
              </a:rPr>
              <a:t> JPT </a:t>
            </a:r>
            <a:r>
              <a:rPr sz="2000" b="1" spc="10" dirty="0" err="1" smtClean="0">
                <a:latin typeface="Arial"/>
                <a:cs typeface="Arial"/>
              </a:rPr>
              <a:t>Madya</a:t>
            </a:r>
            <a:r>
              <a:rPr sz="2000" b="1" spc="10" dirty="0" smtClean="0">
                <a:latin typeface="Arial"/>
                <a:cs typeface="Arial"/>
              </a:rPr>
              <a:t> </a:t>
            </a:r>
            <a:r>
              <a:rPr sz="2000" b="1" spc="10" dirty="0" err="1" smtClean="0">
                <a:latin typeface="Arial"/>
                <a:cs typeface="Arial"/>
              </a:rPr>
              <a:t>dalam</a:t>
            </a:r>
            <a:r>
              <a:rPr sz="2000" b="1" spc="10" dirty="0" smtClean="0">
                <a:latin typeface="Arial"/>
                <a:cs typeface="Arial"/>
              </a:rPr>
              <a:t> </a:t>
            </a:r>
            <a:r>
              <a:rPr sz="2000" b="1" spc="10" dirty="0" err="1" smtClean="0">
                <a:latin typeface="Arial"/>
                <a:cs typeface="Arial"/>
              </a:rPr>
              <a:t>dan</a:t>
            </a:r>
            <a:r>
              <a:rPr sz="2000" b="1" spc="10" dirty="0" smtClean="0">
                <a:latin typeface="Arial"/>
                <a:cs typeface="Arial"/>
              </a:rPr>
              <a:t> </a:t>
            </a:r>
            <a:r>
              <a:rPr sz="2000" b="1" spc="10" dirty="0" err="1" smtClean="0">
                <a:latin typeface="Arial"/>
                <a:cs typeface="Arial"/>
              </a:rPr>
              <a:t>antar</a:t>
            </a:r>
            <a:r>
              <a:rPr sz="2000" b="1" spc="10" dirty="0" smtClean="0">
                <a:latin typeface="Arial"/>
                <a:cs typeface="Arial"/>
              </a:rPr>
              <a:t> </a:t>
            </a:r>
            <a:r>
              <a:rPr sz="2000" b="1" spc="10" dirty="0" err="1" smtClean="0">
                <a:latin typeface="Arial"/>
                <a:cs typeface="Arial"/>
              </a:rPr>
              <a:t>instansi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939029" y="4654240"/>
            <a:ext cx="626237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5" dirty="0" err="1" smtClean="0">
                <a:latin typeface="Arial"/>
                <a:cs typeface="Arial"/>
              </a:rPr>
              <a:t>Pengembangan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5" dirty="0" err="1" smtClean="0">
                <a:latin typeface="Arial"/>
                <a:cs typeface="Arial"/>
              </a:rPr>
              <a:t>Karier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5" dirty="0" err="1" smtClean="0">
                <a:latin typeface="Arial"/>
                <a:cs typeface="Arial"/>
              </a:rPr>
              <a:t>melalaui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5" dirty="0" err="1" smtClean="0">
                <a:latin typeface="Arial"/>
                <a:cs typeface="Arial"/>
              </a:rPr>
              <a:t>Penugasan</a:t>
            </a:r>
            <a:r>
              <a:rPr sz="2000" b="1" spc="5" dirty="0" smtClean="0">
                <a:latin typeface="Arial"/>
                <a:cs typeface="Arial"/>
              </a:rPr>
              <a:t> di </a:t>
            </a:r>
            <a:r>
              <a:rPr sz="2000" b="1" spc="5" dirty="0" err="1" smtClean="0">
                <a:latin typeface="Arial"/>
                <a:cs typeface="Arial"/>
              </a:rPr>
              <a:t>dalam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5" dirty="0" err="1" smtClean="0">
                <a:latin typeface="Arial"/>
                <a:cs typeface="Arial"/>
              </a:rPr>
              <a:t>dan</a:t>
            </a:r>
            <a:r>
              <a:rPr sz="2000" b="1" spc="5" dirty="0" smtClean="0">
                <a:latin typeface="Arial"/>
                <a:cs typeface="Arial"/>
              </a:rPr>
              <a:t> di </a:t>
            </a:r>
            <a:r>
              <a:rPr sz="2000" b="1" spc="5" dirty="0" err="1" smtClean="0">
                <a:latin typeface="Arial"/>
                <a:cs typeface="Arial"/>
              </a:rPr>
              <a:t>luar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5" dirty="0" err="1" smtClean="0">
                <a:latin typeface="Arial"/>
                <a:cs typeface="Arial"/>
              </a:rPr>
              <a:t>instansi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5" dirty="0" err="1" smtClean="0">
                <a:latin typeface="Arial"/>
                <a:cs typeface="Arial"/>
              </a:rPr>
              <a:t>Pemerintah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3152" y="96011"/>
            <a:ext cx="720852" cy="720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18617" y="240919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smtClean="0">
                <a:latin typeface="Arial Black"/>
                <a:cs typeface="Arial Black"/>
              </a:rPr>
              <a:t>2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06472" y="543580"/>
            <a:ext cx="830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latin typeface="+mj-lt"/>
              </a:rPr>
              <a:t>BEBERAPA KETENTUAN YANG DIRUBAH:</a:t>
            </a:r>
            <a:endParaRPr lang="id-ID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25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384459"/>
            <a:ext cx="12192000" cy="3429000"/>
          </a:xfrm>
          <a:custGeom>
            <a:avLst/>
            <a:gdLst/>
            <a:ahLst/>
            <a:cxnLst/>
            <a:rect l="l" t="t" r="r" b="b"/>
            <a:pathLst>
              <a:path w="12192000" h="3429000">
                <a:moveTo>
                  <a:pt x="12192000" y="0"/>
                </a:moveTo>
                <a:lnTo>
                  <a:pt x="0" y="0"/>
                </a:lnTo>
                <a:lnTo>
                  <a:pt x="0" y="3429000"/>
                </a:lnTo>
                <a:lnTo>
                  <a:pt x="12192000" y="3429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5DAC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5695" y="452627"/>
            <a:ext cx="2807208" cy="5832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622291" y="1441703"/>
            <a:ext cx="6914515" cy="867410"/>
            <a:chOff x="4622291" y="1441703"/>
            <a:chExt cx="6914515" cy="867410"/>
          </a:xfrm>
        </p:grpSpPr>
        <p:sp>
          <p:nvSpPr>
            <p:cNvPr id="6" name="object 6"/>
            <p:cNvSpPr/>
            <p:nvPr/>
          </p:nvSpPr>
          <p:spPr>
            <a:xfrm>
              <a:off x="4654295" y="1473707"/>
              <a:ext cx="6850380" cy="803275"/>
            </a:xfrm>
            <a:custGeom>
              <a:avLst/>
              <a:gdLst/>
              <a:ahLst/>
              <a:cxnLst/>
              <a:rect l="l" t="t" r="r" b="b"/>
              <a:pathLst>
                <a:path w="6850380" h="803275">
                  <a:moveTo>
                    <a:pt x="6764274" y="0"/>
                  </a:moveTo>
                  <a:lnTo>
                    <a:pt x="86105" y="0"/>
                  </a:lnTo>
                  <a:lnTo>
                    <a:pt x="52560" y="6756"/>
                  </a:lnTo>
                  <a:lnTo>
                    <a:pt x="25193" y="25193"/>
                  </a:lnTo>
                  <a:lnTo>
                    <a:pt x="6756" y="52560"/>
                  </a:lnTo>
                  <a:lnTo>
                    <a:pt x="0" y="86105"/>
                  </a:lnTo>
                  <a:lnTo>
                    <a:pt x="0" y="717041"/>
                  </a:lnTo>
                  <a:lnTo>
                    <a:pt x="6756" y="750587"/>
                  </a:lnTo>
                  <a:lnTo>
                    <a:pt x="25193" y="777954"/>
                  </a:lnTo>
                  <a:lnTo>
                    <a:pt x="52560" y="796391"/>
                  </a:lnTo>
                  <a:lnTo>
                    <a:pt x="86105" y="803147"/>
                  </a:lnTo>
                  <a:lnTo>
                    <a:pt x="6764274" y="803147"/>
                  </a:lnTo>
                  <a:lnTo>
                    <a:pt x="6797819" y="796391"/>
                  </a:lnTo>
                  <a:lnTo>
                    <a:pt x="6825186" y="777954"/>
                  </a:lnTo>
                  <a:lnTo>
                    <a:pt x="6843623" y="750587"/>
                  </a:lnTo>
                  <a:lnTo>
                    <a:pt x="6850380" y="717041"/>
                  </a:lnTo>
                  <a:lnTo>
                    <a:pt x="6850380" y="86105"/>
                  </a:lnTo>
                  <a:lnTo>
                    <a:pt x="6843623" y="52560"/>
                  </a:lnTo>
                  <a:lnTo>
                    <a:pt x="6825186" y="25193"/>
                  </a:lnTo>
                  <a:lnTo>
                    <a:pt x="6797819" y="6756"/>
                  </a:lnTo>
                  <a:lnTo>
                    <a:pt x="67642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54295" y="1473707"/>
              <a:ext cx="6850380" cy="803275"/>
            </a:xfrm>
            <a:custGeom>
              <a:avLst/>
              <a:gdLst/>
              <a:ahLst/>
              <a:cxnLst/>
              <a:rect l="l" t="t" r="r" b="b"/>
              <a:pathLst>
                <a:path w="6850380" h="803275">
                  <a:moveTo>
                    <a:pt x="0" y="86105"/>
                  </a:moveTo>
                  <a:lnTo>
                    <a:pt x="6756" y="52560"/>
                  </a:lnTo>
                  <a:lnTo>
                    <a:pt x="25193" y="25193"/>
                  </a:lnTo>
                  <a:lnTo>
                    <a:pt x="52560" y="6756"/>
                  </a:lnTo>
                  <a:lnTo>
                    <a:pt x="86105" y="0"/>
                  </a:lnTo>
                  <a:lnTo>
                    <a:pt x="6764274" y="0"/>
                  </a:lnTo>
                  <a:lnTo>
                    <a:pt x="6797819" y="6756"/>
                  </a:lnTo>
                  <a:lnTo>
                    <a:pt x="6825186" y="25193"/>
                  </a:lnTo>
                  <a:lnTo>
                    <a:pt x="6843623" y="52560"/>
                  </a:lnTo>
                  <a:lnTo>
                    <a:pt x="6850380" y="86105"/>
                  </a:lnTo>
                  <a:lnTo>
                    <a:pt x="6850380" y="717041"/>
                  </a:lnTo>
                  <a:lnTo>
                    <a:pt x="6843623" y="750587"/>
                  </a:lnTo>
                  <a:lnTo>
                    <a:pt x="6825186" y="777954"/>
                  </a:lnTo>
                  <a:lnTo>
                    <a:pt x="6797819" y="796391"/>
                  </a:lnTo>
                  <a:lnTo>
                    <a:pt x="6764274" y="803147"/>
                  </a:lnTo>
                  <a:lnTo>
                    <a:pt x="86105" y="803147"/>
                  </a:lnTo>
                  <a:lnTo>
                    <a:pt x="52560" y="796391"/>
                  </a:lnTo>
                  <a:lnTo>
                    <a:pt x="25193" y="777954"/>
                  </a:lnTo>
                  <a:lnTo>
                    <a:pt x="6756" y="750587"/>
                  </a:lnTo>
                  <a:lnTo>
                    <a:pt x="0" y="717041"/>
                  </a:lnTo>
                  <a:lnTo>
                    <a:pt x="0" y="86105"/>
                  </a:lnTo>
                  <a:close/>
                </a:path>
              </a:pathLst>
            </a:custGeom>
            <a:ln w="64008">
              <a:solidFill>
                <a:srgbClr val="8BB9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88039" y="1473707"/>
              <a:ext cx="516890" cy="681355"/>
            </a:xfrm>
            <a:custGeom>
              <a:avLst/>
              <a:gdLst/>
              <a:ahLst/>
              <a:cxnLst/>
              <a:rect l="l" t="t" r="r" b="b"/>
              <a:pathLst>
                <a:path w="516890" h="681355">
                  <a:moveTo>
                    <a:pt x="422782" y="0"/>
                  </a:moveTo>
                  <a:lnTo>
                    <a:pt x="0" y="0"/>
                  </a:lnTo>
                  <a:lnTo>
                    <a:pt x="516635" y="681227"/>
                  </a:lnTo>
                  <a:lnTo>
                    <a:pt x="516635" y="85978"/>
                  </a:lnTo>
                  <a:lnTo>
                    <a:pt x="509258" y="52506"/>
                  </a:lnTo>
                  <a:lnTo>
                    <a:pt x="489140" y="25177"/>
                  </a:lnTo>
                  <a:lnTo>
                    <a:pt x="459307" y="6754"/>
                  </a:lnTo>
                  <a:lnTo>
                    <a:pt x="422782" y="0"/>
                  </a:lnTo>
                  <a:close/>
                </a:path>
              </a:pathLst>
            </a:custGeom>
            <a:solidFill>
              <a:srgbClr val="8BB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16452" y="1473708"/>
            <a:ext cx="775970" cy="607218"/>
          </a:xfrm>
          <a:prstGeom prst="rect">
            <a:avLst/>
          </a:prstGeom>
          <a:solidFill>
            <a:srgbClr val="8BB9BD"/>
          </a:solidFill>
        </p:spPr>
        <p:txBody>
          <a:bodyPr vert="horz" wrap="square" lIns="0" tIns="113665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895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3200" b="1" spc="-5" dirty="0" smtClean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622291" y="2377439"/>
            <a:ext cx="6914515" cy="962025"/>
            <a:chOff x="4622291" y="2377439"/>
            <a:chExt cx="6914515" cy="962025"/>
          </a:xfrm>
        </p:grpSpPr>
        <p:sp>
          <p:nvSpPr>
            <p:cNvPr id="35" name="object 35"/>
            <p:cNvSpPr/>
            <p:nvPr/>
          </p:nvSpPr>
          <p:spPr>
            <a:xfrm>
              <a:off x="4654295" y="2409443"/>
              <a:ext cx="6850380" cy="897890"/>
            </a:xfrm>
            <a:custGeom>
              <a:avLst/>
              <a:gdLst/>
              <a:ahLst/>
              <a:cxnLst/>
              <a:rect l="l" t="t" r="r" b="b"/>
              <a:pathLst>
                <a:path w="6850380" h="897889">
                  <a:moveTo>
                    <a:pt x="6754240" y="0"/>
                  </a:moveTo>
                  <a:lnTo>
                    <a:pt x="96138" y="0"/>
                  </a:lnTo>
                  <a:lnTo>
                    <a:pt x="58721" y="7556"/>
                  </a:lnTo>
                  <a:lnTo>
                    <a:pt x="28162" y="28162"/>
                  </a:lnTo>
                  <a:lnTo>
                    <a:pt x="7556" y="58721"/>
                  </a:lnTo>
                  <a:lnTo>
                    <a:pt x="0" y="96138"/>
                  </a:lnTo>
                  <a:lnTo>
                    <a:pt x="0" y="801496"/>
                  </a:lnTo>
                  <a:lnTo>
                    <a:pt x="7556" y="838914"/>
                  </a:lnTo>
                  <a:lnTo>
                    <a:pt x="28162" y="869473"/>
                  </a:lnTo>
                  <a:lnTo>
                    <a:pt x="58721" y="890079"/>
                  </a:lnTo>
                  <a:lnTo>
                    <a:pt x="96138" y="897635"/>
                  </a:lnTo>
                  <a:lnTo>
                    <a:pt x="6754240" y="897635"/>
                  </a:lnTo>
                  <a:lnTo>
                    <a:pt x="6791658" y="890079"/>
                  </a:lnTo>
                  <a:lnTo>
                    <a:pt x="6822217" y="869473"/>
                  </a:lnTo>
                  <a:lnTo>
                    <a:pt x="6842823" y="838914"/>
                  </a:lnTo>
                  <a:lnTo>
                    <a:pt x="6850380" y="801496"/>
                  </a:lnTo>
                  <a:lnTo>
                    <a:pt x="6850380" y="96138"/>
                  </a:lnTo>
                  <a:lnTo>
                    <a:pt x="6842823" y="58721"/>
                  </a:lnTo>
                  <a:lnTo>
                    <a:pt x="6822217" y="28162"/>
                  </a:lnTo>
                  <a:lnTo>
                    <a:pt x="6791658" y="7556"/>
                  </a:lnTo>
                  <a:lnTo>
                    <a:pt x="6754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54295" y="2409443"/>
              <a:ext cx="6850380" cy="897890"/>
            </a:xfrm>
            <a:custGeom>
              <a:avLst/>
              <a:gdLst/>
              <a:ahLst/>
              <a:cxnLst/>
              <a:rect l="l" t="t" r="r" b="b"/>
              <a:pathLst>
                <a:path w="6850380" h="897889">
                  <a:moveTo>
                    <a:pt x="0" y="96138"/>
                  </a:moveTo>
                  <a:lnTo>
                    <a:pt x="7556" y="58721"/>
                  </a:lnTo>
                  <a:lnTo>
                    <a:pt x="28162" y="28162"/>
                  </a:lnTo>
                  <a:lnTo>
                    <a:pt x="58721" y="7556"/>
                  </a:lnTo>
                  <a:lnTo>
                    <a:pt x="96138" y="0"/>
                  </a:lnTo>
                  <a:lnTo>
                    <a:pt x="6754240" y="0"/>
                  </a:lnTo>
                  <a:lnTo>
                    <a:pt x="6791658" y="7556"/>
                  </a:lnTo>
                  <a:lnTo>
                    <a:pt x="6822217" y="28162"/>
                  </a:lnTo>
                  <a:lnTo>
                    <a:pt x="6842823" y="58721"/>
                  </a:lnTo>
                  <a:lnTo>
                    <a:pt x="6850380" y="96138"/>
                  </a:lnTo>
                  <a:lnTo>
                    <a:pt x="6850380" y="801496"/>
                  </a:lnTo>
                  <a:lnTo>
                    <a:pt x="6842823" y="838914"/>
                  </a:lnTo>
                  <a:lnTo>
                    <a:pt x="6822217" y="869473"/>
                  </a:lnTo>
                  <a:lnTo>
                    <a:pt x="6791658" y="890079"/>
                  </a:lnTo>
                  <a:lnTo>
                    <a:pt x="6754240" y="897635"/>
                  </a:lnTo>
                  <a:lnTo>
                    <a:pt x="96138" y="897635"/>
                  </a:lnTo>
                  <a:lnTo>
                    <a:pt x="58721" y="890079"/>
                  </a:lnTo>
                  <a:lnTo>
                    <a:pt x="28162" y="869473"/>
                  </a:lnTo>
                  <a:lnTo>
                    <a:pt x="7556" y="838914"/>
                  </a:lnTo>
                  <a:lnTo>
                    <a:pt x="0" y="801496"/>
                  </a:lnTo>
                  <a:lnTo>
                    <a:pt x="0" y="96138"/>
                  </a:lnTo>
                  <a:close/>
                </a:path>
              </a:pathLst>
            </a:custGeom>
            <a:ln w="64008">
              <a:solidFill>
                <a:srgbClr val="9CCC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988039" y="2409443"/>
              <a:ext cx="516890" cy="762000"/>
            </a:xfrm>
            <a:custGeom>
              <a:avLst/>
              <a:gdLst/>
              <a:ahLst/>
              <a:cxnLst/>
              <a:rect l="l" t="t" r="r" b="b"/>
              <a:pathLst>
                <a:path w="516890" h="762000">
                  <a:moveTo>
                    <a:pt x="422782" y="0"/>
                  </a:moveTo>
                  <a:lnTo>
                    <a:pt x="0" y="0"/>
                  </a:lnTo>
                  <a:lnTo>
                    <a:pt x="516635" y="762000"/>
                  </a:lnTo>
                  <a:lnTo>
                    <a:pt x="516635" y="96138"/>
                  </a:lnTo>
                  <a:lnTo>
                    <a:pt x="509258" y="58721"/>
                  </a:lnTo>
                  <a:lnTo>
                    <a:pt x="489140" y="28162"/>
                  </a:lnTo>
                  <a:lnTo>
                    <a:pt x="459307" y="7556"/>
                  </a:lnTo>
                  <a:lnTo>
                    <a:pt x="422782" y="0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616452" y="2505455"/>
            <a:ext cx="775970" cy="606576"/>
          </a:xfrm>
          <a:prstGeom prst="rect">
            <a:avLst/>
          </a:prstGeom>
          <a:solidFill>
            <a:srgbClr val="9CCCD2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73355">
              <a:lnSpc>
                <a:spcPct val="100000"/>
              </a:lnSpc>
              <a:spcBef>
                <a:spcPts val="89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3200" b="1" spc="-5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813172" y="2543879"/>
            <a:ext cx="6433312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10" dirty="0" err="1" smtClean="0">
                <a:latin typeface="Arial"/>
                <a:cs typeface="Arial"/>
              </a:rPr>
              <a:t>Penyederhanaan</a:t>
            </a:r>
            <a:r>
              <a:rPr sz="2000" b="1" spc="10" dirty="0" smtClean="0">
                <a:latin typeface="Arial"/>
                <a:cs typeface="Arial"/>
              </a:rPr>
              <a:t> </a:t>
            </a:r>
            <a:r>
              <a:rPr sz="2000" b="1" spc="10" dirty="0" err="1" smtClean="0">
                <a:latin typeface="Arial"/>
                <a:cs typeface="Arial"/>
              </a:rPr>
              <a:t>Birokrasi</a:t>
            </a:r>
            <a:r>
              <a:rPr sz="2000" b="1" spc="10" dirty="0" smtClean="0">
                <a:latin typeface="Arial"/>
                <a:cs typeface="Arial"/>
              </a:rPr>
              <a:t> </a:t>
            </a:r>
            <a:r>
              <a:rPr sz="2000" b="1" spc="10" dirty="0" err="1" smtClean="0">
                <a:latin typeface="Arial"/>
                <a:cs typeface="Arial"/>
              </a:rPr>
              <a:t>dan</a:t>
            </a:r>
            <a:r>
              <a:rPr sz="2000" b="1" spc="10" dirty="0" smtClean="0">
                <a:latin typeface="Arial"/>
                <a:cs typeface="Arial"/>
              </a:rPr>
              <a:t> </a:t>
            </a:r>
            <a:r>
              <a:rPr sz="2000" b="1" spc="10" dirty="0" err="1" smtClean="0">
                <a:latin typeface="Arial"/>
                <a:cs typeface="Arial"/>
              </a:rPr>
              <a:t>Penyetaraan</a:t>
            </a:r>
            <a:r>
              <a:rPr sz="2000" b="1" spc="10" dirty="0" smtClean="0">
                <a:latin typeface="Arial"/>
                <a:cs typeface="Arial"/>
              </a:rPr>
              <a:t> </a:t>
            </a:r>
            <a:r>
              <a:rPr sz="2000" b="1" spc="10" dirty="0" err="1" smtClean="0">
                <a:latin typeface="Arial"/>
                <a:cs typeface="Arial"/>
              </a:rPr>
              <a:t>Jabatan</a:t>
            </a:r>
            <a:r>
              <a:rPr sz="2000" b="1" spc="-55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852224" y="1714723"/>
            <a:ext cx="6593205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10" dirty="0" err="1" smtClean="0">
                <a:latin typeface="Arial"/>
                <a:cs typeface="Arial"/>
              </a:rPr>
              <a:t>Pemberhentian</a:t>
            </a:r>
            <a:r>
              <a:rPr sz="2000" b="1" spc="10" dirty="0" smtClean="0">
                <a:latin typeface="Arial"/>
                <a:cs typeface="Arial"/>
              </a:rPr>
              <a:t> </a:t>
            </a:r>
            <a:r>
              <a:rPr sz="2000" b="1" spc="10" dirty="0" err="1" smtClean="0">
                <a:latin typeface="Arial"/>
                <a:cs typeface="Arial"/>
              </a:rPr>
              <a:t>dan</a:t>
            </a:r>
            <a:r>
              <a:rPr sz="2000" b="1" spc="10" dirty="0" smtClean="0">
                <a:latin typeface="Arial"/>
                <a:cs typeface="Arial"/>
              </a:rPr>
              <a:t> </a:t>
            </a:r>
            <a:r>
              <a:rPr sz="2000" b="1" spc="10" dirty="0" err="1" smtClean="0">
                <a:latin typeface="Arial"/>
                <a:cs typeface="Arial"/>
              </a:rPr>
              <a:t>Hak</a:t>
            </a:r>
            <a:r>
              <a:rPr sz="2000" b="1" spc="10" dirty="0" smtClean="0">
                <a:latin typeface="Arial"/>
                <a:cs typeface="Arial"/>
              </a:rPr>
              <a:t> </a:t>
            </a:r>
            <a:r>
              <a:rPr sz="2000" b="1" spc="10" dirty="0" err="1" smtClean="0">
                <a:latin typeface="Arial"/>
                <a:cs typeface="Arial"/>
              </a:rPr>
              <a:t>Cuti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3152" y="96011"/>
            <a:ext cx="720852" cy="720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18617" y="240919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smtClean="0">
                <a:latin typeface="Arial Black"/>
                <a:cs typeface="Arial Black"/>
              </a:rPr>
              <a:t>3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506472" y="543580"/>
            <a:ext cx="830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latin typeface="+mj-lt"/>
              </a:rPr>
              <a:t>BEBERAPA KETENTUAN YANG DIRUBAH:</a:t>
            </a:r>
            <a:endParaRPr lang="id-ID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25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204970" cy="6858000"/>
            </a:xfrm>
            <a:custGeom>
              <a:avLst/>
              <a:gdLst/>
              <a:ahLst/>
              <a:cxnLst/>
              <a:rect l="l" t="t" r="r" b="b"/>
              <a:pathLst>
                <a:path w="4204970" h="6858000">
                  <a:moveTo>
                    <a:pt x="4204639" y="3547961"/>
                  </a:moveTo>
                  <a:lnTo>
                    <a:pt x="4204093" y="3500082"/>
                  </a:lnTo>
                  <a:lnTo>
                    <a:pt x="4203001" y="3452203"/>
                  </a:lnTo>
                  <a:lnTo>
                    <a:pt x="4201363" y="3404349"/>
                  </a:lnTo>
                  <a:lnTo>
                    <a:pt x="4199178" y="3356495"/>
                  </a:lnTo>
                  <a:lnTo>
                    <a:pt x="4196448" y="3308680"/>
                  </a:lnTo>
                  <a:lnTo>
                    <a:pt x="4193184" y="3260877"/>
                  </a:lnTo>
                  <a:lnTo>
                    <a:pt x="4189361" y="3213112"/>
                  </a:lnTo>
                  <a:lnTo>
                    <a:pt x="4185005" y="3165386"/>
                  </a:lnTo>
                  <a:lnTo>
                    <a:pt x="4180090" y="3117697"/>
                  </a:lnTo>
                  <a:lnTo>
                    <a:pt x="4174642" y="3070047"/>
                  </a:lnTo>
                  <a:lnTo>
                    <a:pt x="4168648" y="3022460"/>
                  </a:lnTo>
                  <a:lnTo>
                    <a:pt x="4162107" y="2974924"/>
                  </a:lnTo>
                  <a:lnTo>
                    <a:pt x="4155033" y="2927451"/>
                  </a:lnTo>
                  <a:lnTo>
                    <a:pt x="4147401" y="2880042"/>
                  </a:lnTo>
                  <a:lnTo>
                    <a:pt x="4139234" y="2832697"/>
                  </a:lnTo>
                  <a:lnTo>
                    <a:pt x="4130510" y="2785427"/>
                  </a:lnTo>
                  <a:lnTo>
                    <a:pt x="4121251" y="2738234"/>
                  </a:lnTo>
                  <a:lnTo>
                    <a:pt x="4111447" y="2691142"/>
                  </a:lnTo>
                  <a:lnTo>
                    <a:pt x="4101096" y="2644127"/>
                  </a:lnTo>
                  <a:lnTo>
                    <a:pt x="4090200" y="2597200"/>
                  </a:lnTo>
                  <a:lnTo>
                    <a:pt x="4078757" y="2550376"/>
                  </a:lnTo>
                  <a:lnTo>
                    <a:pt x="4066768" y="2503665"/>
                  </a:lnTo>
                  <a:lnTo>
                    <a:pt x="4054246" y="2457056"/>
                  </a:lnTo>
                  <a:lnTo>
                    <a:pt x="4041165" y="2410549"/>
                  </a:lnTo>
                  <a:lnTo>
                    <a:pt x="4027551" y="2364181"/>
                  </a:lnTo>
                  <a:lnTo>
                    <a:pt x="4013390" y="2317915"/>
                  </a:lnTo>
                  <a:lnTo>
                    <a:pt x="3998684" y="2271788"/>
                  </a:lnTo>
                  <a:lnTo>
                    <a:pt x="3983431" y="2225789"/>
                  </a:lnTo>
                  <a:lnTo>
                    <a:pt x="3967632" y="2179929"/>
                  </a:lnTo>
                  <a:lnTo>
                    <a:pt x="3951287" y="2134222"/>
                  </a:lnTo>
                  <a:lnTo>
                    <a:pt x="3934409" y="2088642"/>
                  </a:lnTo>
                  <a:lnTo>
                    <a:pt x="3916972" y="2043226"/>
                  </a:lnTo>
                  <a:lnTo>
                    <a:pt x="3899001" y="1997964"/>
                  </a:lnTo>
                  <a:lnTo>
                    <a:pt x="3880485" y="1952866"/>
                  </a:lnTo>
                  <a:lnTo>
                    <a:pt x="3861422" y="1907933"/>
                  </a:lnTo>
                  <a:lnTo>
                    <a:pt x="3841813" y="1863166"/>
                  </a:lnTo>
                  <a:lnTo>
                    <a:pt x="3821658" y="1818576"/>
                  </a:lnTo>
                  <a:lnTo>
                    <a:pt x="3800957" y="1774164"/>
                  </a:lnTo>
                  <a:lnTo>
                    <a:pt x="3779723" y="1729943"/>
                  </a:lnTo>
                  <a:lnTo>
                    <a:pt x="3757930" y="1685912"/>
                  </a:lnTo>
                  <a:lnTo>
                    <a:pt x="3735603" y="1642071"/>
                  </a:lnTo>
                  <a:lnTo>
                    <a:pt x="3712730" y="1598434"/>
                  </a:lnTo>
                  <a:lnTo>
                    <a:pt x="3689299" y="1555000"/>
                  </a:lnTo>
                  <a:lnTo>
                    <a:pt x="3665334" y="1511769"/>
                  </a:lnTo>
                  <a:lnTo>
                    <a:pt x="3640836" y="1468755"/>
                  </a:lnTo>
                  <a:lnTo>
                    <a:pt x="3614610" y="1424000"/>
                  </a:lnTo>
                  <a:lnTo>
                    <a:pt x="3587889" y="1379651"/>
                  </a:lnTo>
                  <a:lnTo>
                    <a:pt x="3560661" y="1335697"/>
                  </a:lnTo>
                  <a:lnTo>
                    <a:pt x="3532949" y="1292148"/>
                  </a:lnTo>
                  <a:lnTo>
                    <a:pt x="3504755" y="1249006"/>
                  </a:lnTo>
                  <a:lnTo>
                    <a:pt x="3476079" y="1206284"/>
                  </a:lnTo>
                  <a:lnTo>
                    <a:pt x="3446919" y="1163967"/>
                  </a:lnTo>
                  <a:lnTo>
                    <a:pt x="3417278" y="1122083"/>
                  </a:lnTo>
                  <a:lnTo>
                    <a:pt x="3387179" y="1080604"/>
                  </a:lnTo>
                  <a:lnTo>
                    <a:pt x="3356610" y="1039558"/>
                  </a:lnTo>
                  <a:lnTo>
                    <a:pt x="3325596" y="998931"/>
                  </a:lnTo>
                  <a:lnTo>
                    <a:pt x="3294113" y="958735"/>
                  </a:lnTo>
                  <a:lnTo>
                    <a:pt x="3262185" y="918972"/>
                  </a:lnTo>
                  <a:lnTo>
                    <a:pt x="3229813" y="879640"/>
                  </a:lnTo>
                  <a:lnTo>
                    <a:pt x="3196996" y="840752"/>
                  </a:lnTo>
                  <a:lnTo>
                    <a:pt x="3163760" y="802297"/>
                  </a:lnTo>
                  <a:lnTo>
                    <a:pt x="3130080" y="764286"/>
                  </a:lnTo>
                  <a:lnTo>
                    <a:pt x="3095980" y="726719"/>
                  </a:lnTo>
                  <a:lnTo>
                    <a:pt x="3061449" y="689597"/>
                  </a:lnTo>
                  <a:lnTo>
                    <a:pt x="3026511" y="652932"/>
                  </a:lnTo>
                  <a:lnTo>
                    <a:pt x="2991167" y="616712"/>
                  </a:lnTo>
                  <a:lnTo>
                    <a:pt x="2955417" y="580961"/>
                  </a:lnTo>
                  <a:lnTo>
                    <a:pt x="2919260" y="545655"/>
                  </a:lnTo>
                  <a:lnTo>
                    <a:pt x="2882696" y="510819"/>
                  </a:lnTo>
                  <a:lnTo>
                    <a:pt x="2845752" y="476440"/>
                  </a:lnTo>
                  <a:lnTo>
                    <a:pt x="2808427" y="442531"/>
                  </a:lnTo>
                  <a:lnTo>
                    <a:pt x="2770708" y="409092"/>
                  </a:lnTo>
                  <a:lnTo>
                    <a:pt x="2732621" y="376123"/>
                  </a:lnTo>
                  <a:lnTo>
                    <a:pt x="2694152" y="343636"/>
                  </a:lnTo>
                  <a:lnTo>
                    <a:pt x="2655316" y="311619"/>
                  </a:lnTo>
                  <a:lnTo>
                    <a:pt x="2616123" y="280085"/>
                  </a:lnTo>
                  <a:lnTo>
                    <a:pt x="2576563" y="249034"/>
                  </a:lnTo>
                  <a:lnTo>
                    <a:pt x="2536647" y="218465"/>
                  </a:lnTo>
                  <a:lnTo>
                    <a:pt x="2496401" y="188391"/>
                  </a:lnTo>
                  <a:lnTo>
                    <a:pt x="2455786" y="158813"/>
                  </a:lnTo>
                  <a:lnTo>
                    <a:pt x="2414854" y="129717"/>
                  </a:lnTo>
                  <a:lnTo>
                    <a:pt x="2373579" y="101130"/>
                  </a:lnTo>
                  <a:lnTo>
                    <a:pt x="2331974" y="73025"/>
                  </a:lnTo>
                  <a:lnTo>
                    <a:pt x="2214422" y="0"/>
                  </a:lnTo>
                  <a:lnTo>
                    <a:pt x="1853412" y="0"/>
                  </a:lnTo>
                  <a:lnTo>
                    <a:pt x="1591665" y="0"/>
                  </a:lnTo>
                  <a:lnTo>
                    <a:pt x="1098778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1817116" y="6858000"/>
                  </a:lnTo>
                  <a:lnTo>
                    <a:pt x="2076704" y="6858000"/>
                  </a:lnTo>
                  <a:lnTo>
                    <a:pt x="2410968" y="6858000"/>
                  </a:lnTo>
                  <a:lnTo>
                    <a:pt x="2621153" y="6858000"/>
                  </a:lnTo>
                  <a:lnTo>
                    <a:pt x="2765806" y="6739699"/>
                  </a:lnTo>
                  <a:lnTo>
                    <a:pt x="2803766" y="6706133"/>
                  </a:lnTo>
                  <a:lnTo>
                    <a:pt x="2841345" y="6672110"/>
                  </a:lnTo>
                  <a:lnTo>
                    <a:pt x="2878531" y="6637604"/>
                  </a:lnTo>
                  <a:lnTo>
                    <a:pt x="2915323" y="6602628"/>
                  </a:lnTo>
                  <a:lnTo>
                    <a:pt x="2951721" y="6567183"/>
                  </a:lnTo>
                  <a:lnTo>
                    <a:pt x="2987713" y="6531280"/>
                  </a:lnTo>
                  <a:lnTo>
                    <a:pt x="3023285" y="6494907"/>
                  </a:lnTo>
                  <a:lnTo>
                    <a:pt x="3058452" y="6458090"/>
                  </a:lnTo>
                  <a:lnTo>
                    <a:pt x="3093199" y="6420802"/>
                  </a:lnTo>
                  <a:lnTo>
                    <a:pt x="3127514" y="6383071"/>
                  </a:lnTo>
                  <a:lnTo>
                    <a:pt x="3161411" y="6344894"/>
                  </a:lnTo>
                  <a:lnTo>
                    <a:pt x="3194862" y="6306261"/>
                  </a:lnTo>
                  <a:lnTo>
                    <a:pt x="3227882" y="6267196"/>
                  </a:lnTo>
                  <a:lnTo>
                    <a:pt x="3260458" y="6227686"/>
                  </a:lnTo>
                  <a:lnTo>
                    <a:pt x="3292576" y="6187732"/>
                  </a:lnTo>
                  <a:lnTo>
                    <a:pt x="3324250" y="6147346"/>
                  </a:lnTo>
                  <a:lnTo>
                    <a:pt x="3355454" y="6106528"/>
                  </a:lnTo>
                  <a:lnTo>
                    <a:pt x="3386201" y="6065278"/>
                  </a:lnTo>
                  <a:lnTo>
                    <a:pt x="3416477" y="6023597"/>
                  </a:lnTo>
                  <a:lnTo>
                    <a:pt x="3446272" y="5981497"/>
                  </a:lnTo>
                  <a:lnTo>
                    <a:pt x="3475596" y="5938977"/>
                  </a:lnTo>
                  <a:lnTo>
                    <a:pt x="3504438" y="5896038"/>
                  </a:lnTo>
                  <a:lnTo>
                    <a:pt x="3532797" y="5852680"/>
                  </a:lnTo>
                  <a:lnTo>
                    <a:pt x="3560648" y="5808916"/>
                  </a:lnTo>
                  <a:lnTo>
                    <a:pt x="3588004" y="5764746"/>
                  </a:lnTo>
                  <a:lnTo>
                    <a:pt x="3614864" y="5720156"/>
                  </a:lnTo>
                  <a:lnTo>
                    <a:pt x="3641217" y="5675160"/>
                  </a:lnTo>
                  <a:lnTo>
                    <a:pt x="3665715" y="5632145"/>
                  </a:lnTo>
                  <a:lnTo>
                    <a:pt x="3689667" y="5588914"/>
                  </a:lnTo>
                  <a:lnTo>
                    <a:pt x="3713086" y="5545480"/>
                  </a:lnTo>
                  <a:lnTo>
                    <a:pt x="3735946" y="5501830"/>
                  </a:lnTo>
                  <a:lnTo>
                    <a:pt x="3758273" y="5457990"/>
                  </a:lnTo>
                  <a:lnTo>
                    <a:pt x="3780053" y="5413959"/>
                  </a:lnTo>
                  <a:lnTo>
                    <a:pt x="3801287" y="5369725"/>
                  </a:lnTo>
                  <a:lnTo>
                    <a:pt x="3821976" y="5325313"/>
                  </a:lnTo>
                  <a:lnTo>
                    <a:pt x="3842118" y="5280723"/>
                  </a:lnTo>
                  <a:lnTo>
                    <a:pt x="3861714" y="5235956"/>
                  </a:lnTo>
                  <a:lnTo>
                    <a:pt x="3880777" y="5191010"/>
                  </a:lnTo>
                  <a:lnTo>
                    <a:pt x="3899281" y="5145900"/>
                  </a:lnTo>
                  <a:lnTo>
                    <a:pt x="3917251" y="5100637"/>
                  </a:lnTo>
                  <a:lnTo>
                    <a:pt x="3934676" y="5055222"/>
                  </a:lnTo>
                  <a:lnTo>
                    <a:pt x="3951554" y="5009642"/>
                  </a:lnTo>
                  <a:lnTo>
                    <a:pt x="3967886" y="4963922"/>
                  </a:lnTo>
                  <a:lnTo>
                    <a:pt x="3983672" y="4918062"/>
                  </a:lnTo>
                  <a:lnTo>
                    <a:pt x="3998912" y="4872063"/>
                  </a:lnTo>
                  <a:lnTo>
                    <a:pt x="4013606" y="4825924"/>
                  </a:lnTo>
                  <a:lnTo>
                    <a:pt x="4027767" y="4779670"/>
                  </a:lnTo>
                  <a:lnTo>
                    <a:pt x="4041381" y="4733290"/>
                  </a:lnTo>
                  <a:lnTo>
                    <a:pt x="4054437" y="4686782"/>
                  </a:lnTo>
                  <a:lnTo>
                    <a:pt x="4066959" y="4640173"/>
                  </a:lnTo>
                  <a:lnTo>
                    <a:pt x="4078935" y="4593450"/>
                  </a:lnTo>
                  <a:lnTo>
                    <a:pt x="4090365" y="4546625"/>
                  </a:lnTo>
                  <a:lnTo>
                    <a:pt x="4101261" y="4499699"/>
                  </a:lnTo>
                  <a:lnTo>
                    <a:pt x="4111599" y="4452683"/>
                  </a:lnTo>
                  <a:lnTo>
                    <a:pt x="4121391" y="4405579"/>
                  </a:lnTo>
                  <a:lnTo>
                    <a:pt x="4130649" y="4358398"/>
                  </a:lnTo>
                  <a:lnTo>
                    <a:pt x="4139361" y="4311129"/>
                  </a:lnTo>
                  <a:lnTo>
                    <a:pt x="4147528" y="4263783"/>
                  </a:lnTo>
                  <a:lnTo>
                    <a:pt x="4155148" y="4216362"/>
                  </a:lnTo>
                  <a:lnTo>
                    <a:pt x="4162221" y="4168889"/>
                  </a:lnTo>
                  <a:lnTo>
                    <a:pt x="4168749" y="4121353"/>
                  </a:lnTo>
                  <a:lnTo>
                    <a:pt x="4174731" y="4073753"/>
                  </a:lnTo>
                  <a:lnTo>
                    <a:pt x="4180179" y="4026116"/>
                  </a:lnTo>
                  <a:lnTo>
                    <a:pt x="4185069" y="3978427"/>
                  </a:lnTo>
                  <a:lnTo>
                    <a:pt x="4189425" y="3930688"/>
                  </a:lnTo>
                  <a:lnTo>
                    <a:pt x="4193235" y="3882923"/>
                  </a:lnTo>
                  <a:lnTo>
                    <a:pt x="4196499" y="3835133"/>
                  </a:lnTo>
                  <a:lnTo>
                    <a:pt x="4199217" y="3787305"/>
                  </a:lnTo>
                  <a:lnTo>
                    <a:pt x="4201388" y="3739464"/>
                  </a:lnTo>
                  <a:lnTo>
                    <a:pt x="4203014" y="3691598"/>
                  </a:lnTo>
                  <a:lnTo>
                    <a:pt x="4204106" y="3643719"/>
                  </a:lnTo>
                  <a:lnTo>
                    <a:pt x="4204639" y="3595840"/>
                  </a:lnTo>
                  <a:lnTo>
                    <a:pt x="4204639" y="3547961"/>
                  </a:lnTo>
                  <a:close/>
                </a:path>
              </a:pathLst>
            </a:custGeom>
            <a:solidFill>
              <a:srgbClr val="90B4BD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77600" y="0"/>
              <a:ext cx="914400" cy="6858000"/>
            </a:xfrm>
            <a:custGeom>
              <a:avLst/>
              <a:gdLst/>
              <a:ahLst/>
              <a:cxnLst/>
              <a:rect l="l" t="t" r="r" b="b"/>
              <a:pathLst>
                <a:path w="914400" h="6858000">
                  <a:moveTo>
                    <a:pt x="9144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914400" y="68580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89070" y="295909"/>
              <a:ext cx="5674233" cy="2495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 Black" panose="020B0A040201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989070" y="661669"/>
              <a:ext cx="6956425" cy="2495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 Black" panose="020B0A040201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987800" y="1027430"/>
              <a:ext cx="5300218" cy="29616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74184" y="1609166"/>
            <a:ext cx="534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01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78639" y="0"/>
            <a:ext cx="3380740" cy="2198370"/>
          </a:xfrm>
          <a:custGeom>
            <a:avLst/>
            <a:gdLst/>
            <a:ahLst/>
            <a:cxnLst/>
            <a:rect l="l" t="t" r="r" b="b"/>
            <a:pathLst>
              <a:path w="3380740" h="2198370">
                <a:moveTo>
                  <a:pt x="3378142" y="2149855"/>
                </a:moveTo>
                <a:lnTo>
                  <a:pt x="3342050" y="2149855"/>
                </a:lnTo>
                <a:lnTo>
                  <a:pt x="3342050" y="2169667"/>
                </a:lnTo>
                <a:lnTo>
                  <a:pt x="3305948" y="2169749"/>
                </a:lnTo>
                <a:lnTo>
                  <a:pt x="3306958" y="2174734"/>
                </a:lnTo>
                <a:lnTo>
                  <a:pt x="3315157" y="2186828"/>
                </a:lnTo>
                <a:lnTo>
                  <a:pt x="3327310" y="2194946"/>
                </a:lnTo>
                <a:lnTo>
                  <a:pt x="3342177" y="2197862"/>
                </a:lnTo>
                <a:lnTo>
                  <a:pt x="3356950" y="2194855"/>
                </a:lnTo>
                <a:lnTo>
                  <a:pt x="3369021" y="2186670"/>
                </a:lnTo>
                <a:lnTo>
                  <a:pt x="3377163" y="2174555"/>
                </a:lnTo>
                <a:lnTo>
                  <a:pt x="3380124" y="2159889"/>
                </a:lnTo>
                <a:lnTo>
                  <a:pt x="3380098" y="2159508"/>
                </a:lnTo>
                <a:lnTo>
                  <a:pt x="3378142" y="2149855"/>
                </a:lnTo>
                <a:close/>
              </a:path>
              <a:path w="3380740" h="2198370">
                <a:moveTo>
                  <a:pt x="1645276" y="1842897"/>
                </a:moveTo>
                <a:lnTo>
                  <a:pt x="1623613" y="1842897"/>
                </a:lnTo>
                <a:lnTo>
                  <a:pt x="1695114" y="2003044"/>
                </a:lnTo>
                <a:lnTo>
                  <a:pt x="1764837" y="2173224"/>
                </a:lnTo>
                <a:lnTo>
                  <a:pt x="3305948" y="2169749"/>
                </a:lnTo>
                <a:lnTo>
                  <a:pt x="3303950" y="2159889"/>
                </a:lnTo>
                <a:lnTo>
                  <a:pt x="3304026" y="2159508"/>
                </a:lnTo>
                <a:lnTo>
                  <a:pt x="1780585" y="2159508"/>
                </a:lnTo>
                <a:lnTo>
                  <a:pt x="1771441" y="2153412"/>
                </a:lnTo>
                <a:lnTo>
                  <a:pt x="1778082" y="2153396"/>
                </a:lnTo>
                <a:lnTo>
                  <a:pt x="1713275" y="1995170"/>
                </a:lnTo>
                <a:lnTo>
                  <a:pt x="1645276" y="1842897"/>
                </a:lnTo>
                <a:close/>
              </a:path>
              <a:path w="3380740" h="2198370">
                <a:moveTo>
                  <a:pt x="3342050" y="2149855"/>
                </a:moveTo>
                <a:lnTo>
                  <a:pt x="3305951" y="2149937"/>
                </a:lnTo>
                <a:lnTo>
                  <a:pt x="3303950" y="2159889"/>
                </a:lnTo>
                <a:lnTo>
                  <a:pt x="3305948" y="2169749"/>
                </a:lnTo>
                <a:lnTo>
                  <a:pt x="3342050" y="2169667"/>
                </a:lnTo>
                <a:lnTo>
                  <a:pt x="3342050" y="2149855"/>
                </a:lnTo>
                <a:close/>
              </a:path>
              <a:path w="3380740" h="2198370">
                <a:moveTo>
                  <a:pt x="1778082" y="2153396"/>
                </a:moveTo>
                <a:lnTo>
                  <a:pt x="1771441" y="2153412"/>
                </a:lnTo>
                <a:lnTo>
                  <a:pt x="1780585" y="2159508"/>
                </a:lnTo>
                <a:lnTo>
                  <a:pt x="1778082" y="2153396"/>
                </a:lnTo>
                <a:close/>
              </a:path>
              <a:path w="3380740" h="2198370">
                <a:moveTo>
                  <a:pt x="3305951" y="2149937"/>
                </a:moveTo>
                <a:lnTo>
                  <a:pt x="1778082" y="2153396"/>
                </a:lnTo>
                <a:lnTo>
                  <a:pt x="1780585" y="2159508"/>
                </a:lnTo>
                <a:lnTo>
                  <a:pt x="3304026" y="2159508"/>
                </a:lnTo>
                <a:lnTo>
                  <a:pt x="3305951" y="2149937"/>
                </a:lnTo>
                <a:close/>
              </a:path>
              <a:path w="3380740" h="2198370">
                <a:moveTo>
                  <a:pt x="3341923" y="2121662"/>
                </a:moveTo>
                <a:lnTo>
                  <a:pt x="3327149" y="2124723"/>
                </a:lnTo>
                <a:lnTo>
                  <a:pt x="3315078" y="2132917"/>
                </a:lnTo>
                <a:lnTo>
                  <a:pt x="3306936" y="2145039"/>
                </a:lnTo>
                <a:lnTo>
                  <a:pt x="3305951" y="2149937"/>
                </a:lnTo>
                <a:lnTo>
                  <a:pt x="3378142" y="2149855"/>
                </a:lnTo>
                <a:lnTo>
                  <a:pt x="3377141" y="2144914"/>
                </a:lnTo>
                <a:lnTo>
                  <a:pt x="3368942" y="2132806"/>
                </a:lnTo>
                <a:lnTo>
                  <a:pt x="3356790" y="2124650"/>
                </a:lnTo>
                <a:lnTo>
                  <a:pt x="3341923" y="2121662"/>
                </a:lnTo>
                <a:close/>
              </a:path>
              <a:path w="3380740" h="2198370">
                <a:moveTo>
                  <a:pt x="1694987" y="2002789"/>
                </a:moveTo>
                <a:lnTo>
                  <a:pt x="1695091" y="2003044"/>
                </a:lnTo>
                <a:lnTo>
                  <a:pt x="1694987" y="2002789"/>
                </a:lnTo>
                <a:close/>
              </a:path>
              <a:path w="3380740" h="2198370">
                <a:moveTo>
                  <a:pt x="1570132" y="1687067"/>
                </a:moveTo>
                <a:lnTo>
                  <a:pt x="1548048" y="1687067"/>
                </a:lnTo>
                <a:lnTo>
                  <a:pt x="1548175" y="1687322"/>
                </a:lnTo>
                <a:lnTo>
                  <a:pt x="1623740" y="1843277"/>
                </a:lnTo>
                <a:lnTo>
                  <a:pt x="1623613" y="1842897"/>
                </a:lnTo>
                <a:lnTo>
                  <a:pt x="1645276" y="1842897"/>
                </a:lnTo>
                <a:lnTo>
                  <a:pt x="1641647" y="1834769"/>
                </a:lnTo>
                <a:lnTo>
                  <a:pt x="1570132" y="1687067"/>
                </a:lnTo>
                <a:close/>
              </a:path>
              <a:path w="3380740" h="2198370">
                <a:moveTo>
                  <a:pt x="1548128" y="1687233"/>
                </a:moveTo>
                <a:close/>
              </a:path>
              <a:path w="3380740" h="2198370">
                <a:moveTo>
                  <a:pt x="1490032" y="1535049"/>
                </a:moveTo>
                <a:lnTo>
                  <a:pt x="1467657" y="1535049"/>
                </a:lnTo>
                <a:lnTo>
                  <a:pt x="1548128" y="1687233"/>
                </a:lnTo>
                <a:lnTo>
                  <a:pt x="1548048" y="1687067"/>
                </a:lnTo>
                <a:lnTo>
                  <a:pt x="1570132" y="1687067"/>
                </a:lnTo>
                <a:lnTo>
                  <a:pt x="1565828" y="1678177"/>
                </a:lnTo>
                <a:lnTo>
                  <a:pt x="1490032" y="1535049"/>
                </a:lnTo>
                <a:close/>
              </a:path>
              <a:path w="3380740" h="2198370">
                <a:moveTo>
                  <a:pt x="1314501" y="1242949"/>
                </a:moveTo>
                <a:lnTo>
                  <a:pt x="1291127" y="1242949"/>
                </a:lnTo>
                <a:lnTo>
                  <a:pt x="1382313" y="1387475"/>
                </a:lnTo>
                <a:lnTo>
                  <a:pt x="1467784" y="1535429"/>
                </a:lnTo>
                <a:lnTo>
                  <a:pt x="1467657" y="1535049"/>
                </a:lnTo>
                <a:lnTo>
                  <a:pt x="1490032" y="1535049"/>
                </a:lnTo>
                <a:lnTo>
                  <a:pt x="1485056" y="1525651"/>
                </a:lnTo>
                <a:lnTo>
                  <a:pt x="1399204" y="1377061"/>
                </a:lnTo>
                <a:lnTo>
                  <a:pt x="1314501" y="1242949"/>
                </a:lnTo>
                <a:close/>
              </a:path>
              <a:path w="3380740" h="2198370">
                <a:moveTo>
                  <a:pt x="1382059" y="1387094"/>
                </a:moveTo>
                <a:lnTo>
                  <a:pt x="1382279" y="1387475"/>
                </a:lnTo>
                <a:lnTo>
                  <a:pt x="1382059" y="1387094"/>
                </a:lnTo>
                <a:close/>
              </a:path>
              <a:path w="3380740" h="2198370">
                <a:moveTo>
                  <a:pt x="1062648" y="899033"/>
                </a:moveTo>
                <a:lnTo>
                  <a:pt x="1037254" y="899033"/>
                </a:lnTo>
                <a:lnTo>
                  <a:pt x="1091356" y="966215"/>
                </a:lnTo>
                <a:lnTo>
                  <a:pt x="1143680" y="1034034"/>
                </a:lnTo>
                <a:lnTo>
                  <a:pt x="1194480" y="1102867"/>
                </a:lnTo>
                <a:lnTo>
                  <a:pt x="1243629" y="1172590"/>
                </a:lnTo>
                <a:lnTo>
                  <a:pt x="1291254" y="1243202"/>
                </a:lnTo>
                <a:lnTo>
                  <a:pt x="1291127" y="1242949"/>
                </a:lnTo>
                <a:lnTo>
                  <a:pt x="1314501" y="1242949"/>
                </a:lnTo>
                <a:lnTo>
                  <a:pt x="1259885" y="1161288"/>
                </a:lnTo>
                <a:lnTo>
                  <a:pt x="1210482" y="1091184"/>
                </a:lnTo>
                <a:lnTo>
                  <a:pt x="1159555" y="1022096"/>
                </a:lnTo>
                <a:lnTo>
                  <a:pt x="1106850" y="953897"/>
                </a:lnTo>
                <a:lnTo>
                  <a:pt x="1062648" y="899033"/>
                </a:lnTo>
                <a:close/>
              </a:path>
              <a:path w="3380740" h="2198370">
                <a:moveTo>
                  <a:pt x="1243502" y="1172464"/>
                </a:moveTo>
                <a:lnTo>
                  <a:pt x="1243629" y="1172590"/>
                </a:lnTo>
                <a:lnTo>
                  <a:pt x="1243502" y="1172464"/>
                </a:lnTo>
                <a:close/>
              </a:path>
              <a:path w="3380740" h="2198370">
                <a:moveTo>
                  <a:pt x="1194353" y="1102740"/>
                </a:moveTo>
                <a:lnTo>
                  <a:pt x="1194480" y="1102867"/>
                </a:lnTo>
                <a:lnTo>
                  <a:pt x="1194353" y="1102740"/>
                </a:lnTo>
                <a:close/>
              </a:path>
              <a:path w="3380740" h="2198370">
                <a:moveTo>
                  <a:pt x="1143553" y="1033907"/>
                </a:moveTo>
                <a:lnTo>
                  <a:pt x="1143680" y="1034034"/>
                </a:lnTo>
                <a:lnTo>
                  <a:pt x="1143553" y="1033907"/>
                </a:lnTo>
                <a:close/>
              </a:path>
              <a:path w="3380740" h="2198370">
                <a:moveTo>
                  <a:pt x="1091229" y="966088"/>
                </a:moveTo>
                <a:close/>
              </a:path>
              <a:path w="3380740" h="2198370">
                <a:moveTo>
                  <a:pt x="950513" y="767841"/>
                </a:moveTo>
                <a:lnTo>
                  <a:pt x="924097" y="767841"/>
                </a:lnTo>
                <a:lnTo>
                  <a:pt x="981755" y="833247"/>
                </a:lnTo>
                <a:lnTo>
                  <a:pt x="1037381" y="899287"/>
                </a:lnTo>
                <a:lnTo>
                  <a:pt x="1037254" y="899033"/>
                </a:lnTo>
                <a:lnTo>
                  <a:pt x="1062648" y="899033"/>
                </a:lnTo>
                <a:lnTo>
                  <a:pt x="1052621" y="886587"/>
                </a:lnTo>
                <a:lnTo>
                  <a:pt x="996741" y="820165"/>
                </a:lnTo>
                <a:lnTo>
                  <a:pt x="950513" y="767841"/>
                </a:lnTo>
                <a:close/>
              </a:path>
              <a:path w="3380740" h="2198370">
                <a:moveTo>
                  <a:pt x="981628" y="833120"/>
                </a:moveTo>
                <a:close/>
              </a:path>
              <a:path w="3380740" h="2198370">
                <a:moveTo>
                  <a:pt x="831371" y="640207"/>
                </a:moveTo>
                <a:lnTo>
                  <a:pt x="803828" y="640207"/>
                </a:lnTo>
                <a:lnTo>
                  <a:pt x="865042" y="703707"/>
                </a:lnTo>
                <a:lnTo>
                  <a:pt x="924224" y="768096"/>
                </a:lnTo>
                <a:lnTo>
                  <a:pt x="924097" y="767841"/>
                </a:lnTo>
                <a:lnTo>
                  <a:pt x="950513" y="767841"/>
                </a:lnTo>
                <a:lnTo>
                  <a:pt x="938956" y="754761"/>
                </a:lnTo>
                <a:lnTo>
                  <a:pt x="879393" y="690117"/>
                </a:lnTo>
                <a:lnTo>
                  <a:pt x="831371" y="640207"/>
                </a:lnTo>
                <a:close/>
              </a:path>
              <a:path w="3380740" h="2198370">
                <a:moveTo>
                  <a:pt x="864915" y="703579"/>
                </a:moveTo>
                <a:lnTo>
                  <a:pt x="865031" y="703707"/>
                </a:lnTo>
                <a:lnTo>
                  <a:pt x="864915" y="703579"/>
                </a:lnTo>
                <a:close/>
              </a:path>
              <a:path w="3380740" h="2198370">
                <a:moveTo>
                  <a:pt x="803845" y="640225"/>
                </a:moveTo>
                <a:close/>
              </a:path>
              <a:path w="3380740" h="2198370">
                <a:moveTo>
                  <a:pt x="769116" y="577723"/>
                </a:moveTo>
                <a:lnTo>
                  <a:pt x="740963" y="577723"/>
                </a:lnTo>
                <a:lnTo>
                  <a:pt x="803845" y="640225"/>
                </a:lnTo>
                <a:lnTo>
                  <a:pt x="831371" y="640207"/>
                </a:lnTo>
                <a:lnTo>
                  <a:pt x="818052" y="626363"/>
                </a:lnTo>
                <a:lnTo>
                  <a:pt x="769116" y="577723"/>
                </a:lnTo>
                <a:close/>
              </a:path>
              <a:path w="3380740" h="2198370">
                <a:moveTo>
                  <a:pt x="704874" y="516000"/>
                </a:moveTo>
                <a:lnTo>
                  <a:pt x="676066" y="516000"/>
                </a:lnTo>
                <a:lnTo>
                  <a:pt x="741090" y="577850"/>
                </a:lnTo>
                <a:lnTo>
                  <a:pt x="740963" y="577723"/>
                </a:lnTo>
                <a:lnTo>
                  <a:pt x="769116" y="577723"/>
                </a:lnTo>
                <a:lnTo>
                  <a:pt x="754806" y="563499"/>
                </a:lnTo>
                <a:lnTo>
                  <a:pt x="704874" y="516000"/>
                </a:lnTo>
                <a:close/>
              </a:path>
              <a:path w="3380740" h="2198370">
                <a:moveTo>
                  <a:pt x="638674" y="455167"/>
                </a:moveTo>
                <a:lnTo>
                  <a:pt x="609264" y="455167"/>
                </a:lnTo>
                <a:lnTo>
                  <a:pt x="676193" y="516127"/>
                </a:lnTo>
                <a:lnTo>
                  <a:pt x="704874" y="516000"/>
                </a:lnTo>
                <a:lnTo>
                  <a:pt x="689655" y="501523"/>
                </a:lnTo>
                <a:lnTo>
                  <a:pt x="638674" y="455167"/>
                </a:lnTo>
                <a:close/>
              </a:path>
              <a:path w="3380740" h="2198370">
                <a:moveTo>
                  <a:pt x="428030" y="277749"/>
                </a:moveTo>
                <a:lnTo>
                  <a:pt x="396412" y="277749"/>
                </a:lnTo>
                <a:lnTo>
                  <a:pt x="469564" y="336296"/>
                </a:lnTo>
                <a:lnTo>
                  <a:pt x="540557" y="395350"/>
                </a:lnTo>
                <a:lnTo>
                  <a:pt x="609391" y="455295"/>
                </a:lnTo>
                <a:lnTo>
                  <a:pt x="609264" y="455167"/>
                </a:lnTo>
                <a:lnTo>
                  <a:pt x="638674" y="455167"/>
                </a:lnTo>
                <a:lnTo>
                  <a:pt x="622472" y="440436"/>
                </a:lnTo>
                <a:lnTo>
                  <a:pt x="553257" y="380238"/>
                </a:lnTo>
                <a:lnTo>
                  <a:pt x="482010" y="320801"/>
                </a:lnTo>
                <a:lnTo>
                  <a:pt x="428030" y="277749"/>
                </a:lnTo>
                <a:close/>
              </a:path>
              <a:path w="3380740" h="2198370">
                <a:moveTo>
                  <a:pt x="540303" y="395224"/>
                </a:moveTo>
                <a:lnTo>
                  <a:pt x="540449" y="395350"/>
                </a:lnTo>
                <a:lnTo>
                  <a:pt x="540303" y="395224"/>
                </a:lnTo>
                <a:close/>
              </a:path>
              <a:path w="3380740" h="2198370">
                <a:moveTo>
                  <a:pt x="469310" y="336169"/>
                </a:moveTo>
                <a:lnTo>
                  <a:pt x="469462" y="336296"/>
                </a:lnTo>
                <a:lnTo>
                  <a:pt x="469310" y="336169"/>
                </a:lnTo>
                <a:close/>
              </a:path>
              <a:path w="3380740" h="2198370">
                <a:moveTo>
                  <a:pt x="353632" y="220218"/>
                </a:moveTo>
                <a:lnTo>
                  <a:pt x="321101" y="220218"/>
                </a:lnTo>
                <a:lnTo>
                  <a:pt x="396539" y="277875"/>
                </a:lnTo>
                <a:lnTo>
                  <a:pt x="396412" y="277749"/>
                </a:lnTo>
                <a:lnTo>
                  <a:pt x="428030" y="277749"/>
                </a:lnTo>
                <a:lnTo>
                  <a:pt x="408604" y="262254"/>
                </a:lnTo>
                <a:lnTo>
                  <a:pt x="353632" y="220218"/>
                </a:lnTo>
                <a:close/>
              </a:path>
              <a:path w="3380740" h="2198370">
                <a:moveTo>
                  <a:pt x="277083" y="163575"/>
                </a:moveTo>
                <a:lnTo>
                  <a:pt x="243631" y="163575"/>
                </a:lnTo>
                <a:lnTo>
                  <a:pt x="321228" y="220345"/>
                </a:lnTo>
                <a:lnTo>
                  <a:pt x="353632" y="220218"/>
                </a:lnTo>
                <a:lnTo>
                  <a:pt x="333039" y="204470"/>
                </a:lnTo>
                <a:lnTo>
                  <a:pt x="277083" y="163575"/>
                </a:lnTo>
                <a:close/>
              </a:path>
              <a:path w="3380740" h="2198370">
                <a:moveTo>
                  <a:pt x="198438" y="107696"/>
                </a:moveTo>
                <a:lnTo>
                  <a:pt x="164002" y="107696"/>
                </a:lnTo>
                <a:lnTo>
                  <a:pt x="243758" y="163702"/>
                </a:lnTo>
                <a:lnTo>
                  <a:pt x="243631" y="163575"/>
                </a:lnTo>
                <a:lnTo>
                  <a:pt x="277083" y="163575"/>
                </a:lnTo>
                <a:lnTo>
                  <a:pt x="255188" y="147574"/>
                </a:lnTo>
                <a:lnTo>
                  <a:pt x="198438" y="107696"/>
                </a:lnTo>
                <a:close/>
              </a:path>
              <a:path w="3380740" h="2198370">
                <a:moveTo>
                  <a:pt x="117514" y="52704"/>
                </a:moveTo>
                <a:lnTo>
                  <a:pt x="81960" y="52704"/>
                </a:lnTo>
                <a:lnTo>
                  <a:pt x="164129" y="107823"/>
                </a:lnTo>
                <a:lnTo>
                  <a:pt x="198438" y="107696"/>
                </a:lnTo>
                <a:lnTo>
                  <a:pt x="175305" y="91440"/>
                </a:lnTo>
                <a:lnTo>
                  <a:pt x="117514" y="52704"/>
                </a:lnTo>
                <a:close/>
              </a:path>
              <a:path w="3380740" h="2198370">
                <a:moveTo>
                  <a:pt x="36691" y="0"/>
                </a:moveTo>
                <a:lnTo>
                  <a:pt x="0" y="0"/>
                </a:lnTo>
                <a:lnTo>
                  <a:pt x="82087" y="52831"/>
                </a:lnTo>
                <a:lnTo>
                  <a:pt x="117514" y="52704"/>
                </a:lnTo>
                <a:lnTo>
                  <a:pt x="92882" y="36195"/>
                </a:lnTo>
                <a:lnTo>
                  <a:pt x="36691" y="0"/>
                </a:lnTo>
                <a:close/>
              </a:path>
            </a:pathLst>
          </a:custGeom>
          <a:solidFill>
            <a:srgbClr val="385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90615" y="2706370"/>
            <a:ext cx="425132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Kewenangan Presiden dalam</a:t>
            </a:r>
            <a:r>
              <a:rPr sz="1600" b="1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menetapkan  pengangkatan,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pemindahan, dan  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pemberhentian </a:t>
            </a:r>
            <a:r>
              <a:rPr sz="1600" b="1" spc="5" dirty="0">
                <a:latin typeface="Arial" panose="020B0604020202020204" pitchFamily="34" charset="0"/>
                <a:cs typeface="Arial" panose="020B0604020202020204" pitchFamily="34" charset="0"/>
              </a:rPr>
              <a:t>PNS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dapat 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didelegasikan 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kepada </a:t>
            </a:r>
            <a:r>
              <a:rPr sz="1600" b="1" spc="5" dirty="0">
                <a:latin typeface="Arial" panose="020B0604020202020204" pitchFamily="34" charset="0"/>
                <a:cs typeface="Arial" panose="020B0604020202020204" pitchFamily="34" charset="0"/>
              </a:rPr>
              <a:t>PPK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pada Instansi</a:t>
            </a:r>
            <a:r>
              <a:rPr sz="1600" b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Pemerintah.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31409" y="2653410"/>
            <a:ext cx="534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02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84467" y="4125848"/>
            <a:ext cx="464439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5" dirty="0">
                <a:latin typeface="Arial" panose="020B0604020202020204" pitchFamily="34" charset="0"/>
                <a:cs typeface="Arial" panose="020B0604020202020204" pitchFamily="34" charset="0"/>
              </a:rPr>
              <a:t>PP 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Tahun </a:t>
            </a:r>
            <a:r>
              <a:rPr sz="1600" b="1" spc="5" dirty="0">
                <a:latin typeface="Arial" panose="020B0604020202020204" pitchFamily="34" charset="0"/>
                <a:cs typeface="Arial" panose="020B0604020202020204" pitchFamily="34" charset="0"/>
              </a:rPr>
              <a:t>2020,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memberikan 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tambahan</a:t>
            </a:r>
            <a:r>
              <a:rPr sz="1600" b="1" spc="-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ayat yang 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mengatur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mengenai 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penarikan  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delegasi </a:t>
            </a:r>
            <a:r>
              <a:rPr sz="1800" b="1" spc="-5" dirty="0">
                <a:latin typeface="Arial" panose="020B0604020202020204" pitchFamily="34" charset="0"/>
                <a:cs typeface="Arial" panose="020B0604020202020204" pitchFamily="34" charset="0"/>
              </a:rPr>
              <a:t>kewenangan </a:t>
            </a:r>
            <a:r>
              <a:rPr sz="1800" b="1" dirty="0">
                <a:latin typeface="Arial" panose="020B0604020202020204" pitchFamily="34" charset="0"/>
                <a:cs typeface="Arial" panose="020B0604020202020204" pitchFamily="34" charset="0"/>
              </a:rPr>
              <a:t>tersebut, dalam</a:t>
            </a:r>
            <a:r>
              <a:rPr sz="1800" b="1" spc="-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5" dirty="0">
                <a:latin typeface="Arial" panose="020B0604020202020204" pitchFamily="34" charset="0"/>
                <a:cs typeface="Arial" panose="020B0604020202020204" pitchFamily="34" charset="0"/>
              </a:rPr>
              <a:t>hal”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05344" y="4908113"/>
            <a:ext cx="429514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354965" algn="l"/>
                <a:tab pos="355600" algn="l"/>
              </a:tabLst>
            </a:pP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pelanggaran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prinsip </a:t>
            </a:r>
            <a:r>
              <a:rPr sz="1600" b="1" spc="5" dirty="0">
                <a:latin typeface="Arial" panose="020B0604020202020204" pitchFamily="34" charset="0"/>
                <a:cs typeface="Arial" panose="020B0604020202020204" pitchFamily="34" charset="0"/>
              </a:rPr>
              <a:t>sistem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  <a:r>
              <a:rPr sz="1600" b="1" spc="-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yang 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dilakukan oleh </a:t>
            </a:r>
            <a:r>
              <a:rPr sz="1600" b="1" spc="10" dirty="0">
                <a:latin typeface="Arial" panose="020B0604020202020204" pitchFamily="34" charset="0"/>
                <a:cs typeface="Arial" panose="020B0604020202020204" pitchFamily="34" charset="0"/>
              </a:rPr>
              <a:t>PPK;</a:t>
            </a:r>
            <a:r>
              <a:rPr sz="1600" b="1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663575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untuk 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meningkatkan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efektivitas  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penyelenggaraan</a:t>
            </a:r>
            <a:r>
              <a:rPr sz="1600" b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pemerintahan.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93309" y="3852417"/>
            <a:ext cx="534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03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-63500"/>
            <a:ext cx="12192000" cy="6922007"/>
            <a:chOff x="0" y="-63500"/>
            <a:chExt cx="12192000" cy="6922007"/>
          </a:xfrm>
        </p:grpSpPr>
        <p:sp>
          <p:nvSpPr>
            <p:cNvPr id="17" name="object 17"/>
            <p:cNvSpPr/>
            <p:nvPr/>
          </p:nvSpPr>
          <p:spPr>
            <a:xfrm>
              <a:off x="1549908" y="0"/>
              <a:ext cx="4571365" cy="4545330"/>
            </a:xfrm>
            <a:custGeom>
              <a:avLst/>
              <a:gdLst/>
              <a:ahLst/>
              <a:cxnLst/>
              <a:rect l="l" t="t" r="r" b="b"/>
              <a:pathLst>
                <a:path w="4571365" h="4545330">
                  <a:moveTo>
                    <a:pt x="1246479" y="832739"/>
                  </a:moveTo>
                  <a:lnTo>
                    <a:pt x="1233551" y="819023"/>
                  </a:lnTo>
                  <a:lnTo>
                    <a:pt x="1184262" y="769239"/>
                  </a:lnTo>
                  <a:lnTo>
                    <a:pt x="1170432" y="755269"/>
                  </a:lnTo>
                  <a:lnTo>
                    <a:pt x="1105535" y="692785"/>
                  </a:lnTo>
                  <a:lnTo>
                    <a:pt x="1038860" y="631698"/>
                  </a:lnTo>
                  <a:lnTo>
                    <a:pt x="987526" y="587121"/>
                  </a:lnTo>
                  <a:lnTo>
                    <a:pt x="970280" y="572135"/>
                  </a:lnTo>
                  <a:lnTo>
                    <a:pt x="900049" y="514096"/>
                  </a:lnTo>
                  <a:lnTo>
                    <a:pt x="848004" y="473329"/>
                  </a:lnTo>
                  <a:lnTo>
                    <a:pt x="827913" y="457581"/>
                  </a:lnTo>
                  <a:lnTo>
                    <a:pt x="754126" y="402717"/>
                  </a:lnTo>
                  <a:lnTo>
                    <a:pt x="678307" y="349377"/>
                  </a:lnTo>
                  <a:lnTo>
                    <a:pt x="625640" y="314325"/>
                  </a:lnTo>
                  <a:lnTo>
                    <a:pt x="521589" y="247904"/>
                  </a:lnTo>
                  <a:lnTo>
                    <a:pt x="440563" y="200025"/>
                  </a:lnTo>
                  <a:lnTo>
                    <a:pt x="357505" y="153797"/>
                  </a:lnTo>
                  <a:lnTo>
                    <a:pt x="306387" y="127127"/>
                  </a:lnTo>
                  <a:lnTo>
                    <a:pt x="272796" y="109601"/>
                  </a:lnTo>
                  <a:lnTo>
                    <a:pt x="222554" y="84963"/>
                  </a:lnTo>
                  <a:lnTo>
                    <a:pt x="186309" y="67183"/>
                  </a:lnTo>
                  <a:lnTo>
                    <a:pt x="137591" y="44958"/>
                  </a:lnTo>
                  <a:lnTo>
                    <a:pt x="97790" y="26797"/>
                  </a:lnTo>
                  <a:lnTo>
                    <a:pt x="34569" y="0"/>
                  </a:lnTo>
                  <a:lnTo>
                    <a:pt x="2857" y="0"/>
                  </a:lnTo>
                  <a:lnTo>
                    <a:pt x="0" y="6858"/>
                  </a:lnTo>
                  <a:lnTo>
                    <a:pt x="89916" y="45085"/>
                  </a:lnTo>
                  <a:lnTo>
                    <a:pt x="177927" y="85090"/>
                  </a:lnTo>
                  <a:lnTo>
                    <a:pt x="263906" y="127254"/>
                  </a:lnTo>
                  <a:lnTo>
                    <a:pt x="263779" y="127127"/>
                  </a:lnTo>
                  <a:lnTo>
                    <a:pt x="347980" y="171196"/>
                  </a:lnTo>
                  <a:lnTo>
                    <a:pt x="348195" y="171323"/>
                  </a:lnTo>
                  <a:lnTo>
                    <a:pt x="430530" y="217170"/>
                  </a:lnTo>
                  <a:lnTo>
                    <a:pt x="430733" y="217297"/>
                  </a:lnTo>
                  <a:lnTo>
                    <a:pt x="511429" y="264922"/>
                  </a:lnTo>
                  <a:lnTo>
                    <a:pt x="511175" y="264795"/>
                  </a:lnTo>
                  <a:lnTo>
                    <a:pt x="511365" y="264922"/>
                  </a:lnTo>
                  <a:lnTo>
                    <a:pt x="590169" y="314579"/>
                  </a:lnTo>
                  <a:lnTo>
                    <a:pt x="590042" y="314325"/>
                  </a:lnTo>
                  <a:lnTo>
                    <a:pt x="667258" y="365760"/>
                  </a:lnTo>
                  <a:lnTo>
                    <a:pt x="667004" y="365633"/>
                  </a:lnTo>
                  <a:lnTo>
                    <a:pt x="667181" y="365760"/>
                  </a:lnTo>
                  <a:lnTo>
                    <a:pt x="742569" y="418846"/>
                  </a:lnTo>
                  <a:lnTo>
                    <a:pt x="742315" y="418719"/>
                  </a:lnTo>
                  <a:lnTo>
                    <a:pt x="742480" y="418846"/>
                  </a:lnTo>
                  <a:lnTo>
                    <a:pt x="815975" y="473456"/>
                  </a:lnTo>
                  <a:lnTo>
                    <a:pt x="815848" y="473329"/>
                  </a:lnTo>
                  <a:lnTo>
                    <a:pt x="887730" y="529590"/>
                  </a:lnTo>
                  <a:lnTo>
                    <a:pt x="887476" y="529463"/>
                  </a:lnTo>
                  <a:lnTo>
                    <a:pt x="887628" y="529590"/>
                  </a:lnTo>
                  <a:lnTo>
                    <a:pt x="957580" y="587375"/>
                  </a:lnTo>
                  <a:lnTo>
                    <a:pt x="957453" y="587121"/>
                  </a:lnTo>
                  <a:lnTo>
                    <a:pt x="1025779" y="646557"/>
                  </a:lnTo>
                  <a:lnTo>
                    <a:pt x="1025525" y="646430"/>
                  </a:lnTo>
                  <a:lnTo>
                    <a:pt x="1025652" y="646557"/>
                  </a:lnTo>
                  <a:lnTo>
                    <a:pt x="1092073" y="707263"/>
                  </a:lnTo>
                  <a:lnTo>
                    <a:pt x="1091819" y="707136"/>
                  </a:lnTo>
                  <a:lnTo>
                    <a:pt x="1091946" y="707263"/>
                  </a:lnTo>
                  <a:lnTo>
                    <a:pt x="1156550" y="769353"/>
                  </a:lnTo>
                  <a:lnTo>
                    <a:pt x="1219327" y="832739"/>
                  </a:lnTo>
                  <a:lnTo>
                    <a:pt x="1246479" y="832739"/>
                  </a:lnTo>
                  <a:close/>
                </a:path>
                <a:path w="4571365" h="4545330">
                  <a:moveTo>
                    <a:pt x="4552950" y="4507230"/>
                  </a:moveTo>
                  <a:lnTo>
                    <a:pt x="4549953" y="4492383"/>
                  </a:lnTo>
                  <a:lnTo>
                    <a:pt x="4541799" y="4480280"/>
                  </a:lnTo>
                  <a:lnTo>
                    <a:pt x="4529696" y="4472127"/>
                  </a:lnTo>
                  <a:lnTo>
                    <a:pt x="4514850" y="4469130"/>
                  </a:lnTo>
                  <a:lnTo>
                    <a:pt x="4499991" y="4472127"/>
                  </a:lnTo>
                  <a:lnTo>
                    <a:pt x="4487888" y="4480280"/>
                  </a:lnTo>
                  <a:lnTo>
                    <a:pt x="4479734" y="4492383"/>
                  </a:lnTo>
                  <a:lnTo>
                    <a:pt x="4478744" y="4497324"/>
                  </a:lnTo>
                  <a:lnTo>
                    <a:pt x="2246566" y="4496828"/>
                  </a:lnTo>
                  <a:lnTo>
                    <a:pt x="2233930" y="4496816"/>
                  </a:lnTo>
                  <a:lnTo>
                    <a:pt x="2246566" y="4496816"/>
                  </a:lnTo>
                  <a:lnTo>
                    <a:pt x="2261362" y="4438269"/>
                  </a:lnTo>
                  <a:lnTo>
                    <a:pt x="2277745" y="4366260"/>
                  </a:lnTo>
                  <a:lnTo>
                    <a:pt x="2292350" y="4293362"/>
                  </a:lnTo>
                  <a:lnTo>
                    <a:pt x="2305431" y="4219321"/>
                  </a:lnTo>
                  <a:lnTo>
                    <a:pt x="2305939" y="4216019"/>
                  </a:lnTo>
                  <a:lnTo>
                    <a:pt x="2316988" y="4144645"/>
                  </a:lnTo>
                  <a:lnTo>
                    <a:pt x="2326767" y="4069207"/>
                  </a:lnTo>
                  <a:lnTo>
                    <a:pt x="2335022" y="3992880"/>
                  </a:lnTo>
                  <a:lnTo>
                    <a:pt x="2341753" y="3915918"/>
                  </a:lnTo>
                  <a:lnTo>
                    <a:pt x="2346706" y="3838194"/>
                  </a:lnTo>
                  <a:lnTo>
                    <a:pt x="2350008" y="3760089"/>
                  </a:lnTo>
                  <a:lnTo>
                    <a:pt x="2351786" y="3681095"/>
                  </a:lnTo>
                  <a:lnTo>
                    <a:pt x="2351900" y="3601974"/>
                  </a:lnTo>
                  <a:lnTo>
                    <a:pt x="2350262" y="3522599"/>
                  </a:lnTo>
                  <a:lnTo>
                    <a:pt x="2347112" y="3442716"/>
                  </a:lnTo>
                  <a:lnTo>
                    <a:pt x="2347087" y="3441827"/>
                  </a:lnTo>
                  <a:lnTo>
                    <a:pt x="2342324" y="3362579"/>
                  </a:lnTo>
                  <a:lnTo>
                    <a:pt x="2342261" y="3361309"/>
                  </a:lnTo>
                  <a:lnTo>
                    <a:pt x="2335784" y="3280410"/>
                  </a:lnTo>
                  <a:lnTo>
                    <a:pt x="2327872" y="3201416"/>
                  </a:lnTo>
                  <a:lnTo>
                    <a:pt x="2327656" y="3199257"/>
                  </a:lnTo>
                  <a:lnTo>
                    <a:pt x="2318156" y="3120390"/>
                  </a:lnTo>
                  <a:lnTo>
                    <a:pt x="2317877" y="3117977"/>
                  </a:lnTo>
                  <a:lnTo>
                    <a:pt x="2306713" y="3039237"/>
                  </a:lnTo>
                  <a:lnTo>
                    <a:pt x="2306320" y="3036443"/>
                  </a:lnTo>
                  <a:lnTo>
                    <a:pt x="2293239" y="2954655"/>
                  </a:lnTo>
                  <a:lnTo>
                    <a:pt x="2278507" y="2872994"/>
                  </a:lnTo>
                  <a:lnTo>
                    <a:pt x="2262809" y="2795270"/>
                  </a:lnTo>
                  <a:lnTo>
                    <a:pt x="2261997" y="2791206"/>
                  </a:lnTo>
                  <a:lnTo>
                    <a:pt x="2244788" y="2713863"/>
                  </a:lnTo>
                  <a:lnTo>
                    <a:pt x="2243836" y="2709545"/>
                  </a:lnTo>
                  <a:lnTo>
                    <a:pt x="2225192" y="2632710"/>
                  </a:lnTo>
                  <a:lnTo>
                    <a:pt x="2224024" y="2627884"/>
                  </a:lnTo>
                  <a:lnTo>
                    <a:pt x="2203805" y="2551557"/>
                  </a:lnTo>
                  <a:lnTo>
                    <a:pt x="2202434" y="2546350"/>
                  </a:lnTo>
                  <a:lnTo>
                    <a:pt x="2180869" y="2470531"/>
                  </a:lnTo>
                  <a:lnTo>
                    <a:pt x="2179320" y="2465070"/>
                  </a:lnTo>
                  <a:lnTo>
                    <a:pt x="2156256" y="2389886"/>
                  </a:lnTo>
                  <a:lnTo>
                    <a:pt x="2154428" y="2383917"/>
                  </a:lnTo>
                  <a:lnTo>
                    <a:pt x="2129929" y="2309368"/>
                  </a:lnTo>
                  <a:lnTo>
                    <a:pt x="2127885" y="2303145"/>
                  </a:lnTo>
                  <a:lnTo>
                    <a:pt x="2099437" y="2222627"/>
                  </a:lnTo>
                  <a:lnTo>
                    <a:pt x="2069465" y="2142363"/>
                  </a:lnTo>
                  <a:lnTo>
                    <a:pt x="2037842" y="2062734"/>
                  </a:lnTo>
                  <a:lnTo>
                    <a:pt x="2004441" y="1983486"/>
                  </a:lnTo>
                  <a:lnTo>
                    <a:pt x="1972932" y="1912874"/>
                  </a:lnTo>
                  <a:lnTo>
                    <a:pt x="1969262" y="1904619"/>
                  </a:lnTo>
                  <a:lnTo>
                    <a:pt x="1932432" y="1826514"/>
                  </a:lnTo>
                  <a:lnTo>
                    <a:pt x="1898243" y="1757807"/>
                  </a:lnTo>
                  <a:lnTo>
                    <a:pt x="1893824" y="1748917"/>
                  </a:lnTo>
                  <a:lnTo>
                    <a:pt x="1858302" y="1681353"/>
                  </a:lnTo>
                  <a:lnTo>
                    <a:pt x="1853438" y="1672082"/>
                  </a:lnTo>
                  <a:lnTo>
                    <a:pt x="1816722" y="1605534"/>
                  </a:lnTo>
                  <a:lnTo>
                    <a:pt x="1811401" y="1595882"/>
                  </a:lnTo>
                  <a:lnTo>
                    <a:pt x="1773516" y="1530477"/>
                  </a:lnTo>
                  <a:lnTo>
                    <a:pt x="1767713" y="1520444"/>
                  </a:lnTo>
                  <a:lnTo>
                    <a:pt x="1728470" y="1456182"/>
                  </a:lnTo>
                  <a:lnTo>
                    <a:pt x="1722120" y="1445768"/>
                  </a:lnTo>
                  <a:lnTo>
                    <a:pt x="1674876" y="1372108"/>
                  </a:lnTo>
                  <a:lnTo>
                    <a:pt x="1625854" y="1299210"/>
                  </a:lnTo>
                  <a:lnTo>
                    <a:pt x="1583143" y="1238885"/>
                  </a:lnTo>
                  <a:lnTo>
                    <a:pt x="1575054" y="1227455"/>
                  </a:lnTo>
                  <a:lnTo>
                    <a:pt x="1531327" y="1168273"/>
                  </a:lnTo>
                  <a:lnTo>
                    <a:pt x="1522603" y="1156462"/>
                  </a:lnTo>
                  <a:lnTo>
                    <a:pt x="1468374" y="1086612"/>
                  </a:lnTo>
                  <a:lnTo>
                    <a:pt x="1412240" y="1017905"/>
                  </a:lnTo>
                  <a:lnTo>
                    <a:pt x="1354455" y="950468"/>
                  </a:lnTo>
                  <a:lnTo>
                    <a:pt x="1294892" y="884047"/>
                  </a:lnTo>
                  <a:lnTo>
                    <a:pt x="1246606" y="832866"/>
                  </a:lnTo>
                  <a:lnTo>
                    <a:pt x="1219454" y="832866"/>
                  </a:lnTo>
                  <a:lnTo>
                    <a:pt x="1219314" y="832866"/>
                  </a:lnTo>
                  <a:lnTo>
                    <a:pt x="1280160" y="897382"/>
                  </a:lnTo>
                  <a:lnTo>
                    <a:pt x="1280375" y="897636"/>
                  </a:lnTo>
                  <a:lnTo>
                    <a:pt x="1339469" y="963422"/>
                  </a:lnTo>
                  <a:lnTo>
                    <a:pt x="1339570" y="963549"/>
                  </a:lnTo>
                  <a:lnTo>
                    <a:pt x="1397000" y="1030605"/>
                  </a:lnTo>
                  <a:lnTo>
                    <a:pt x="1397101" y="1030732"/>
                  </a:lnTo>
                  <a:lnTo>
                    <a:pt x="1452880" y="1099058"/>
                  </a:lnTo>
                  <a:lnTo>
                    <a:pt x="1452753" y="1098931"/>
                  </a:lnTo>
                  <a:lnTo>
                    <a:pt x="1452841" y="1099058"/>
                  </a:lnTo>
                  <a:lnTo>
                    <a:pt x="1506855" y="1168527"/>
                  </a:lnTo>
                  <a:lnTo>
                    <a:pt x="1506728" y="1168273"/>
                  </a:lnTo>
                  <a:lnTo>
                    <a:pt x="1559052" y="1239139"/>
                  </a:lnTo>
                  <a:lnTo>
                    <a:pt x="1558925" y="1238885"/>
                  </a:lnTo>
                  <a:lnTo>
                    <a:pt x="1609598" y="1310513"/>
                  </a:lnTo>
                  <a:lnTo>
                    <a:pt x="1609471" y="1310386"/>
                  </a:lnTo>
                  <a:lnTo>
                    <a:pt x="1609547" y="1310513"/>
                  </a:lnTo>
                  <a:lnTo>
                    <a:pt x="1658366" y="1383030"/>
                  </a:lnTo>
                  <a:lnTo>
                    <a:pt x="1658239" y="1382903"/>
                  </a:lnTo>
                  <a:lnTo>
                    <a:pt x="1658315" y="1383030"/>
                  </a:lnTo>
                  <a:lnTo>
                    <a:pt x="1705356" y="1456436"/>
                  </a:lnTo>
                  <a:lnTo>
                    <a:pt x="1705229" y="1456182"/>
                  </a:lnTo>
                  <a:lnTo>
                    <a:pt x="1750695" y="1530731"/>
                  </a:lnTo>
                  <a:lnTo>
                    <a:pt x="1750568" y="1530477"/>
                  </a:lnTo>
                  <a:lnTo>
                    <a:pt x="1794256" y="1605788"/>
                  </a:lnTo>
                  <a:lnTo>
                    <a:pt x="1836039" y="1681607"/>
                  </a:lnTo>
                  <a:lnTo>
                    <a:pt x="1876171" y="1758061"/>
                  </a:lnTo>
                  <a:lnTo>
                    <a:pt x="1876171" y="1757807"/>
                  </a:lnTo>
                  <a:lnTo>
                    <a:pt x="1914652" y="1835150"/>
                  </a:lnTo>
                  <a:lnTo>
                    <a:pt x="1914525" y="1835023"/>
                  </a:lnTo>
                  <a:lnTo>
                    <a:pt x="1914575" y="1835150"/>
                  </a:lnTo>
                  <a:lnTo>
                    <a:pt x="1951228" y="1913001"/>
                  </a:lnTo>
                  <a:lnTo>
                    <a:pt x="1951228" y="1912874"/>
                  </a:lnTo>
                  <a:lnTo>
                    <a:pt x="1986153" y="1991233"/>
                  </a:lnTo>
                  <a:lnTo>
                    <a:pt x="1986254" y="1991487"/>
                  </a:lnTo>
                  <a:lnTo>
                    <a:pt x="2019554" y="2070354"/>
                  </a:lnTo>
                  <a:lnTo>
                    <a:pt x="2019427" y="2070100"/>
                  </a:lnTo>
                  <a:lnTo>
                    <a:pt x="2019515" y="2070354"/>
                  </a:lnTo>
                  <a:lnTo>
                    <a:pt x="2051050" y="2149602"/>
                  </a:lnTo>
                  <a:lnTo>
                    <a:pt x="2050923" y="2149475"/>
                  </a:lnTo>
                  <a:lnTo>
                    <a:pt x="2050961" y="2149602"/>
                  </a:lnTo>
                  <a:lnTo>
                    <a:pt x="2080895" y="2229485"/>
                  </a:lnTo>
                  <a:lnTo>
                    <a:pt x="2080768" y="2229231"/>
                  </a:lnTo>
                  <a:lnTo>
                    <a:pt x="2080856" y="2229485"/>
                  </a:lnTo>
                  <a:lnTo>
                    <a:pt x="2109089" y="2309622"/>
                  </a:lnTo>
                  <a:lnTo>
                    <a:pt x="2109089" y="2309368"/>
                  </a:lnTo>
                  <a:lnTo>
                    <a:pt x="2135505" y="2390013"/>
                  </a:lnTo>
                  <a:lnTo>
                    <a:pt x="2135505" y="2389886"/>
                  </a:lnTo>
                  <a:lnTo>
                    <a:pt x="2160270" y="2470785"/>
                  </a:lnTo>
                  <a:lnTo>
                    <a:pt x="2160270" y="2470531"/>
                  </a:lnTo>
                  <a:lnTo>
                    <a:pt x="2183384" y="2551684"/>
                  </a:lnTo>
                  <a:lnTo>
                    <a:pt x="2183384" y="2551557"/>
                  </a:lnTo>
                  <a:lnTo>
                    <a:pt x="2204847" y="2632837"/>
                  </a:lnTo>
                  <a:lnTo>
                    <a:pt x="2204847" y="2632710"/>
                  </a:lnTo>
                  <a:lnTo>
                    <a:pt x="2224532" y="2714117"/>
                  </a:lnTo>
                  <a:lnTo>
                    <a:pt x="2224532" y="2713863"/>
                  </a:lnTo>
                  <a:lnTo>
                    <a:pt x="2242566" y="2795397"/>
                  </a:lnTo>
                  <a:lnTo>
                    <a:pt x="2242566" y="2795270"/>
                  </a:lnTo>
                  <a:lnTo>
                    <a:pt x="2259076" y="2876804"/>
                  </a:lnTo>
                  <a:lnTo>
                    <a:pt x="2258949" y="2876550"/>
                  </a:lnTo>
                  <a:lnTo>
                    <a:pt x="2258987" y="2876804"/>
                  </a:lnTo>
                  <a:lnTo>
                    <a:pt x="2273808" y="2958084"/>
                  </a:lnTo>
                  <a:lnTo>
                    <a:pt x="2273681" y="2957957"/>
                  </a:lnTo>
                  <a:lnTo>
                    <a:pt x="2273693" y="2958084"/>
                  </a:lnTo>
                  <a:lnTo>
                    <a:pt x="2286762" y="3039491"/>
                  </a:lnTo>
                  <a:lnTo>
                    <a:pt x="2286762" y="3039237"/>
                  </a:lnTo>
                  <a:lnTo>
                    <a:pt x="2298319" y="3120644"/>
                  </a:lnTo>
                  <a:lnTo>
                    <a:pt x="2298319" y="3120390"/>
                  </a:lnTo>
                  <a:lnTo>
                    <a:pt x="2307971" y="3201543"/>
                  </a:lnTo>
                  <a:lnTo>
                    <a:pt x="2316099" y="3282315"/>
                  </a:lnTo>
                  <a:lnTo>
                    <a:pt x="2315972" y="3282188"/>
                  </a:lnTo>
                  <a:lnTo>
                    <a:pt x="2315972" y="3282315"/>
                  </a:lnTo>
                  <a:lnTo>
                    <a:pt x="2322449" y="3362833"/>
                  </a:lnTo>
                  <a:lnTo>
                    <a:pt x="2322449" y="3362579"/>
                  </a:lnTo>
                  <a:lnTo>
                    <a:pt x="2327402" y="3442970"/>
                  </a:lnTo>
                  <a:lnTo>
                    <a:pt x="2330450" y="3522726"/>
                  </a:lnTo>
                  <a:lnTo>
                    <a:pt x="2332088" y="3602215"/>
                  </a:lnTo>
                  <a:lnTo>
                    <a:pt x="2331961" y="3680968"/>
                  </a:lnTo>
                  <a:lnTo>
                    <a:pt x="2331961" y="3681095"/>
                  </a:lnTo>
                  <a:lnTo>
                    <a:pt x="2330196" y="3759327"/>
                  </a:lnTo>
                  <a:lnTo>
                    <a:pt x="2330183" y="3759454"/>
                  </a:lnTo>
                  <a:lnTo>
                    <a:pt x="2326894" y="3837051"/>
                  </a:lnTo>
                  <a:lnTo>
                    <a:pt x="2326868" y="3837305"/>
                  </a:lnTo>
                  <a:lnTo>
                    <a:pt x="2326817" y="3838194"/>
                  </a:lnTo>
                  <a:lnTo>
                    <a:pt x="2321941" y="3914521"/>
                  </a:lnTo>
                  <a:lnTo>
                    <a:pt x="2321941" y="3914267"/>
                  </a:lnTo>
                  <a:lnTo>
                    <a:pt x="2321915" y="3914521"/>
                  </a:lnTo>
                  <a:lnTo>
                    <a:pt x="2315337" y="3991102"/>
                  </a:lnTo>
                  <a:lnTo>
                    <a:pt x="2315337" y="3990848"/>
                  </a:lnTo>
                  <a:lnTo>
                    <a:pt x="2315299" y="3991102"/>
                  </a:lnTo>
                  <a:lnTo>
                    <a:pt x="2307082" y="4066921"/>
                  </a:lnTo>
                  <a:lnTo>
                    <a:pt x="2307082" y="4066794"/>
                  </a:lnTo>
                  <a:lnTo>
                    <a:pt x="2307056" y="4066921"/>
                  </a:lnTo>
                  <a:lnTo>
                    <a:pt x="2297303" y="4141978"/>
                  </a:lnTo>
                  <a:lnTo>
                    <a:pt x="2297303" y="4141724"/>
                  </a:lnTo>
                  <a:lnTo>
                    <a:pt x="2297252" y="4141978"/>
                  </a:lnTo>
                  <a:lnTo>
                    <a:pt x="2285873" y="4216273"/>
                  </a:lnTo>
                  <a:lnTo>
                    <a:pt x="2286000" y="4216019"/>
                  </a:lnTo>
                  <a:lnTo>
                    <a:pt x="2272919" y="4289806"/>
                  </a:lnTo>
                  <a:lnTo>
                    <a:pt x="2272919" y="4289552"/>
                  </a:lnTo>
                  <a:lnTo>
                    <a:pt x="2272855" y="4289806"/>
                  </a:lnTo>
                  <a:lnTo>
                    <a:pt x="2258314" y="4362196"/>
                  </a:lnTo>
                  <a:lnTo>
                    <a:pt x="2258314" y="4361942"/>
                  </a:lnTo>
                  <a:lnTo>
                    <a:pt x="2258250" y="4362196"/>
                  </a:lnTo>
                  <a:lnTo>
                    <a:pt x="2242058" y="4433824"/>
                  </a:lnTo>
                  <a:lnTo>
                    <a:pt x="2242058" y="4433570"/>
                  </a:lnTo>
                  <a:lnTo>
                    <a:pt x="2241981" y="4433824"/>
                  </a:lnTo>
                  <a:lnTo>
                    <a:pt x="2221230" y="4516628"/>
                  </a:lnTo>
                  <a:lnTo>
                    <a:pt x="4478731" y="4517136"/>
                  </a:lnTo>
                  <a:lnTo>
                    <a:pt x="4479734" y="4522089"/>
                  </a:lnTo>
                  <a:lnTo>
                    <a:pt x="4487888" y="4534192"/>
                  </a:lnTo>
                  <a:lnTo>
                    <a:pt x="4499991" y="4542345"/>
                  </a:lnTo>
                  <a:lnTo>
                    <a:pt x="4514850" y="4545330"/>
                  </a:lnTo>
                  <a:lnTo>
                    <a:pt x="4529696" y="4542345"/>
                  </a:lnTo>
                  <a:lnTo>
                    <a:pt x="4541799" y="4534192"/>
                  </a:lnTo>
                  <a:lnTo>
                    <a:pt x="4549953" y="4522089"/>
                  </a:lnTo>
                  <a:lnTo>
                    <a:pt x="4550943" y="4517136"/>
                  </a:lnTo>
                  <a:lnTo>
                    <a:pt x="4552950" y="4507230"/>
                  </a:lnTo>
                  <a:close/>
                </a:path>
                <a:path w="4571365" h="4545330">
                  <a:moveTo>
                    <a:pt x="4571238" y="3331464"/>
                  </a:moveTo>
                  <a:lnTo>
                    <a:pt x="4547857" y="3296412"/>
                  </a:lnTo>
                  <a:lnTo>
                    <a:pt x="4533011" y="3293491"/>
                  </a:lnTo>
                  <a:lnTo>
                    <a:pt x="4518164" y="3296501"/>
                  </a:lnTo>
                  <a:lnTo>
                    <a:pt x="4506061" y="3304705"/>
                  </a:lnTo>
                  <a:lnTo>
                    <a:pt x="4497946" y="3316859"/>
                  </a:lnTo>
                  <a:lnTo>
                    <a:pt x="4496981" y="3321812"/>
                  </a:lnTo>
                  <a:lnTo>
                    <a:pt x="2481567" y="3328390"/>
                  </a:lnTo>
                  <a:lnTo>
                    <a:pt x="2477681" y="3232150"/>
                  </a:lnTo>
                  <a:lnTo>
                    <a:pt x="2477643" y="3231134"/>
                  </a:lnTo>
                  <a:lnTo>
                    <a:pt x="2469146" y="3123692"/>
                  </a:lnTo>
                  <a:lnTo>
                    <a:pt x="2469007" y="3121914"/>
                  </a:lnTo>
                  <a:lnTo>
                    <a:pt x="2456446" y="3013075"/>
                  </a:lnTo>
                  <a:lnTo>
                    <a:pt x="2456180" y="3010662"/>
                  </a:lnTo>
                  <a:lnTo>
                    <a:pt x="2439886" y="2900807"/>
                  </a:lnTo>
                  <a:lnTo>
                    <a:pt x="2439416" y="2897632"/>
                  </a:lnTo>
                  <a:lnTo>
                    <a:pt x="2418334" y="2783078"/>
                  </a:lnTo>
                  <a:lnTo>
                    <a:pt x="2394115" y="2671572"/>
                  </a:lnTo>
                  <a:lnTo>
                    <a:pt x="2393188" y="2667254"/>
                  </a:lnTo>
                  <a:lnTo>
                    <a:pt x="2363851" y="2550287"/>
                  </a:lnTo>
                  <a:lnTo>
                    <a:pt x="2330450" y="2432558"/>
                  </a:lnTo>
                  <a:lnTo>
                    <a:pt x="2292858" y="2314067"/>
                  </a:lnTo>
                  <a:lnTo>
                    <a:pt x="2251202" y="2195322"/>
                  </a:lnTo>
                  <a:lnTo>
                    <a:pt x="2205355" y="2076450"/>
                  </a:lnTo>
                  <a:lnTo>
                    <a:pt x="2155444" y="1957578"/>
                  </a:lnTo>
                  <a:lnTo>
                    <a:pt x="2101342" y="1839214"/>
                  </a:lnTo>
                  <a:lnTo>
                    <a:pt x="2047557" y="1730248"/>
                  </a:lnTo>
                  <a:lnTo>
                    <a:pt x="2043176" y="1721358"/>
                  </a:lnTo>
                  <a:lnTo>
                    <a:pt x="1985822" y="1613662"/>
                  </a:lnTo>
                  <a:lnTo>
                    <a:pt x="1980819" y="1604264"/>
                  </a:lnTo>
                  <a:lnTo>
                    <a:pt x="1920062" y="1498219"/>
                  </a:lnTo>
                  <a:lnTo>
                    <a:pt x="1914398" y="1488313"/>
                  </a:lnTo>
                  <a:lnTo>
                    <a:pt x="1850263" y="1384046"/>
                  </a:lnTo>
                  <a:lnTo>
                    <a:pt x="1843786" y="1373505"/>
                  </a:lnTo>
                  <a:lnTo>
                    <a:pt x="1776399" y="1271397"/>
                  </a:lnTo>
                  <a:lnTo>
                    <a:pt x="1769097" y="1260348"/>
                  </a:lnTo>
                  <a:lnTo>
                    <a:pt x="1698523" y="1160399"/>
                  </a:lnTo>
                  <a:lnTo>
                    <a:pt x="1690370" y="1148842"/>
                  </a:lnTo>
                  <a:lnTo>
                    <a:pt x="1607566" y="1039495"/>
                  </a:lnTo>
                  <a:lnTo>
                    <a:pt x="1520571" y="932307"/>
                  </a:lnTo>
                  <a:lnTo>
                    <a:pt x="1440878" y="840740"/>
                  </a:lnTo>
                  <a:lnTo>
                    <a:pt x="1429385" y="827532"/>
                  </a:lnTo>
                  <a:lnTo>
                    <a:pt x="1347050" y="739267"/>
                  </a:lnTo>
                  <a:lnTo>
                    <a:pt x="1334262" y="725551"/>
                  </a:lnTo>
                  <a:lnTo>
                    <a:pt x="1249095" y="640715"/>
                  </a:lnTo>
                  <a:lnTo>
                    <a:pt x="1234948" y="626618"/>
                  </a:lnTo>
                  <a:lnTo>
                    <a:pt x="1147305" y="545338"/>
                  </a:lnTo>
                  <a:lnTo>
                    <a:pt x="1131570" y="530733"/>
                  </a:lnTo>
                  <a:lnTo>
                    <a:pt x="1041577" y="453390"/>
                  </a:lnTo>
                  <a:lnTo>
                    <a:pt x="1024001" y="438277"/>
                  </a:lnTo>
                  <a:lnTo>
                    <a:pt x="912368" y="349504"/>
                  </a:lnTo>
                  <a:lnTo>
                    <a:pt x="818730" y="280670"/>
                  </a:lnTo>
                  <a:lnTo>
                    <a:pt x="796798" y="264553"/>
                  </a:lnTo>
                  <a:lnTo>
                    <a:pt x="701548" y="200406"/>
                  </a:lnTo>
                  <a:lnTo>
                    <a:pt x="677037" y="183896"/>
                  </a:lnTo>
                  <a:lnTo>
                    <a:pt x="553085" y="107569"/>
                  </a:lnTo>
                  <a:lnTo>
                    <a:pt x="456107" y="53213"/>
                  </a:lnTo>
                  <a:lnTo>
                    <a:pt x="425069" y="35814"/>
                  </a:lnTo>
                  <a:lnTo>
                    <a:pt x="354393" y="0"/>
                  </a:lnTo>
                  <a:lnTo>
                    <a:pt x="310413" y="0"/>
                  </a:lnTo>
                  <a:lnTo>
                    <a:pt x="415925" y="53467"/>
                  </a:lnTo>
                  <a:lnTo>
                    <a:pt x="415544" y="53213"/>
                  </a:lnTo>
                  <a:lnTo>
                    <a:pt x="542925" y="124587"/>
                  </a:lnTo>
                  <a:lnTo>
                    <a:pt x="543128" y="124714"/>
                  </a:lnTo>
                  <a:lnTo>
                    <a:pt x="666369" y="200660"/>
                  </a:lnTo>
                  <a:lnTo>
                    <a:pt x="666115" y="200406"/>
                  </a:lnTo>
                  <a:lnTo>
                    <a:pt x="785495" y="280924"/>
                  </a:lnTo>
                  <a:lnTo>
                    <a:pt x="785241" y="280670"/>
                  </a:lnTo>
                  <a:lnTo>
                    <a:pt x="900557" y="365379"/>
                  </a:lnTo>
                  <a:lnTo>
                    <a:pt x="900176" y="365125"/>
                  </a:lnTo>
                  <a:lnTo>
                    <a:pt x="900493" y="365379"/>
                  </a:lnTo>
                  <a:lnTo>
                    <a:pt x="1011555" y="453644"/>
                  </a:lnTo>
                  <a:lnTo>
                    <a:pt x="1011301" y="453390"/>
                  </a:lnTo>
                  <a:lnTo>
                    <a:pt x="1118489" y="545592"/>
                  </a:lnTo>
                  <a:lnTo>
                    <a:pt x="1221359" y="640969"/>
                  </a:lnTo>
                  <a:lnTo>
                    <a:pt x="1319911" y="739279"/>
                  </a:lnTo>
                  <a:lnTo>
                    <a:pt x="1320139" y="739521"/>
                  </a:lnTo>
                  <a:lnTo>
                    <a:pt x="1414780" y="840994"/>
                  </a:lnTo>
                  <a:lnTo>
                    <a:pt x="1414653" y="840740"/>
                  </a:lnTo>
                  <a:lnTo>
                    <a:pt x="1505458" y="945134"/>
                  </a:lnTo>
                  <a:lnTo>
                    <a:pt x="1505204" y="944880"/>
                  </a:lnTo>
                  <a:lnTo>
                    <a:pt x="1505407" y="945134"/>
                  </a:lnTo>
                  <a:lnTo>
                    <a:pt x="1592072" y="1051814"/>
                  </a:lnTo>
                  <a:lnTo>
                    <a:pt x="1591818" y="1051560"/>
                  </a:lnTo>
                  <a:lnTo>
                    <a:pt x="1592008" y="1051814"/>
                  </a:lnTo>
                  <a:lnTo>
                    <a:pt x="1674495" y="1160653"/>
                  </a:lnTo>
                  <a:lnTo>
                    <a:pt x="1674368" y="1160399"/>
                  </a:lnTo>
                  <a:lnTo>
                    <a:pt x="1752854" y="1271651"/>
                  </a:lnTo>
                  <a:lnTo>
                    <a:pt x="1752727" y="1271397"/>
                  </a:lnTo>
                  <a:lnTo>
                    <a:pt x="1827149" y="1384300"/>
                  </a:lnTo>
                  <a:lnTo>
                    <a:pt x="1827022" y="1384046"/>
                  </a:lnTo>
                  <a:lnTo>
                    <a:pt x="1897380" y="1498473"/>
                  </a:lnTo>
                  <a:lnTo>
                    <a:pt x="1963547" y="1614043"/>
                  </a:lnTo>
                  <a:lnTo>
                    <a:pt x="1963420" y="1613662"/>
                  </a:lnTo>
                  <a:lnTo>
                    <a:pt x="2025611" y="1730463"/>
                  </a:lnTo>
                  <a:lnTo>
                    <a:pt x="2083308" y="1847596"/>
                  </a:lnTo>
                  <a:lnTo>
                    <a:pt x="2083422" y="1847850"/>
                  </a:lnTo>
                  <a:lnTo>
                    <a:pt x="2137283" y="1965452"/>
                  </a:lnTo>
                  <a:lnTo>
                    <a:pt x="2137384" y="1965706"/>
                  </a:lnTo>
                  <a:lnTo>
                    <a:pt x="2187067" y="2083943"/>
                  </a:lnTo>
                  <a:lnTo>
                    <a:pt x="2186940" y="2083689"/>
                  </a:lnTo>
                  <a:lnTo>
                    <a:pt x="2187029" y="2083943"/>
                  </a:lnTo>
                  <a:lnTo>
                    <a:pt x="2232660" y="2202307"/>
                  </a:lnTo>
                  <a:lnTo>
                    <a:pt x="2232533" y="2202053"/>
                  </a:lnTo>
                  <a:lnTo>
                    <a:pt x="2232622" y="2202307"/>
                  </a:lnTo>
                  <a:lnTo>
                    <a:pt x="2274189" y="2320544"/>
                  </a:lnTo>
                  <a:lnTo>
                    <a:pt x="2274062" y="2320290"/>
                  </a:lnTo>
                  <a:lnTo>
                    <a:pt x="2274138" y="2320544"/>
                  </a:lnTo>
                  <a:lnTo>
                    <a:pt x="2311400" y="2438019"/>
                  </a:lnTo>
                  <a:lnTo>
                    <a:pt x="2311501" y="2438400"/>
                  </a:lnTo>
                  <a:lnTo>
                    <a:pt x="2344801" y="2555494"/>
                  </a:lnTo>
                  <a:lnTo>
                    <a:pt x="2344674" y="2555240"/>
                  </a:lnTo>
                  <a:lnTo>
                    <a:pt x="2344737" y="2555494"/>
                  </a:lnTo>
                  <a:lnTo>
                    <a:pt x="2373884" y="2671826"/>
                  </a:lnTo>
                  <a:lnTo>
                    <a:pt x="2373884" y="2671572"/>
                  </a:lnTo>
                  <a:lnTo>
                    <a:pt x="2399030" y="2787142"/>
                  </a:lnTo>
                  <a:lnTo>
                    <a:pt x="2398903" y="2786761"/>
                  </a:lnTo>
                  <a:lnTo>
                    <a:pt x="2398966" y="2787142"/>
                  </a:lnTo>
                  <a:lnTo>
                    <a:pt x="2419858" y="2901061"/>
                  </a:lnTo>
                  <a:lnTo>
                    <a:pt x="2419858" y="2900807"/>
                  </a:lnTo>
                  <a:lnTo>
                    <a:pt x="2436622" y="3013456"/>
                  </a:lnTo>
                  <a:lnTo>
                    <a:pt x="2436622" y="3013075"/>
                  </a:lnTo>
                  <a:lnTo>
                    <a:pt x="2449322" y="3123946"/>
                  </a:lnTo>
                  <a:lnTo>
                    <a:pt x="2449322" y="3123692"/>
                  </a:lnTo>
                  <a:lnTo>
                    <a:pt x="2457831" y="3232531"/>
                  </a:lnTo>
                  <a:lnTo>
                    <a:pt x="2457831" y="3232150"/>
                  </a:lnTo>
                  <a:lnTo>
                    <a:pt x="2462657" y="3348228"/>
                  </a:lnTo>
                  <a:lnTo>
                    <a:pt x="4497082" y="3341624"/>
                  </a:lnTo>
                  <a:lnTo>
                    <a:pt x="4498098" y="3346500"/>
                  </a:lnTo>
                  <a:lnTo>
                    <a:pt x="4506290" y="3358565"/>
                  </a:lnTo>
                  <a:lnTo>
                    <a:pt x="4518406" y="3366706"/>
                  </a:lnTo>
                  <a:lnTo>
                    <a:pt x="4533265" y="3369691"/>
                  </a:lnTo>
                  <a:lnTo>
                    <a:pt x="4548098" y="3366617"/>
                  </a:lnTo>
                  <a:lnTo>
                    <a:pt x="4560201" y="3358388"/>
                  </a:lnTo>
                  <a:lnTo>
                    <a:pt x="4568317" y="3346259"/>
                  </a:lnTo>
                  <a:lnTo>
                    <a:pt x="4571238" y="3331464"/>
                  </a:lnTo>
                  <a:close/>
                </a:path>
              </a:pathLst>
            </a:custGeom>
            <a:solidFill>
              <a:srgbClr val="385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6518147"/>
              <a:ext cx="12192000" cy="340360"/>
            </a:xfrm>
            <a:custGeom>
              <a:avLst/>
              <a:gdLst/>
              <a:ahLst/>
              <a:cxnLst/>
              <a:rect l="l" t="t" r="r" b="b"/>
              <a:pathLst>
                <a:path w="12192000" h="340359">
                  <a:moveTo>
                    <a:pt x="12191999" y="0"/>
                  </a:moveTo>
                  <a:lnTo>
                    <a:pt x="0" y="0"/>
                  </a:lnTo>
                  <a:lnTo>
                    <a:pt x="0" y="339850"/>
                  </a:lnTo>
                  <a:lnTo>
                    <a:pt x="12191999" y="339850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964" y="-63500"/>
              <a:ext cx="5304984" cy="68453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605398" y="1661871"/>
            <a:ext cx="546036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spc="5" dirty="0">
                <a:latin typeface="Arial" panose="020B0604020202020204" pitchFamily="34" charset="0"/>
                <a:cs typeface="Arial" panose="020B0604020202020204" pitchFamily="34" charset="0"/>
              </a:rPr>
              <a:t>Presiden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selaku pemegang kekuasaan tertinggi  pembinaan </a:t>
            </a:r>
            <a:r>
              <a:rPr sz="1600" b="1" spc="5" dirty="0">
                <a:latin typeface="Arial" panose="020B0604020202020204" pitchFamily="34" charset="0"/>
                <a:cs typeface="Arial" panose="020B0604020202020204" pitchFamily="34" charset="0"/>
              </a:rPr>
              <a:t>PNS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berwenang 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menetapkan  pengangkatan, 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pemindahan, dan 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pemberhentian</a:t>
            </a:r>
            <a:r>
              <a:rPr sz="1600" b="1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5" dirty="0">
                <a:latin typeface="Arial" panose="020B0604020202020204" pitchFamily="34" charset="0"/>
                <a:cs typeface="Arial" panose="020B0604020202020204" pitchFamily="34" charset="0"/>
              </a:rPr>
              <a:t>PNS</a:t>
            </a:r>
            <a:r>
              <a:rPr sz="1600" b="1" spc="5" dirty="0">
                <a:latin typeface="Britannic Bold"/>
                <a:cs typeface="Britannic Bold"/>
              </a:rPr>
              <a:t>;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375135" y="80772"/>
            <a:ext cx="719327" cy="719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621516" y="225678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Black"/>
                <a:cs typeface="Arial Black"/>
              </a:rPr>
              <a:t>4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19144" y="96011"/>
              <a:ext cx="7264146" cy="11407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30515" y="644525"/>
            <a:ext cx="27374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73860" algn="l"/>
                <a:tab pos="2406650" algn="l"/>
              </a:tabLst>
            </a:pPr>
            <a:r>
              <a:rPr sz="3600" spc="70" dirty="0">
                <a:solidFill>
                  <a:srgbClr val="252525"/>
                </a:solidFill>
                <a:latin typeface="Berlin Sans FB Demi"/>
                <a:cs typeface="Berlin Sans FB Demi"/>
              </a:rPr>
              <a:t>P</a:t>
            </a:r>
            <a:r>
              <a:rPr sz="3600" spc="75" dirty="0">
                <a:solidFill>
                  <a:srgbClr val="252525"/>
                </a:solidFill>
                <a:latin typeface="Berlin Sans FB Demi"/>
                <a:cs typeface="Berlin Sans FB Demi"/>
              </a:rPr>
              <a:t>A</a:t>
            </a:r>
            <a:r>
              <a:rPr sz="3600" spc="60" dirty="0">
                <a:solidFill>
                  <a:srgbClr val="252525"/>
                </a:solidFill>
                <a:latin typeface="Berlin Sans FB Demi"/>
                <a:cs typeface="Berlin Sans FB Demi"/>
              </a:rPr>
              <a:t>S</a:t>
            </a:r>
            <a:r>
              <a:rPr sz="3600" spc="75" dirty="0">
                <a:solidFill>
                  <a:srgbClr val="252525"/>
                </a:solidFill>
                <a:latin typeface="Berlin Sans FB Demi"/>
                <a:cs typeface="Berlin Sans FB Demi"/>
              </a:rPr>
              <a:t>A</a:t>
            </a:r>
            <a:r>
              <a:rPr sz="3600" dirty="0">
                <a:solidFill>
                  <a:srgbClr val="252525"/>
                </a:solidFill>
                <a:latin typeface="Berlin Sans FB Demi"/>
                <a:cs typeface="Berlin Sans FB Demi"/>
              </a:rPr>
              <a:t>L	</a:t>
            </a:r>
            <a:r>
              <a:rPr sz="3600" spc="70" dirty="0">
                <a:solidFill>
                  <a:srgbClr val="252525"/>
                </a:solidFill>
                <a:latin typeface="Berlin Sans FB Demi"/>
                <a:cs typeface="Berlin Sans FB Demi"/>
              </a:rPr>
              <a:t>3</a:t>
            </a:r>
            <a:r>
              <a:rPr sz="3600" dirty="0">
                <a:solidFill>
                  <a:srgbClr val="252525"/>
                </a:solidFill>
                <a:latin typeface="Berlin Sans FB Demi"/>
                <a:cs typeface="Berlin Sans FB Demi"/>
              </a:rPr>
              <a:t>4	A</a:t>
            </a:r>
            <a:endParaRPr sz="3600" dirty="0">
              <a:latin typeface="Berlin Sans FB Demi"/>
              <a:cs typeface="Berlin Sans FB Dem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57655" y="3866388"/>
            <a:ext cx="10076815" cy="2906395"/>
            <a:chOff x="1057655" y="3866388"/>
            <a:chExt cx="10076815" cy="2906395"/>
          </a:xfrm>
        </p:grpSpPr>
        <p:sp>
          <p:nvSpPr>
            <p:cNvPr id="7" name="object 7"/>
            <p:cNvSpPr/>
            <p:nvPr/>
          </p:nvSpPr>
          <p:spPr>
            <a:xfrm>
              <a:off x="1057655" y="3866388"/>
              <a:ext cx="10076815" cy="675640"/>
            </a:xfrm>
            <a:custGeom>
              <a:avLst/>
              <a:gdLst/>
              <a:ahLst/>
              <a:cxnLst/>
              <a:rect l="l" t="t" r="r" b="b"/>
              <a:pathLst>
                <a:path w="10076815" h="675639">
                  <a:moveTo>
                    <a:pt x="10076688" y="0"/>
                  </a:moveTo>
                  <a:lnTo>
                    <a:pt x="0" y="0"/>
                  </a:lnTo>
                  <a:lnTo>
                    <a:pt x="0" y="675132"/>
                  </a:lnTo>
                  <a:lnTo>
                    <a:pt x="10076688" y="675132"/>
                  </a:lnTo>
                  <a:lnTo>
                    <a:pt x="10076688" y="0"/>
                  </a:lnTo>
                  <a:close/>
                </a:path>
              </a:pathLst>
            </a:custGeom>
            <a:solidFill>
              <a:srgbClr val="507B8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7655" y="4599432"/>
              <a:ext cx="10076815" cy="847725"/>
            </a:xfrm>
            <a:custGeom>
              <a:avLst/>
              <a:gdLst/>
              <a:ahLst/>
              <a:cxnLst/>
              <a:rect l="l" t="t" r="r" b="b"/>
              <a:pathLst>
                <a:path w="10076815" h="847725">
                  <a:moveTo>
                    <a:pt x="10076688" y="0"/>
                  </a:moveTo>
                  <a:lnTo>
                    <a:pt x="0" y="0"/>
                  </a:lnTo>
                  <a:lnTo>
                    <a:pt x="0" y="847344"/>
                  </a:lnTo>
                  <a:lnTo>
                    <a:pt x="10076688" y="847344"/>
                  </a:lnTo>
                  <a:lnTo>
                    <a:pt x="10076688" y="0"/>
                  </a:lnTo>
                  <a:close/>
                </a:path>
              </a:pathLst>
            </a:custGeom>
            <a:solidFill>
              <a:srgbClr val="8BB9BD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7655" y="5504688"/>
              <a:ext cx="10076815" cy="1268095"/>
            </a:xfrm>
            <a:custGeom>
              <a:avLst/>
              <a:gdLst/>
              <a:ahLst/>
              <a:cxnLst/>
              <a:rect l="l" t="t" r="r" b="b"/>
              <a:pathLst>
                <a:path w="10076815" h="1268095">
                  <a:moveTo>
                    <a:pt x="10076688" y="0"/>
                  </a:moveTo>
                  <a:lnTo>
                    <a:pt x="0" y="0"/>
                  </a:lnTo>
                  <a:lnTo>
                    <a:pt x="0" y="1267968"/>
                  </a:lnTo>
                  <a:lnTo>
                    <a:pt x="10076688" y="1267968"/>
                  </a:lnTo>
                  <a:lnTo>
                    <a:pt x="10076688" y="0"/>
                  </a:lnTo>
                  <a:close/>
                </a:path>
              </a:pathLst>
            </a:custGeom>
            <a:solidFill>
              <a:srgbClr val="9CCCD2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136091" y="3802507"/>
            <a:ext cx="9805670" cy="295656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R="220345" algn="r">
              <a:lnSpc>
                <a:spcPct val="100000"/>
              </a:lnSpc>
              <a:spcBef>
                <a:spcPts val="590"/>
              </a:spcBef>
            </a:pPr>
            <a:r>
              <a:rPr sz="1800" spc="-5" dirty="0">
                <a:solidFill>
                  <a:srgbClr val="003300"/>
                </a:solidFill>
                <a:latin typeface="Britannic Bold"/>
                <a:cs typeface="Britannic Bold"/>
              </a:rPr>
              <a:t>Calon PNS wajib menjalani masa percobaan selama </a:t>
            </a:r>
            <a:r>
              <a:rPr sz="1800" dirty="0">
                <a:solidFill>
                  <a:srgbClr val="003300"/>
                </a:solidFill>
                <a:latin typeface="Britannic Bold"/>
                <a:cs typeface="Britannic Bold"/>
              </a:rPr>
              <a:t>1 </a:t>
            </a:r>
            <a:r>
              <a:rPr sz="1800" spc="-5" dirty="0">
                <a:solidFill>
                  <a:srgbClr val="003300"/>
                </a:solidFill>
                <a:latin typeface="Britannic Bold"/>
                <a:cs typeface="Britannic Bold"/>
              </a:rPr>
              <a:t>(satu)</a:t>
            </a:r>
            <a:r>
              <a:rPr sz="1800" spc="-30" dirty="0">
                <a:solidFill>
                  <a:srgbClr val="003300"/>
                </a:solidFill>
                <a:latin typeface="Britannic Bold"/>
                <a:cs typeface="Britannic Bold"/>
              </a:rPr>
              <a:t> </a:t>
            </a:r>
            <a:r>
              <a:rPr sz="1800" spc="-5" dirty="0">
                <a:solidFill>
                  <a:srgbClr val="003300"/>
                </a:solidFill>
                <a:latin typeface="Britannic Bold"/>
                <a:cs typeface="Britannic Bold"/>
              </a:rPr>
              <a:t>tahun</a:t>
            </a:r>
            <a:endParaRPr sz="1800" dirty="0">
              <a:latin typeface="Britannic Bold"/>
              <a:cs typeface="Britannic Bold"/>
            </a:endParaRPr>
          </a:p>
          <a:p>
            <a:pPr marR="219710" algn="r">
              <a:lnSpc>
                <a:spcPct val="100000"/>
              </a:lnSpc>
              <a:spcBef>
                <a:spcPts val="495"/>
              </a:spcBef>
            </a:pPr>
            <a:r>
              <a:rPr sz="1800" spc="-5" dirty="0">
                <a:solidFill>
                  <a:srgbClr val="003300"/>
                </a:solidFill>
                <a:latin typeface="Britannic Bold"/>
                <a:cs typeface="Britannic Bold"/>
              </a:rPr>
              <a:t>Masa percobaan </a:t>
            </a:r>
            <a:r>
              <a:rPr sz="1800" spc="-10" dirty="0">
                <a:solidFill>
                  <a:srgbClr val="003300"/>
                </a:solidFill>
                <a:latin typeface="Britannic Bold"/>
                <a:cs typeface="Britannic Bold"/>
              </a:rPr>
              <a:t>merupakan </a:t>
            </a:r>
            <a:r>
              <a:rPr sz="1800" spc="-5" dirty="0">
                <a:solidFill>
                  <a:srgbClr val="003300"/>
                </a:solidFill>
                <a:latin typeface="Britannic Bold"/>
                <a:cs typeface="Britannic Bold"/>
              </a:rPr>
              <a:t>masa</a:t>
            </a:r>
            <a:r>
              <a:rPr sz="1800" spc="35" dirty="0">
                <a:solidFill>
                  <a:srgbClr val="003300"/>
                </a:solidFill>
                <a:latin typeface="Britannic Bold"/>
                <a:cs typeface="Britannic Bold"/>
              </a:rPr>
              <a:t> </a:t>
            </a:r>
            <a:r>
              <a:rPr sz="1800" spc="-10" dirty="0">
                <a:solidFill>
                  <a:srgbClr val="003300"/>
                </a:solidFill>
                <a:latin typeface="Britannic Bold"/>
                <a:cs typeface="Britannic Bold"/>
              </a:rPr>
              <a:t>prajabatan</a:t>
            </a:r>
            <a:endParaRPr sz="1800" dirty="0">
              <a:latin typeface="Britannic Bold"/>
              <a:cs typeface="Britannic Bold"/>
            </a:endParaRPr>
          </a:p>
          <a:p>
            <a:pPr marL="116205" algn="ctr">
              <a:lnSpc>
                <a:spcPct val="100000"/>
              </a:lnSpc>
              <a:spcBef>
                <a:spcPts val="765"/>
              </a:spcBef>
            </a:pPr>
            <a:r>
              <a:rPr sz="1400" spc="-10" dirty="0">
                <a:latin typeface="Arial Black"/>
                <a:cs typeface="Arial Black"/>
              </a:rPr>
              <a:t>Pasal </a:t>
            </a:r>
            <a:r>
              <a:rPr sz="1400" spc="-5" dirty="0">
                <a:latin typeface="Arial Black"/>
                <a:cs typeface="Arial Black"/>
              </a:rPr>
              <a:t>34A mengatur </a:t>
            </a:r>
            <a:r>
              <a:rPr sz="1400" dirty="0">
                <a:latin typeface="Arial Black"/>
                <a:cs typeface="Arial Black"/>
              </a:rPr>
              <a:t>mengenai </a:t>
            </a:r>
            <a:r>
              <a:rPr sz="1400" spc="-5" dirty="0">
                <a:latin typeface="Arial Black"/>
                <a:cs typeface="Arial Black"/>
              </a:rPr>
              <a:t>pengecualian </a:t>
            </a:r>
            <a:r>
              <a:rPr sz="1400" dirty="0">
                <a:latin typeface="Arial Black"/>
                <a:cs typeface="Arial Black"/>
              </a:rPr>
              <a:t>pelaksanaan </a:t>
            </a:r>
            <a:r>
              <a:rPr sz="1400" spc="-5" dirty="0">
                <a:latin typeface="Arial Black"/>
                <a:cs typeface="Arial Black"/>
              </a:rPr>
              <a:t>pelatihan</a:t>
            </a:r>
            <a:r>
              <a:rPr sz="1400" spc="10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prajabatan:</a:t>
            </a:r>
          </a:p>
          <a:p>
            <a:pPr marL="127000" marR="5080" indent="1270" algn="ctr">
              <a:lnSpc>
                <a:spcPct val="100000"/>
              </a:lnSpc>
            </a:pPr>
            <a:r>
              <a:rPr sz="1400" dirty="0">
                <a:latin typeface="Arial Black"/>
                <a:cs typeface="Arial Black"/>
              </a:rPr>
              <a:t>“Dalam </a:t>
            </a:r>
            <a:r>
              <a:rPr sz="1400" spc="-5" dirty="0">
                <a:latin typeface="Arial Black"/>
                <a:cs typeface="Arial Black"/>
              </a:rPr>
              <a:t>hal </a:t>
            </a:r>
            <a:r>
              <a:rPr sz="1400" dirty="0">
                <a:latin typeface="Arial Black"/>
                <a:cs typeface="Arial Black"/>
              </a:rPr>
              <a:t>pelaksaaan </a:t>
            </a:r>
            <a:r>
              <a:rPr sz="1400" spc="-5" dirty="0">
                <a:latin typeface="Arial Black"/>
                <a:cs typeface="Arial Black"/>
              </a:rPr>
              <a:t>pelatihan </a:t>
            </a:r>
            <a:r>
              <a:rPr sz="1400" dirty="0">
                <a:latin typeface="Arial Black"/>
                <a:cs typeface="Arial Black"/>
              </a:rPr>
              <a:t>prajabatan </a:t>
            </a:r>
            <a:r>
              <a:rPr sz="1400" spc="5" dirty="0">
                <a:latin typeface="Arial Black"/>
                <a:cs typeface="Arial Black"/>
              </a:rPr>
              <a:t>bagi </a:t>
            </a:r>
            <a:r>
              <a:rPr sz="1400" spc="-5" dirty="0">
                <a:latin typeface="Arial Black"/>
                <a:cs typeface="Arial Black"/>
              </a:rPr>
              <a:t>Calon PNS </a:t>
            </a:r>
            <a:r>
              <a:rPr sz="1400" dirty="0">
                <a:latin typeface="Arial Black"/>
                <a:cs typeface="Arial Black"/>
              </a:rPr>
              <a:t>tidak </a:t>
            </a:r>
            <a:r>
              <a:rPr sz="1400" spc="-5" dirty="0">
                <a:latin typeface="Arial Black"/>
                <a:cs typeface="Arial Black"/>
              </a:rPr>
              <a:t>dapat </a:t>
            </a:r>
            <a:r>
              <a:rPr sz="1400" dirty="0">
                <a:latin typeface="Arial Black"/>
                <a:cs typeface="Arial Black"/>
              </a:rPr>
              <a:t>dilaksanakan </a:t>
            </a:r>
            <a:r>
              <a:rPr sz="1400" spc="-5" dirty="0">
                <a:latin typeface="Arial Black"/>
                <a:cs typeface="Arial Black"/>
              </a:rPr>
              <a:t>dalam </a:t>
            </a:r>
            <a:r>
              <a:rPr sz="1400" dirty="0">
                <a:latin typeface="Arial Black"/>
                <a:cs typeface="Arial Black"/>
              </a:rPr>
              <a:t>masa  </a:t>
            </a:r>
            <a:r>
              <a:rPr sz="1400" spc="5" dirty="0">
                <a:latin typeface="Arial Black"/>
                <a:cs typeface="Arial Black"/>
              </a:rPr>
              <a:t>percobaan karena </a:t>
            </a:r>
            <a:r>
              <a:rPr sz="1400" spc="-10" dirty="0">
                <a:latin typeface="Arial Black"/>
                <a:cs typeface="Arial Black"/>
              </a:rPr>
              <a:t>kondisi </a:t>
            </a:r>
            <a:r>
              <a:rPr sz="1400" spc="5" dirty="0">
                <a:latin typeface="Arial Black"/>
                <a:cs typeface="Arial Black"/>
              </a:rPr>
              <a:t>tertentu, </a:t>
            </a:r>
            <a:r>
              <a:rPr sz="1400" spc="-5" dirty="0">
                <a:latin typeface="Arial Black"/>
                <a:cs typeface="Arial Black"/>
              </a:rPr>
              <a:t>pengangkatan Calon PNS </a:t>
            </a:r>
            <a:r>
              <a:rPr sz="1400" dirty="0">
                <a:latin typeface="Arial Black"/>
                <a:cs typeface="Arial Black"/>
              </a:rPr>
              <a:t>menjadi </a:t>
            </a:r>
            <a:r>
              <a:rPr sz="1400" spc="-5" dirty="0">
                <a:latin typeface="Arial Black"/>
                <a:cs typeface="Arial Black"/>
              </a:rPr>
              <a:t>PNS dapat dilakukan </a:t>
            </a:r>
            <a:r>
              <a:rPr sz="1400" dirty="0">
                <a:latin typeface="Arial Black"/>
                <a:cs typeface="Arial Black"/>
              </a:rPr>
              <a:t>setelah  Calon </a:t>
            </a:r>
            <a:r>
              <a:rPr sz="1400" spc="-5" dirty="0">
                <a:latin typeface="Arial Black"/>
                <a:cs typeface="Arial Black"/>
              </a:rPr>
              <a:t>PNS </a:t>
            </a:r>
            <a:r>
              <a:rPr sz="1400" dirty="0">
                <a:latin typeface="Arial Black"/>
                <a:cs typeface="Arial Black"/>
              </a:rPr>
              <a:t>mengikuti </a:t>
            </a:r>
            <a:r>
              <a:rPr sz="1400" spc="-5" dirty="0">
                <a:latin typeface="Arial Black"/>
                <a:cs typeface="Arial Black"/>
              </a:rPr>
              <a:t>dan lulus pelatihan</a:t>
            </a:r>
            <a:r>
              <a:rPr sz="1400" spc="-55" dirty="0">
                <a:latin typeface="Arial Black"/>
                <a:cs typeface="Arial Black"/>
              </a:rPr>
              <a:t> </a:t>
            </a:r>
            <a:r>
              <a:rPr sz="1400" dirty="0">
                <a:latin typeface="Arial Black"/>
                <a:cs typeface="Arial Black"/>
              </a:rPr>
              <a:t>prajabatan.”</a:t>
            </a: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600" spc="-5" dirty="0">
                <a:solidFill>
                  <a:srgbClr val="003300"/>
                </a:solidFill>
                <a:latin typeface="Bernard MT Condensed"/>
                <a:cs typeface="Bernard MT Condensed"/>
              </a:rPr>
              <a:t>Kondisi tertentu ditetapkan oleh </a:t>
            </a:r>
            <a:r>
              <a:rPr sz="1600" dirty="0">
                <a:solidFill>
                  <a:srgbClr val="003300"/>
                </a:solidFill>
                <a:latin typeface="Bernard MT Condensed"/>
                <a:cs typeface="Bernard MT Condensed"/>
              </a:rPr>
              <a:t>Menteri </a:t>
            </a:r>
            <a:r>
              <a:rPr sz="1600" spc="-5" dirty="0">
                <a:solidFill>
                  <a:srgbClr val="003300"/>
                </a:solidFill>
                <a:latin typeface="Bernard MT Condensed"/>
                <a:cs typeface="Bernard MT Condensed"/>
              </a:rPr>
              <a:t>berdasarkan</a:t>
            </a:r>
            <a:r>
              <a:rPr sz="1600" spc="-20" dirty="0">
                <a:solidFill>
                  <a:srgbClr val="003300"/>
                </a:solidFill>
                <a:latin typeface="Bernard MT Condensed"/>
                <a:cs typeface="Bernard MT Condensed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Bernard MT Condensed"/>
                <a:cs typeface="Bernard MT Condensed"/>
              </a:rPr>
              <a:t>pertimbangan:</a:t>
            </a:r>
            <a:endParaRPr sz="1600" dirty="0">
              <a:latin typeface="Bernard MT Condensed"/>
              <a:cs typeface="Bernard MT Condensed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003300"/>
                </a:solidFill>
                <a:latin typeface="Bernard MT Condensed"/>
                <a:cs typeface="Bernard MT Condensed"/>
              </a:rPr>
              <a:t>Ketersediaan</a:t>
            </a:r>
            <a:r>
              <a:rPr sz="1600" spc="-20" dirty="0">
                <a:solidFill>
                  <a:srgbClr val="003300"/>
                </a:solidFill>
                <a:latin typeface="Bernard MT Condensed"/>
                <a:cs typeface="Bernard MT Condensed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Bernard MT Condensed"/>
                <a:cs typeface="Bernard MT Condensed"/>
              </a:rPr>
              <a:t>anggaran;</a:t>
            </a:r>
            <a:endParaRPr sz="1600" dirty="0">
              <a:latin typeface="Bernard MT Condensed"/>
              <a:cs typeface="Bernard MT Condensed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003300"/>
                </a:solidFill>
                <a:latin typeface="Bernard MT Condensed"/>
                <a:cs typeface="Bernard MT Condensed"/>
              </a:rPr>
              <a:t>Sarana dan</a:t>
            </a:r>
            <a:r>
              <a:rPr sz="1600" spc="-15" dirty="0">
                <a:solidFill>
                  <a:srgbClr val="003300"/>
                </a:solidFill>
                <a:latin typeface="Bernard MT Condensed"/>
                <a:cs typeface="Bernard MT Condensed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Bernard MT Condensed"/>
                <a:cs typeface="Bernard MT Condensed"/>
              </a:rPr>
              <a:t>prasarana;</a:t>
            </a:r>
            <a:endParaRPr sz="1600" dirty="0">
              <a:latin typeface="Bernard MT Condensed"/>
              <a:cs typeface="Bernard MT Condensed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003300"/>
                </a:solidFill>
                <a:latin typeface="Bernard MT Condensed"/>
                <a:cs typeface="Bernard MT Condensed"/>
              </a:rPr>
              <a:t>Sumber daya manusia pelatihan;</a:t>
            </a:r>
            <a:r>
              <a:rPr sz="1600" dirty="0">
                <a:solidFill>
                  <a:srgbClr val="003300"/>
                </a:solidFill>
                <a:latin typeface="Bernard MT Condensed"/>
                <a:cs typeface="Bernard MT Condensed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Bernard MT Condensed"/>
                <a:cs typeface="Bernard MT Condensed"/>
              </a:rPr>
              <a:t>dan/atau</a:t>
            </a:r>
            <a:endParaRPr sz="1600" dirty="0">
              <a:latin typeface="Bernard MT Condensed"/>
              <a:cs typeface="Bernard MT Condensed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600" spc="-5" dirty="0">
                <a:solidFill>
                  <a:srgbClr val="003300"/>
                </a:solidFill>
                <a:latin typeface="Bernard MT Condensed"/>
                <a:cs typeface="Bernard MT Condensed"/>
              </a:rPr>
              <a:t>Kebijakan strategis</a:t>
            </a:r>
            <a:r>
              <a:rPr sz="1600" spc="-15" dirty="0">
                <a:solidFill>
                  <a:srgbClr val="003300"/>
                </a:solidFill>
                <a:latin typeface="Bernard MT Condensed"/>
                <a:cs typeface="Bernard MT Condensed"/>
              </a:rPr>
              <a:t> </a:t>
            </a:r>
            <a:r>
              <a:rPr sz="1600" spc="-5" dirty="0">
                <a:solidFill>
                  <a:srgbClr val="003300"/>
                </a:solidFill>
                <a:latin typeface="Bernard MT Condensed"/>
                <a:cs typeface="Bernard MT Condensed"/>
              </a:rPr>
              <a:t>nasional.</a:t>
            </a:r>
            <a:endParaRPr sz="1600" dirty="0">
              <a:latin typeface="Bernard MT Condensed"/>
              <a:cs typeface="Bernard MT Condense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152" y="96011"/>
            <a:ext cx="720852" cy="7208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8617" y="240919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 smtClean="0">
                <a:latin typeface="Arial Black"/>
                <a:cs typeface="Arial Black"/>
              </a:rPr>
              <a:t>5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416550"/>
          </a:xfrm>
          <a:custGeom>
            <a:avLst/>
            <a:gdLst/>
            <a:ahLst/>
            <a:cxnLst/>
            <a:rect l="l" t="t" r="r" b="b"/>
            <a:pathLst>
              <a:path w="12192000" h="5416550">
                <a:moveTo>
                  <a:pt x="0" y="5416296"/>
                </a:moveTo>
                <a:lnTo>
                  <a:pt x="12192000" y="5416296"/>
                </a:lnTo>
                <a:lnTo>
                  <a:pt x="12192000" y="0"/>
                </a:lnTo>
                <a:lnTo>
                  <a:pt x="0" y="0"/>
                </a:lnTo>
                <a:lnTo>
                  <a:pt x="0" y="5416296"/>
                </a:lnTo>
                <a:close/>
              </a:path>
            </a:pathLst>
          </a:custGeom>
          <a:solidFill>
            <a:srgbClr val="D1E2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16296"/>
            <a:ext cx="12192000" cy="1442085"/>
          </a:xfrm>
          <a:custGeom>
            <a:avLst/>
            <a:gdLst/>
            <a:ahLst/>
            <a:cxnLst/>
            <a:rect l="l" t="t" r="r" b="b"/>
            <a:pathLst>
              <a:path w="12192000" h="1442084">
                <a:moveTo>
                  <a:pt x="12191999" y="0"/>
                </a:moveTo>
                <a:lnTo>
                  <a:pt x="0" y="0"/>
                </a:lnTo>
                <a:lnTo>
                  <a:pt x="0" y="1441700"/>
                </a:lnTo>
                <a:lnTo>
                  <a:pt x="12191999" y="1441700"/>
                </a:lnTo>
                <a:lnTo>
                  <a:pt x="12191999" y="0"/>
                </a:lnTo>
                <a:close/>
              </a:path>
            </a:pathLst>
          </a:custGeom>
          <a:solidFill>
            <a:srgbClr val="8BB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8220" y="278638"/>
            <a:ext cx="7644510" cy="515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8509" y="2154173"/>
            <a:ext cx="4464050" cy="0"/>
          </a:xfrm>
          <a:custGeom>
            <a:avLst/>
            <a:gdLst/>
            <a:ahLst/>
            <a:cxnLst/>
            <a:rect l="l" t="t" r="r" b="b"/>
            <a:pathLst>
              <a:path w="4464050">
                <a:moveTo>
                  <a:pt x="0" y="0"/>
                </a:moveTo>
                <a:lnTo>
                  <a:pt x="4464050" y="0"/>
                </a:lnTo>
              </a:path>
            </a:pathLst>
          </a:custGeom>
          <a:ln w="19812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72121" y="1279397"/>
            <a:ext cx="4464050" cy="0"/>
          </a:xfrm>
          <a:custGeom>
            <a:avLst/>
            <a:gdLst/>
            <a:ahLst/>
            <a:cxnLst/>
            <a:rect l="l" t="t" r="r" b="b"/>
            <a:pathLst>
              <a:path w="4464050">
                <a:moveTo>
                  <a:pt x="0" y="0"/>
                </a:moveTo>
                <a:lnTo>
                  <a:pt x="4464050" y="0"/>
                </a:lnTo>
              </a:path>
            </a:pathLst>
          </a:custGeom>
          <a:ln w="19812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4745" y="2148077"/>
            <a:ext cx="4464050" cy="0"/>
          </a:xfrm>
          <a:custGeom>
            <a:avLst/>
            <a:gdLst/>
            <a:ahLst/>
            <a:cxnLst/>
            <a:rect l="l" t="t" r="r" b="b"/>
            <a:pathLst>
              <a:path w="4464050">
                <a:moveTo>
                  <a:pt x="0" y="0"/>
                </a:moveTo>
                <a:lnTo>
                  <a:pt x="4464050" y="0"/>
                </a:lnTo>
              </a:path>
            </a:pathLst>
          </a:custGeom>
          <a:ln w="19812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309" y="1279397"/>
            <a:ext cx="4464050" cy="0"/>
          </a:xfrm>
          <a:custGeom>
            <a:avLst/>
            <a:gdLst/>
            <a:ahLst/>
            <a:cxnLst/>
            <a:rect l="l" t="t" r="r" b="b"/>
            <a:pathLst>
              <a:path w="4464050">
                <a:moveTo>
                  <a:pt x="0" y="0"/>
                </a:moveTo>
                <a:lnTo>
                  <a:pt x="4464050" y="0"/>
                </a:lnTo>
              </a:path>
            </a:pathLst>
          </a:custGeom>
          <a:ln w="19812">
            <a:solidFill>
              <a:srgbClr val="A6A6A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7624" y="1550288"/>
            <a:ext cx="4850396" cy="293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75450" y="1576450"/>
            <a:ext cx="5051806" cy="2934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0465" y="2371089"/>
            <a:ext cx="4221479" cy="31553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marR="5080" indent="-457200">
              <a:lnSpc>
                <a:spcPct val="100000"/>
              </a:lnSpc>
              <a:spcBef>
                <a:spcPts val="105"/>
              </a:spcBef>
              <a:buAutoNum type="alphaL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Britannic Bold"/>
                <a:cs typeface="Britannic Bold"/>
              </a:rPr>
              <a:t>Pangkat merupakan kedudukan  yang menunjukan tingkatan  Jabatan berdasarkan tingkat  kesulitan, tanggung </a:t>
            </a:r>
            <a:r>
              <a:rPr sz="2000" spc="-10" dirty="0">
                <a:latin typeface="Britannic Bold"/>
                <a:cs typeface="Britannic Bold"/>
              </a:rPr>
              <a:t>jawab,  </a:t>
            </a:r>
            <a:r>
              <a:rPr sz="2000" dirty="0">
                <a:latin typeface="Britannic Bold"/>
                <a:cs typeface="Britannic Bold"/>
              </a:rPr>
              <a:t>dampak, dan </a:t>
            </a:r>
            <a:r>
              <a:rPr sz="2000" spc="-5" dirty="0">
                <a:latin typeface="Britannic Bold"/>
                <a:cs typeface="Britannic Bold"/>
              </a:rPr>
              <a:t>persyaratan  kualifikasi pekerjaan </a:t>
            </a:r>
            <a:r>
              <a:rPr sz="2000" spc="-10" dirty="0">
                <a:latin typeface="Britannic Bold"/>
                <a:cs typeface="Britannic Bold"/>
              </a:rPr>
              <a:t>yang  </a:t>
            </a:r>
            <a:r>
              <a:rPr sz="2000" dirty="0">
                <a:latin typeface="Britannic Bold"/>
                <a:cs typeface="Britannic Bold"/>
              </a:rPr>
              <a:t>digunakan </a:t>
            </a:r>
            <a:r>
              <a:rPr sz="2000" spc="-5" dirty="0">
                <a:latin typeface="Britannic Bold"/>
                <a:cs typeface="Britannic Bold"/>
              </a:rPr>
              <a:t>sebagai </a:t>
            </a:r>
            <a:r>
              <a:rPr sz="2000" dirty="0">
                <a:latin typeface="Britannic Bold"/>
                <a:cs typeface="Britannic Bold"/>
              </a:rPr>
              <a:t>dasar  </a:t>
            </a:r>
            <a:r>
              <a:rPr sz="2000" spc="-5" dirty="0">
                <a:latin typeface="Britannic Bold"/>
                <a:cs typeface="Britannic Bold"/>
              </a:rPr>
              <a:t>penggajian.</a:t>
            </a:r>
            <a:endParaRPr sz="2000" dirty="0">
              <a:latin typeface="Britannic Bold"/>
              <a:cs typeface="Britannic Bold"/>
            </a:endParaRPr>
          </a:p>
          <a:p>
            <a:pPr marL="469265" marR="163195" indent="-457200">
              <a:lnSpc>
                <a:spcPct val="100000"/>
              </a:lnSpc>
              <a:spcBef>
                <a:spcPts val="495"/>
              </a:spcBef>
              <a:buAutoNum type="alphaLcPeriod"/>
              <a:tabLst>
                <a:tab pos="469265" algn="l"/>
                <a:tab pos="469900" algn="l"/>
              </a:tabLst>
            </a:pPr>
            <a:r>
              <a:rPr sz="2000" spc="-5" dirty="0">
                <a:latin typeface="Britannic Bold"/>
                <a:cs typeface="Britannic Bold"/>
              </a:rPr>
              <a:t>Pangkat </a:t>
            </a:r>
            <a:r>
              <a:rPr sz="2000" dirty="0">
                <a:latin typeface="Britannic Bold"/>
                <a:cs typeface="Britannic Bold"/>
              </a:rPr>
              <a:t>diatur dalam </a:t>
            </a:r>
            <a:r>
              <a:rPr sz="2000" spc="-5" dirty="0">
                <a:latin typeface="Britannic Bold"/>
                <a:cs typeface="Britannic Bold"/>
              </a:rPr>
              <a:t>PP </a:t>
            </a:r>
            <a:r>
              <a:rPr sz="2000" spc="-10" dirty="0">
                <a:latin typeface="Britannic Bold"/>
                <a:cs typeface="Britannic Bold"/>
              </a:rPr>
              <a:t>yang  </a:t>
            </a:r>
            <a:r>
              <a:rPr sz="2000" spc="-5" dirty="0">
                <a:latin typeface="Britannic Bold"/>
                <a:cs typeface="Britannic Bold"/>
              </a:rPr>
              <a:t>mengatur mengenai</a:t>
            </a:r>
            <a:r>
              <a:rPr sz="2000" spc="-20" dirty="0">
                <a:latin typeface="Britannic Bold"/>
                <a:cs typeface="Britannic Bold"/>
              </a:rPr>
              <a:t> </a:t>
            </a:r>
            <a:r>
              <a:rPr sz="2000" spc="-5" dirty="0">
                <a:latin typeface="Britannic Bold"/>
                <a:cs typeface="Britannic Bold"/>
              </a:rPr>
              <a:t>gaji,</a:t>
            </a:r>
            <a:endParaRPr sz="2000" dirty="0">
              <a:latin typeface="Britannic Bold"/>
              <a:cs typeface="Britannic 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7666" y="5481929"/>
            <a:ext cx="376427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Britannic Bold"/>
                <a:cs typeface="Britannic Bold"/>
              </a:rPr>
              <a:t>tunjangan </a:t>
            </a:r>
            <a:r>
              <a:rPr sz="2000" dirty="0">
                <a:latin typeface="Britannic Bold"/>
                <a:cs typeface="Britannic Bold"/>
              </a:rPr>
              <a:t>dan fasilitas </a:t>
            </a:r>
            <a:r>
              <a:rPr sz="2000" spc="-5" dirty="0">
                <a:latin typeface="Britannic Bold"/>
                <a:cs typeface="Britannic Bold"/>
              </a:rPr>
              <a:t>bagi</a:t>
            </a:r>
            <a:r>
              <a:rPr sz="2000" spc="-55" dirty="0">
                <a:latin typeface="Britannic Bold"/>
                <a:cs typeface="Britannic Bold"/>
              </a:rPr>
              <a:t> </a:t>
            </a:r>
            <a:r>
              <a:rPr sz="2000" dirty="0">
                <a:latin typeface="Britannic Bold"/>
                <a:cs typeface="Britannic Bold"/>
              </a:rPr>
              <a:t>PNS.</a:t>
            </a:r>
            <a:endParaRPr sz="2000">
              <a:latin typeface="Britannic Bold"/>
              <a:cs typeface="Britannic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60157" y="2436063"/>
            <a:ext cx="3583304" cy="2285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62230" indent="-457200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Britannic Bold"/>
                <a:cs typeface="Britannic Bold"/>
              </a:rPr>
              <a:t>Pangkat merupakan  kedudukan yang  menunjukan</a:t>
            </a:r>
            <a:r>
              <a:rPr sz="2400" spc="-55" dirty="0">
                <a:latin typeface="Britannic Bold"/>
                <a:cs typeface="Britannic Bold"/>
              </a:rPr>
              <a:t> </a:t>
            </a:r>
            <a:r>
              <a:rPr sz="2400" dirty="0">
                <a:latin typeface="Britannic Bold"/>
                <a:cs typeface="Britannic Bold"/>
              </a:rPr>
              <a:t>tingkatan  </a:t>
            </a:r>
            <a:r>
              <a:rPr sz="2400" spc="-5" dirty="0">
                <a:latin typeface="Britannic Bold"/>
                <a:cs typeface="Britannic Bold"/>
              </a:rPr>
              <a:t>Jabatan.</a:t>
            </a:r>
            <a:endParaRPr sz="2400" dirty="0">
              <a:latin typeface="Britannic Bold"/>
              <a:cs typeface="Britannic Bold"/>
            </a:endParaRPr>
          </a:p>
          <a:p>
            <a:pPr marL="469900" marR="5080" indent="-457200">
              <a:lnSpc>
                <a:spcPct val="100000"/>
              </a:lnSpc>
              <a:spcBef>
                <a:spcPts val="509"/>
              </a:spcBef>
              <a:buAutoNum type="alphaL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Britannic Bold"/>
                <a:cs typeface="Britannic Bold"/>
              </a:rPr>
              <a:t>Pangkat </a:t>
            </a:r>
            <a:r>
              <a:rPr sz="2400" dirty="0">
                <a:latin typeface="Britannic Bold"/>
                <a:cs typeface="Britannic Bold"/>
              </a:rPr>
              <a:t>diatur dalam  </a:t>
            </a:r>
            <a:r>
              <a:rPr sz="2400" spc="-5" dirty="0">
                <a:latin typeface="Britannic Bold"/>
                <a:cs typeface="Britannic Bold"/>
              </a:rPr>
              <a:t>Peraturan</a:t>
            </a:r>
            <a:r>
              <a:rPr sz="2400" spc="-45" dirty="0">
                <a:latin typeface="Britannic Bold"/>
                <a:cs typeface="Britannic Bold"/>
              </a:rPr>
              <a:t> </a:t>
            </a:r>
            <a:r>
              <a:rPr sz="2400" spc="-5" dirty="0">
                <a:latin typeface="Britannic Bold"/>
                <a:cs typeface="Britannic Bold"/>
              </a:rPr>
              <a:t>Pemerintah.</a:t>
            </a:r>
            <a:endParaRPr sz="2400" dirty="0">
              <a:latin typeface="Britannic Bold"/>
              <a:cs typeface="Britannic Bold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1434097"/>
            <a:ext cx="12192000" cy="5416550"/>
            <a:chOff x="0" y="1434097"/>
            <a:chExt cx="12192000" cy="5416550"/>
          </a:xfrm>
        </p:grpSpPr>
        <p:sp>
          <p:nvSpPr>
            <p:cNvPr id="15" name="object 15"/>
            <p:cNvSpPr/>
            <p:nvPr/>
          </p:nvSpPr>
          <p:spPr>
            <a:xfrm>
              <a:off x="5292852" y="5454397"/>
              <a:ext cx="1604009" cy="128549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34837" y="5481878"/>
              <a:ext cx="692150" cy="791210"/>
            </a:xfrm>
            <a:custGeom>
              <a:avLst/>
              <a:gdLst/>
              <a:ahLst/>
              <a:cxnLst/>
              <a:rect l="l" t="t" r="r" b="b"/>
              <a:pathLst>
                <a:path w="692150" h="791210">
                  <a:moveTo>
                    <a:pt x="321411" y="127152"/>
                  </a:moveTo>
                  <a:lnTo>
                    <a:pt x="319849" y="124853"/>
                  </a:lnTo>
                  <a:lnTo>
                    <a:pt x="317601" y="116281"/>
                  </a:lnTo>
                  <a:lnTo>
                    <a:pt x="313436" y="72059"/>
                  </a:lnTo>
                  <a:lnTo>
                    <a:pt x="308775" y="46596"/>
                  </a:lnTo>
                  <a:lnTo>
                    <a:pt x="285280" y="15824"/>
                  </a:lnTo>
                  <a:lnTo>
                    <a:pt x="245186" y="5003"/>
                  </a:lnTo>
                  <a:lnTo>
                    <a:pt x="206743" y="927"/>
                  </a:lnTo>
                  <a:lnTo>
                    <a:pt x="187693" y="0"/>
                  </a:lnTo>
                  <a:lnTo>
                    <a:pt x="169989" y="3632"/>
                  </a:lnTo>
                  <a:lnTo>
                    <a:pt x="155295" y="15189"/>
                  </a:lnTo>
                  <a:lnTo>
                    <a:pt x="144081" y="38087"/>
                  </a:lnTo>
                  <a:lnTo>
                    <a:pt x="135051" y="69024"/>
                  </a:lnTo>
                  <a:lnTo>
                    <a:pt x="127381" y="101346"/>
                  </a:lnTo>
                  <a:lnTo>
                    <a:pt x="120243" y="128409"/>
                  </a:lnTo>
                  <a:lnTo>
                    <a:pt x="105092" y="175526"/>
                  </a:lnTo>
                  <a:lnTo>
                    <a:pt x="89027" y="215836"/>
                  </a:lnTo>
                  <a:lnTo>
                    <a:pt x="54584" y="294220"/>
                  </a:lnTo>
                  <a:lnTo>
                    <a:pt x="27978" y="346303"/>
                  </a:lnTo>
                  <a:lnTo>
                    <a:pt x="15392" y="371767"/>
                  </a:lnTo>
                  <a:lnTo>
                    <a:pt x="6324" y="395325"/>
                  </a:lnTo>
                  <a:lnTo>
                    <a:pt x="1625" y="417195"/>
                  </a:lnTo>
                  <a:lnTo>
                    <a:pt x="0" y="437794"/>
                  </a:lnTo>
                  <a:lnTo>
                    <a:pt x="419" y="456374"/>
                  </a:lnTo>
                  <a:lnTo>
                    <a:pt x="11137" y="501548"/>
                  </a:lnTo>
                  <a:lnTo>
                    <a:pt x="49060" y="522211"/>
                  </a:lnTo>
                  <a:lnTo>
                    <a:pt x="85191" y="528777"/>
                  </a:lnTo>
                  <a:lnTo>
                    <a:pt x="102654" y="527050"/>
                  </a:lnTo>
                  <a:lnTo>
                    <a:pt x="155295" y="508558"/>
                  </a:lnTo>
                  <a:lnTo>
                    <a:pt x="189026" y="489864"/>
                  </a:lnTo>
                  <a:lnTo>
                    <a:pt x="225082" y="457949"/>
                  </a:lnTo>
                  <a:lnTo>
                    <a:pt x="243827" y="406768"/>
                  </a:lnTo>
                  <a:lnTo>
                    <a:pt x="253403" y="367715"/>
                  </a:lnTo>
                  <a:lnTo>
                    <a:pt x="256527" y="337642"/>
                  </a:lnTo>
                  <a:lnTo>
                    <a:pt x="255117" y="326580"/>
                  </a:lnTo>
                  <a:lnTo>
                    <a:pt x="253123" y="316534"/>
                  </a:lnTo>
                  <a:lnTo>
                    <a:pt x="251815" y="306349"/>
                  </a:lnTo>
                  <a:lnTo>
                    <a:pt x="250952" y="286397"/>
                  </a:lnTo>
                  <a:lnTo>
                    <a:pt x="251053" y="276504"/>
                  </a:lnTo>
                  <a:lnTo>
                    <a:pt x="251815" y="265912"/>
                  </a:lnTo>
                  <a:lnTo>
                    <a:pt x="257848" y="226580"/>
                  </a:lnTo>
                  <a:lnTo>
                    <a:pt x="262851" y="214960"/>
                  </a:lnTo>
                  <a:lnTo>
                    <a:pt x="264972" y="217131"/>
                  </a:lnTo>
                  <a:lnTo>
                    <a:pt x="268160" y="218427"/>
                  </a:lnTo>
                  <a:lnTo>
                    <a:pt x="296430" y="175933"/>
                  </a:lnTo>
                  <a:lnTo>
                    <a:pt x="317601" y="136499"/>
                  </a:lnTo>
                  <a:lnTo>
                    <a:pt x="321056" y="129082"/>
                  </a:lnTo>
                  <a:lnTo>
                    <a:pt x="321411" y="127152"/>
                  </a:lnTo>
                  <a:close/>
                </a:path>
                <a:path w="692150" h="791210">
                  <a:moveTo>
                    <a:pt x="691756" y="651586"/>
                  </a:moveTo>
                  <a:lnTo>
                    <a:pt x="687171" y="597408"/>
                  </a:lnTo>
                  <a:lnTo>
                    <a:pt x="678281" y="552881"/>
                  </a:lnTo>
                  <a:lnTo>
                    <a:pt x="675995" y="538581"/>
                  </a:lnTo>
                  <a:lnTo>
                    <a:pt x="673862" y="523024"/>
                  </a:lnTo>
                  <a:lnTo>
                    <a:pt x="670636" y="506196"/>
                  </a:lnTo>
                  <a:lnTo>
                    <a:pt x="665073" y="488099"/>
                  </a:lnTo>
                  <a:lnTo>
                    <a:pt x="650748" y="438759"/>
                  </a:lnTo>
                  <a:lnTo>
                    <a:pt x="639241" y="415696"/>
                  </a:lnTo>
                  <a:lnTo>
                    <a:pt x="621004" y="403072"/>
                  </a:lnTo>
                  <a:lnTo>
                    <a:pt x="590880" y="405384"/>
                  </a:lnTo>
                  <a:lnTo>
                    <a:pt x="551865" y="418007"/>
                  </a:lnTo>
                  <a:lnTo>
                    <a:pt x="513257" y="434301"/>
                  </a:lnTo>
                  <a:lnTo>
                    <a:pt x="468820" y="456476"/>
                  </a:lnTo>
                  <a:lnTo>
                    <a:pt x="444436" y="506958"/>
                  </a:lnTo>
                  <a:lnTo>
                    <a:pt x="440283" y="516432"/>
                  </a:lnTo>
                  <a:lnTo>
                    <a:pt x="432777" y="526084"/>
                  </a:lnTo>
                  <a:lnTo>
                    <a:pt x="423227" y="535927"/>
                  </a:lnTo>
                  <a:lnTo>
                    <a:pt x="414489" y="546138"/>
                  </a:lnTo>
                  <a:lnTo>
                    <a:pt x="409422" y="556920"/>
                  </a:lnTo>
                  <a:lnTo>
                    <a:pt x="410464" y="568693"/>
                  </a:lnTo>
                  <a:lnTo>
                    <a:pt x="420789" y="593750"/>
                  </a:lnTo>
                  <a:lnTo>
                    <a:pt x="422630" y="605510"/>
                  </a:lnTo>
                  <a:lnTo>
                    <a:pt x="400659" y="645985"/>
                  </a:lnTo>
                  <a:lnTo>
                    <a:pt x="387032" y="660793"/>
                  </a:lnTo>
                  <a:lnTo>
                    <a:pt x="383006" y="666229"/>
                  </a:lnTo>
                  <a:lnTo>
                    <a:pt x="379526" y="673379"/>
                  </a:lnTo>
                  <a:lnTo>
                    <a:pt x="373341" y="689965"/>
                  </a:lnTo>
                  <a:lnTo>
                    <a:pt x="369798" y="698627"/>
                  </a:lnTo>
                  <a:lnTo>
                    <a:pt x="365099" y="707072"/>
                  </a:lnTo>
                  <a:lnTo>
                    <a:pt x="359638" y="715581"/>
                  </a:lnTo>
                  <a:lnTo>
                    <a:pt x="354825" y="724725"/>
                  </a:lnTo>
                  <a:lnTo>
                    <a:pt x="352145" y="735063"/>
                  </a:lnTo>
                  <a:lnTo>
                    <a:pt x="349719" y="748423"/>
                  </a:lnTo>
                  <a:lnTo>
                    <a:pt x="347484" y="763917"/>
                  </a:lnTo>
                  <a:lnTo>
                    <a:pt x="349796" y="778154"/>
                  </a:lnTo>
                  <a:lnTo>
                    <a:pt x="361035" y="787692"/>
                  </a:lnTo>
                  <a:lnTo>
                    <a:pt x="384898" y="790867"/>
                  </a:lnTo>
                  <a:lnTo>
                    <a:pt x="418287" y="789724"/>
                  </a:lnTo>
                  <a:lnTo>
                    <a:pt x="488797" y="783640"/>
                  </a:lnTo>
                  <a:lnTo>
                    <a:pt x="519811" y="781748"/>
                  </a:lnTo>
                  <a:lnTo>
                    <a:pt x="579386" y="776439"/>
                  </a:lnTo>
                  <a:lnTo>
                    <a:pt x="622071" y="764667"/>
                  </a:lnTo>
                  <a:lnTo>
                    <a:pt x="656310" y="735063"/>
                  </a:lnTo>
                  <a:lnTo>
                    <a:pt x="660704" y="701408"/>
                  </a:lnTo>
                  <a:lnTo>
                    <a:pt x="659790" y="684682"/>
                  </a:lnTo>
                  <a:lnTo>
                    <a:pt x="660628" y="674331"/>
                  </a:lnTo>
                  <a:lnTo>
                    <a:pt x="664222" y="673925"/>
                  </a:lnTo>
                  <a:lnTo>
                    <a:pt x="668921" y="680161"/>
                  </a:lnTo>
                  <a:lnTo>
                    <a:pt x="673887" y="687527"/>
                  </a:lnTo>
                  <a:lnTo>
                    <a:pt x="678281" y="690524"/>
                  </a:lnTo>
                  <a:lnTo>
                    <a:pt x="682345" y="688352"/>
                  </a:lnTo>
                  <a:lnTo>
                    <a:pt x="686308" y="683691"/>
                  </a:lnTo>
                  <a:lnTo>
                    <a:pt x="689559" y="676389"/>
                  </a:lnTo>
                  <a:lnTo>
                    <a:pt x="691489" y="666229"/>
                  </a:lnTo>
                  <a:lnTo>
                    <a:pt x="691756" y="651586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62497" y="3704859"/>
              <a:ext cx="910828" cy="229016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30923" y="4008247"/>
              <a:ext cx="216535" cy="445134"/>
            </a:xfrm>
            <a:custGeom>
              <a:avLst/>
              <a:gdLst/>
              <a:ahLst/>
              <a:cxnLst/>
              <a:rect l="l" t="t" r="r" b="b"/>
              <a:pathLst>
                <a:path w="216534" h="445135">
                  <a:moveTo>
                    <a:pt x="48723" y="378150"/>
                  </a:moveTo>
                  <a:lnTo>
                    <a:pt x="10447" y="378150"/>
                  </a:lnTo>
                  <a:lnTo>
                    <a:pt x="14985" y="380364"/>
                  </a:lnTo>
                  <a:lnTo>
                    <a:pt x="18111" y="386778"/>
                  </a:lnTo>
                  <a:lnTo>
                    <a:pt x="46624" y="422782"/>
                  </a:lnTo>
                  <a:lnTo>
                    <a:pt x="84695" y="435518"/>
                  </a:lnTo>
                  <a:lnTo>
                    <a:pt x="134111" y="444626"/>
                  </a:lnTo>
                  <a:lnTo>
                    <a:pt x="144710" y="442303"/>
                  </a:lnTo>
                  <a:lnTo>
                    <a:pt x="180538" y="396829"/>
                  </a:lnTo>
                  <a:lnTo>
                    <a:pt x="187844" y="382365"/>
                  </a:lnTo>
                  <a:lnTo>
                    <a:pt x="57439" y="382365"/>
                  </a:lnTo>
                  <a:lnTo>
                    <a:pt x="49656" y="380364"/>
                  </a:lnTo>
                  <a:lnTo>
                    <a:pt x="48723" y="378150"/>
                  </a:lnTo>
                  <a:close/>
                </a:path>
                <a:path w="216534" h="445135">
                  <a:moveTo>
                    <a:pt x="215966" y="296031"/>
                  </a:moveTo>
                  <a:lnTo>
                    <a:pt x="85230" y="296031"/>
                  </a:lnTo>
                  <a:lnTo>
                    <a:pt x="93614" y="297005"/>
                  </a:lnTo>
                  <a:lnTo>
                    <a:pt x="100308" y="299146"/>
                  </a:lnTo>
                  <a:lnTo>
                    <a:pt x="104394" y="302513"/>
                  </a:lnTo>
                  <a:lnTo>
                    <a:pt x="106124" y="315928"/>
                  </a:lnTo>
                  <a:lnTo>
                    <a:pt x="102806" y="336010"/>
                  </a:lnTo>
                  <a:lnTo>
                    <a:pt x="80339" y="378650"/>
                  </a:lnTo>
                  <a:lnTo>
                    <a:pt x="57439" y="382365"/>
                  </a:lnTo>
                  <a:lnTo>
                    <a:pt x="187844" y="382365"/>
                  </a:lnTo>
                  <a:lnTo>
                    <a:pt x="193738" y="370697"/>
                  </a:lnTo>
                  <a:lnTo>
                    <a:pt x="205700" y="342540"/>
                  </a:lnTo>
                  <a:lnTo>
                    <a:pt x="213614" y="316229"/>
                  </a:lnTo>
                  <a:lnTo>
                    <a:pt x="215966" y="296031"/>
                  </a:lnTo>
                  <a:close/>
                </a:path>
                <a:path w="216534" h="445135">
                  <a:moveTo>
                    <a:pt x="119252" y="0"/>
                  </a:moveTo>
                  <a:lnTo>
                    <a:pt x="109124" y="11255"/>
                  </a:lnTo>
                  <a:lnTo>
                    <a:pt x="102806" y="42418"/>
                  </a:lnTo>
                  <a:lnTo>
                    <a:pt x="97250" y="81010"/>
                  </a:lnTo>
                  <a:lnTo>
                    <a:pt x="89407" y="114553"/>
                  </a:lnTo>
                  <a:lnTo>
                    <a:pt x="77595" y="141936"/>
                  </a:lnTo>
                  <a:lnTo>
                    <a:pt x="63674" y="169021"/>
                  </a:lnTo>
                  <a:lnTo>
                    <a:pt x="50206" y="194081"/>
                  </a:lnTo>
                  <a:lnTo>
                    <a:pt x="39750" y="215391"/>
                  </a:lnTo>
                  <a:lnTo>
                    <a:pt x="27088" y="253128"/>
                  </a:lnTo>
                  <a:lnTo>
                    <a:pt x="22734" y="299719"/>
                  </a:lnTo>
                  <a:lnTo>
                    <a:pt x="21963" y="318853"/>
                  </a:lnTo>
                  <a:lnTo>
                    <a:pt x="19939" y="334517"/>
                  </a:lnTo>
                  <a:lnTo>
                    <a:pt x="15180" y="347664"/>
                  </a:lnTo>
                  <a:lnTo>
                    <a:pt x="8731" y="359203"/>
                  </a:lnTo>
                  <a:lnTo>
                    <a:pt x="2901" y="368718"/>
                  </a:lnTo>
                  <a:lnTo>
                    <a:pt x="0" y="375792"/>
                  </a:lnTo>
                  <a:lnTo>
                    <a:pt x="1323" y="378864"/>
                  </a:lnTo>
                  <a:lnTo>
                    <a:pt x="5349" y="378650"/>
                  </a:lnTo>
                  <a:lnTo>
                    <a:pt x="10447" y="378150"/>
                  </a:lnTo>
                  <a:lnTo>
                    <a:pt x="48723" y="378150"/>
                  </a:lnTo>
                  <a:lnTo>
                    <a:pt x="46870" y="373757"/>
                  </a:lnTo>
                  <a:lnTo>
                    <a:pt x="47180" y="362934"/>
                  </a:lnTo>
                  <a:lnTo>
                    <a:pt x="48728" y="352825"/>
                  </a:lnTo>
                  <a:lnTo>
                    <a:pt x="49656" y="348360"/>
                  </a:lnTo>
                  <a:lnTo>
                    <a:pt x="49085" y="338429"/>
                  </a:lnTo>
                  <a:lnTo>
                    <a:pt x="48132" y="327675"/>
                  </a:lnTo>
                  <a:lnTo>
                    <a:pt x="47976" y="318853"/>
                  </a:lnTo>
                  <a:lnTo>
                    <a:pt x="48067" y="316229"/>
                  </a:lnTo>
                  <a:lnTo>
                    <a:pt x="85230" y="296031"/>
                  </a:lnTo>
                  <a:lnTo>
                    <a:pt x="215966" y="296031"/>
                  </a:lnTo>
                  <a:lnTo>
                    <a:pt x="216322" y="292973"/>
                  </a:lnTo>
                  <a:lnTo>
                    <a:pt x="215471" y="270668"/>
                  </a:lnTo>
                  <a:lnTo>
                    <a:pt x="212453" y="248221"/>
                  </a:lnTo>
                  <a:lnTo>
                    <a:pt x="208660" y="224535"/>
                  </a:lnTo>
                  <a:lnTo>
                    <a:pt x="204789" y="199511"/>
                  </a:lnTo>
                  <a:lnTo>
                    <a:pt x="193284" y="146794"/>
                  </a:lnTo>
                  <a:lnTo>
                    <a:pt x="169866" y="85296"/>
                  </a:lnTo>
                  <a:lnTo>
                    <a:pt x="152463" y="46989"/>
                  </a:lnTo>
                  <a:lnTo>
                    <a:pt x="134584" y="14970"/>
                  </a:lnTo>
                  <a:lnTo>
                    <a:pt x="11925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00115" y="2081998"/>
              <a:ext cx="482917" cy="64876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94026" y="1953799"/>
              <a:ext cx="476884" cy="406400"/>
            </a:xfrm>
            <a:custGeom>
              <a:avLst/>
              <a:gdLst/>
              <a:ahLst/>
              <a:cxnLst/>
              <a:rect l="l" t="t" r="r" b="b"/>
              <a:pathLst>
                <a:path w="476885" h="406400">
                  <a:moveTo>
                    <a:pt x="226591" y="0"/>
                  </a:moveTo>
                  <a:lnTo>
                    <a:pt x="188491" y="5526"/>
                  </a:lnTo>
                  <a:lnTo>
                    <a:pt x="175426" y="16341"/>
                  </a:lnTo>
                  <a:lnTo>
                    <a:pt x="165346" y="21939"/>
                  </a:lnTo>
                  <a:lnTo>
                    <a:pt x="149584" y="27166"/>
                  </a:lnTo>
                  <a:lnTo>
                    <a:pt x="130309" y="32416"/>
                  </a:lnTo>
                  <a:lnTo>
                    <a:pt x="110964" y="38048"/>
                  </a:lnTo>
                  <a:lnTo>
                    <a:pt x="94988" y="44418"/>
                  </a:lnTo>
                  <a:lnTo>
                    <a:pt x="83738" y="51710"/>
                  </a:lnTo>
                  <a:lnTo>
                    <a:pt x="75287" y="59705"/>
                  </a:lnTo>
                  <a:lnTo>
                    <a:pt x="67859" y="68153"/>
                  </a:lnTo>
                  <a:lnTo>
                    <a:pt x="59682" y="76803"/>
                  </a:lnTo>
                  <a:lnTo>
                    <a:pt x="29839" y="104431"/>
                  </a:lnTo>
                  <a:lnTo>
                    <a:pt x="8352" y="146147"/>
                  </a:lnTo>
                  <a:lnTo>
                    <a:pt x="668" y="186636"/>
                  </a:lnTo>
                  <a:lnTo>
                    <a:pt x="119" y="196564"/>
                  </a:lnTo>
                  <a:lnTo>
                    <a:pt x="375" y="206795"/>
                  </a:lnTo>
                  <a:lnTo>
                    <a:pt x="2315" y="227210"/>
                  </a:lnTo>
                  <a:lnTo>
                    <a:pt x="2786" y="236442"/>
                  </a:lnTo>
                  <a:lnTo>
                    <a:pt x="2190" y="244715"/>
                  </a:lnTo>
                  <a:lnTo>
                    <a:pt x="0" y="259355"/>
                  </a:lnTo>
                  <a:lnTo>
                    <a:pt x="119" y="266414"/>
                  </a:lnTo>
                  <a:lnTo>
                    <a:pt x="17041" y="301228"/>
                  </a:lnTo>
                  <a:lnTo>
                    <a:pt x="20486" y="306115"/>
                  </a:lnTo>
                  <a:lnTo>
                    <a:pt x="24503" y="316325"/>
                  </a:lnTo>
                  <a:lnTo>
                    <a:pt x="29467" y="337302"/>
                  </a:lnTo>
                  <a:lnTo>
                    <a:pt x="35171" y="365744"/>
                  </a:lnTo>
                  <a:lnTo>
                    <a:pt x="40969" y="391923"/>
                  </a:lnTo>
                  <a:lnTo>
                    <a:pt x="46220" y="406114"/>
                  </a:lnTo>
                  <a:lnTo>
                    <a:pt x="51188" y="403727"/>
                  </a:lnTo>
                  <a:lnTo>
                    <a:pt x="56157" y="390636"/>
                  </a:lnTo>
                  <a:lnTo>
                    <a:pt x="60221" y="372806"/>
                  </a:lnTo>
                  <a:lnTo>
                    <a:pt x="62476" y="356203"/>
                  </a:lnTo>
                  <a:lnTo>
                    <a:pt x="62565" y="339304"/>
                  </a:lnTo>
                  <a:lnTo>
                    <a:pt x="61761" y="319119"/>
                  </a:lnTo>
                  <a:lnTo>
                    <a:pt x="61315" y="299410"/>
                  </a:lnTo>
                  <a:lnTo>
                    <a:pt x="62476" y="283940"/>
                  </a:lnTo>
                  <a:lnTo>
                    <a:pt x="66200" y="274637"/>
                  </a:lnTo>
                  <a:lnTo>
                    <a:pt x="71604" y="269239"/>
                  </a:lnTo>
                  <a:lnTo>
                    <a:pt x="77174" y="264937"/>
                  </a:lnTo>
                  <a:lnTo>
                    <a:pt x="81399" y="258921"/>
                  </a:lnTo>
                  <a:lnTo>
                    <a:pt x="83448" y="249854"/>
                  </a:lnTo>
                  <a:lnTo>
                    <a:pt x="85024" y="229435"/>
                  </a:lnTo>
                  <a:lnTo>
                    <a:pt x="86860" y="221583"/>
                  </a:lnTo>
                  <a:lnTo>
                    <a:pt x="90416" y="213201"/>
                  </a:lnTo>
                  <a:lnTo>
                    <a:pt x="103116" y="209010"/>
                  </a:lnTo>
                  <a:lnTo>
                    <a:pt x="109063" y="207900"/>
                  </a:lnTo>
                  <a:lnTo>
                    <a:pt x="123529" y="207492"/>
                  </a:lnTo>
                  <a:lnTo>
                    <a:pt x="132834" y="206597"/>
                  </a:lnTo>
                  <a:lnTo>
                    <a:pt x="144317" y="204243"/>
                  </a:lnTo>
                  <a:lnTo>
                    <a:pt x="157551" y="201104"/>
                  </a:lnTo>
                  <a:lnTo>
                    <a:pt x="171285" y="198203"/>
                  </a:lnTo>
                  <a:lnTo>
                    <a:pt x="184269" y="196564"/>
                  </a:lnTo>
                  <a:lnTo>
                    <a:pt x="196615" y="197088"/>
                  </a:lnTo>
                  <a:lnTo>
                    <a:pt x="220309" y="200850"/>
                  </a:lnTo>
                  <a:lnTo>
                    <a:pt x="230370" y="201517"/>
                  </a:lnTo>
                  <a:lnTo>
                    <a:pt x="238150" y="200596"/>
                  </a:lnTo>
                  <a:lnTo>
                    <a:pt x="244228" y="198723"/>
                  </a:lnTo>
                  <a:lnTo>
                    <a:pt x="250140" y="196373"/>
                  </a:lnTo>
                  <a:lnTo>
                    <a:pt x="277407" y="187690"/>
                  </a:lnTo>
                  <a:lnTo>
                    <a:pt x="288157" y="184898"/>
                  </a:lnTo>
                  <a:lnTo>
                    <a:pt x="298061" y="184118"/>
                  </a:lnTo>
                  <a:lnTo>
                    <a:pt x="307016" y="186602"/>
                  </a:lnTo>
                  <a:lnTo>
                    <a:pt x="315507" y="191420"/>
                  </a:lnTo>
                  <a:lnTo>
                    <a:pt x="323403" y="196334"/>
                  </a:lnTo>
                  <a:lnTo>
                    <a:pt x="330573" y="199104"/>
                  </a:lnTo>
                  <a:lnTo>
                    <a:pt x="336428" y="198165"/>
                  </a:lnTo>
                  <a:lnTo>
                    <a:pt x="346092" y="192049"/>
                  </a:lnTo>
                  <a:lnTo>
                    <a:pt x="352163" y="191611"/>
                  </a:lnTo>
                  <a:lnTo>
                    <a:pt x="387469" y="211550"/>
                  </a:lnTo>
                  <a:lnTo>
                    <a:pt x="389868" y="221630"/>
                  </a:lnTo>
                  <a:lnTo>
                    <a:pt x="389421" y="233997"/>
                  </a:lnTo>
                  <a:lnTo>
                    <a:pt x="388665" y="246983"/>
                  </a:lnTo>
                  <a:lnTo>
                    <a:pt x="390136" y="258921"/>
                  </a:lnTo>
                  <a:lnTo>
                    <a:pt x="395053" y="269795"/>
                  </a:lnTo>
                  <a:lnTo>
                    <a:pt x="401947" y="280288"/>
                  </a:lnTo>
                  <a:lnTo>
                    <a:pt x="409031" y="290067"/>
                  </a:lnTo>
                  <a:lnTo>
                    <a:pt x="414520" y="298799"/>
                  </a:lnTo>
                  <a:lnTo>
                    <a:pt x="417468" y="305387"/>
                  </a:lnTo>
                  <a:lnTo>
                    <a:pt x="419060" y="310356"/>
                  </a:lnTo>
                  <a:lnTo>
                    <a:pt x="422648" y="323818"/>
                  </a:lnTo>
                  <a:lnTo>
                    <a:pt x="430442" y="355012"/>
                  </a:lnTo>
                  <a:lnTo>
                    <a:pt x="434846" y="370591"/>
                  </a:lnTo>
                  <a:lnTo>
                    <a:pt x="438904" y="378682"/>
                  </a:lnTo>
                  <a:lnTo>
                    <a:pt x="442668" y="376422"/>
                  </a:lnTo>
                  <a:lnTo>
                    <a:pt x="446349" y="367268"/>
                  </a:lnTo>
                  <a:lnTo>
                    <a:pt x="449673" y="355090"/>
                  </a:lnTo>
                  <a:lnTo>
                    <a:pt x="452366" y="343757"/>
                  </a:lnTo>
                  <a:lnTo>
                    <a:pt x="454308" y="333236"/>
                  </a:lnTo>
                  <a:lnTo>
                    <a:pt x="456670" y="310860"/>
                  </a:lnTo>
                  <a:lnTo>
                    <a:pt x="457827" y="301339"/>
                  </a:lnTo>
                  <a:lnTo>
                    <a:pt x="460033" y="289369"/>
                  </a:lnTo>
                  <a:lnTo>
                    <a:pt x="463288" y="276447"/>
                  </a:lnTo>
                  <a:lnTo>
                    <a:pt x="466605" y="265683"/>
                  </a:lnTo>
                  <a:lnTo>
                    <a:pt x="470876" y="253015"/>
                  </a:lnTo>
                  <a:lnTo>
                    <a:pt x="474718" y="239585"/>
                  </a:lnTo>
                  <a:lnTo>
                    <a:pt x="476750" y="226536"/>
                  </a:lnTo>
                  <a:lnTo>
                    <a:pt x="476248" y="214237"/>
                  </a:lnTo>
                  <a:lnTo>
                    <a:pt x="474067" y="202057"/>
                  </a:lnTo>
                  <a:lnTo>
                    <a:pt x="471195" y="189638"/>
                  </a:lnTo>
                  <a:lnTo>
                    <a:pt x="468622" y="176625"/>
                  </a:lnTo>
                  <a:lnTo>
                    <a:pt x="467369" y="162619"/>
                  </a:lnTo>
                  <a:lnTo>
                    <a:pt x="466605" y="147923"/>
                  </a:lnTo>
                  <a:lnTo>
                    <a:pt x="464818" y="133226"/>
                  </a:lnTo>
                  <a:lnTo>
                    <a:pt x="442745" y="92313"/>
                  </a:lnTo>
                  <a:lnTo>
                    <a:pt x="408074" y="61456"/>
                  </a:lnTo>
                  <a:lnTo>
                    <a:pt x="382992" y="50415"/>
                  </a:lnTo>
                  <a:lnTo>
                    <a:pt x="371213" y="44418"/>
                  </a:lnTo>
                  <a:lnTo>
                    <a:pt x="361130" y="36877"/>
                  </a:lnTo>
                  <a:lnTo>
                    <a:pt x="352178" y="28670"/>
                  </a:lnTo>
                  <a:lnTo>
                    <a:pt x="342584" y="20843"/>
                  </a:lnTo>
                  <a:lnTo>
                    <a:pt x="296664" y="6413"/>
                  </a:lnTo>
                  <a:lnTo>
                    <a:pt x="243256" y="678"/>
                  </a:lnTo>
                  <a:lnTo>
                    <a:pt x="2265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31038" y="2526978"/>
              <a:ext cx="832485" cy="1284605"/>
            </a:xfrm>
            <a:custGeom>
              <a:avLst/>
              <a:gdLst/>
              <a:ahLst/>
              <a:cxnLst/>
              <a:rect l="l" t="t" r="r" b="b"/>
              <a:pathLst>
                <a:path w="832484" h="1284604">
                  <a:moveTo>
                    <a:pt x="257778" y="0"/>
                  </a:moveTo>
                  <a:lnTo>
                    <a:pt x="250705" y="4290"/>
                  </a:lnTo>
                  <a:lnTo>
                    <a:pt x="240918" y="15295"/>
                  </a:lnTo>
                  <a:lnTo>
                    <a:pt x="226988" y="34611"/>
                  </a:lnTo>
                  <a:lnTo>
                    <a:pt x="207238" y="60019"/>
                  </a:lnTo>
                  <a:lnTo>
                    <a:pt x="184030" y="90475"/>
                  </a:lnTo>
                  <a:lnTo>
                    <a:pt x="158730" y="132963"/>
                  </a:lnTo>
                  <a:lnTo>
                    <a:pt x="134024" y="192726"/>
                  </a:lnTo>
                  <a:lnTo>
                    <a:pt x="121789" y="231369"/>
                  </a:lnTo>
                  <a:lnTo>
                    <a:pt x="108864" y="276105"/>
                  </a:lnTo>
                  <a:lnTo>
                    <a:pt x="95633" y="325586"/>
                  </a:lnTo>
                  <a:lnTo>
                    <a:pt x="82478" y="378463"/>
                  </a:lnTo>
                  <a:lnTo>
                    <a:pt x="69781" y="433388"/>
                  </a:lnTo>
                  <a:lnTo>
                    <a:pt x="57925" y="489013"/>
                  </a:lnTo>
                  <a:lnTo>
                    <a:pt x="47293" y="543989"/>
                  </a:lnTo>
                  <a:lnTo>
                    <a:pt x="38266" y="596967"/>
                  </a:lnTo>
                  <a:lnTo>
                    <a:pt x="30829" y="649960"/>
                  </a:lnTo>
                  <a:lnTo>
                    <a:pt x="24540" y="705183"/>
                  </a:lnTo>
                  <a:lnTo>
                    <a:pt x="19284" y="761447"/>
                  </a:lnTo>
                  <a:lnTo>
                    <a:pt x="14946" y="817566"/>
                  </a:lnTo>
                  <a:lnTo>
                    <a:pt x="11411" y="872351"/>
                  </a:lnTo>
                  <a:lnTo>
                    <a:pt x="8566" y="924615"/>
                  </a:lnTo>
                  <a:lnTo>
                    <a:pt x="6295" y="973170"/>
                  </a:lnTo>
                  <a:lnTo>
                    <a:pt x="4484" y="1016829"/>
                  </a:lnTo>
                  <a:lnTo>
                    <a:pt x="1870" y="1078642"/>
                  </a:lnTo>
                  <a:lnTo>
                    <a:pt x="0" y="1133232"/>
                  </a:lnTo>
                  <a:lnTo>
                    <a:pt x="287" y="1180232"/>
                  </a:lnTo>
                  <a:lnTo>
                    <a:pt x="4108" y="1218886"/>
                  </a:lnTo>
                  <a:lnTo>
                    <a:pt x="33764" y="1272668"/>
                  </a:lnTo>
                  <a:lnTo>
                    <a:pt x="94307" y="1280094"/>
                  </a:lnTo>
                  <a:lnTo>
                    <a:pt x="122721" y="1281116"/>
                  </a:lnTo>
                  <a:lnTo>
                    <a:pt x="146079" y="1283890"/>
                  </a:lnTo>
                  <a:lnTo>
                    <a:pt x="167473" y="1284545"/>
                  </a:lnTo>
                  <a:lnTo>
                    <a:pt x="212891" y="1283783"/>
                  </a:lnTo>
                  <a:lnTo>
                    <a:pt x="271597" y="1283450"/>
                  </a:lnTo>
                  <a:lnTo>
                    <a:pt x="328207" y="1281116"/>
                  </a:lnTo>
                  <a:lnTo>
                    <a:pt x="562665" y="1231903"/>
                  </a:lnTo>
                  <a:lnTo>
                    <a:pt x="600029" y="1224037"/>
                  </a:lnTo>
                  <a:lnTo>
                    <a:pt x="629451" y="1218886"/>
                  </a:lnTo>
                  <a:lnTo>
                    <a:pt x="647243" y="1217981"/>
                  </a:lnTo>
                  <a:lnTo>
                    <a:pt x="729589" y="1217981"/>
                  </a:lnTo>
                  <a:lnTo>
                    <a:pt x="735343" y="1217249"/>
                  </a:lnTo>
                  <a:lnTo>
                    <a:pt x="753276" y="1213806"/>
                  </a:lnTo>
                  <a:lnTo>
                    <a:pt x="774957" y="1211597"/>
                  </a:lnTo>
                  <a:lnTo>
                    <a:pt x="799282" y="1210044"/>
                  </a:lnTo>
                  <a:lnTo>
                    <a:pt x="820320" y="1203894"/>
                  </a:lnTo>
                  <a:lnTo>
                    <a:pt x="832143" y="1187898"/>
                  </a:lnTo>
                  <a:lnTo>
                    <a:pt x="832197" y="1161964"/>
                  </a:lnTo>
                  <a:lnTo>
                    <a:pt x="823904" y="1128541"/>
                  </a:lnTo>
                  <a:lnTo>
                    <a:pt x="810587" y="1085903"/>
                  </a:lnTo>
                  <a:lnTo>
                    <a:pt x="795567" y="1032323"/>
                  </a:lnTo>
                  <a:lnTo>
                    <a:pt x="785659" y="995497"/>
                  </a:lnTo>
                  <a:lnTo>
                    <a:pt x="773479" y="953872"/>
                  </a:lnTo>
                  <a:lnTo>
                    <a:pt x="760041" y="908512"/>
                  </a:lnTo>
                  <a:lnTo>
                    <a:pt x="746353" y="860483"/>
                  </a:lnTo>
                  <a:lnTo>
                    <a:pt x="733428" y="810847"/>
                  </a:lnTo>
                  <a:lnTo>
                    <a:pt x="722275" y="760669"/>
                  </a:lnTo>
                  <a:lnTo>
                    <a:pt x="713906" y="711013"/>
                  </a:lnTo>
                  <a:lnTo>
                    <a:pt x="709368" y="659342"/>
                  </a:lnTo>
                  <a:lnTo>
                    <a:pt x="708111" y="603864"/>
                  </a:lnTo>
                  <a:lnTo>
                    <a:pt x="708751" y="546758"/>
                  </a:lnTo>
                  <a:lnTo>
                    <a:pt x="709904" y="490202"/>
                  </a:lnTo>
                  <a:lnTo>
                    <a:pt x="710187" y="436376"/>
                  </a:lnTo>
                  <a:lnTo>
                    <a:pt x="708214" y="387461"/>
                  </a:lnTo>
                  <a:lnTo>
                    <a:pt x="702603" y="345634"/>
                  </a:lnTo>
                  <a:lnTo>
                    <a:pt x="682867" y="288115"/>
                  </a:lnTo>
                  <a:lnTo>
                    <a:pt x="655486" y="244669"/>
                  </a:lnTo>
                  <a:lnTo>
                    <a:pt x="604178" y="184852"/>
                  </a:lnTo>
                  <a:lnTo>
                    <a:pt x="575254" y="158658"/>
                  </a:lnTo>
                  <a:lnTo>
                    <a:pt x="572425" y="157402"/>
                  </a:lnTo>
                  <a:lnTo>
                    <a:pt x="413938" y="157402"/>
                  </a:lnTo>
                  <a:lnTo>
                    <a:pt x="402296" y="155912"/>
                  </a:lnTo>
                  <a:lnTo>
                    <a:pt x="365918" y="136761"/>
                  </a:lnTo>
                  <a:lnTo>
                    <a:pt x="338947" y="111539"/>
                  </a:lnTo>
                  <a:lnTo>
                    <a:pt x="325413" y="99381"/>
                  </a:lnTo>
                  <a:lnTo>
                    <a:pt x="310955" y="88967"/>
                  </a:lnTo>
                  <a:lnTo>
                    <a:pt x="295870" y="79283"/>
                  </a:lnTo>
                  <a:lnTo>
                    <a:pt x="282140" y="69234"/>
                  </a:lnTo>
                  <a:lnTo>
                    <a:pt x="271946" y="57852"/>
                  </a:lnTo>
                  <a:lnTo>
                    <a:pt x="267350" y="42584"/>
                  </a:lnTo>
                  <a:lnTo>
                    <a:pt x="266707" y="24673"/>
                  </a:lnTo>
                  <a:lnTo>
                    <a:pt x="266588" y="9096"/>
                  </a:lnTo>
                  <a:lnTo>
                    <a:pt x="263564" y="829"/>
                  </a:lnTo>
                  <a:lnTo>
                    <a:pt x="257778" y="0"/>
                  </a:lnTo>
                  <a:close/>
                </a:path>
                <a:path w="832484" h="1284604">
                  <a:moveTo>
                    <a:pt x="729589" y="1217981"/>
                  </a:moveTo>
                  <a:lnTo>
                    <a:pt x="647243" y="1217981"/>
                  </a:lnTo>
                  <a:lnTo>
                    <a:pt x="660507" y="1219277"/>
                  </a:lnTo>
                  <a:lnTo>
                    <a:pt x="672206" y="1221029"/>
                  </a:lnTo>
                  <a:lnTo>
                    <a:pt x="685712" y="1221553"/>
                  </a:lnTo>
                  <a:lnTo>
                    <a:pt x="701573" y="1220753"/>
                  </a:lnTo>
                  <a:lnTo>
                    <a:pt x="718113" y="1219442"/>
                  </a:lnTo>
                  <a:lnTo>
                    <a:pt x="729589" y="1217981"/>
                  </a:lnTo>
                  <a:close/>
                </a:path>
                <a:path w="832484" h="1284604">
                  <a:moveTo>
                    <a:pt x="541161" y="60019"/>
                  </a:moveTo>
                  <a:lnTo>
                    <a:pt x="545544" y="65670"/>
                  </a:lnTo>
                  <a:lnTo>
                    <a:pt x="547790" y="70806"/>
                  </a:lnTo>
                  <a:lnTo>
                    <a:pt x="548298" y="76521"/>
                  </a:lnTo>
                  <a:lnTo>
                    <a:pt x="549187" y="79442"/>
                  </a:lnTo>
                  <a:lnTo>
                    <a:pt x="517405" y="107779"/>
                  </a:lnTo>
                  <a:lnTo>
                    <a:pt x="473694" y="136634"/>
                  </a:lnTo>
                  <a:lnTo>
                    <a:pt x="426759" y="156404"/>
                  </a:lnTo>
                  <a:lnTo>
                    <a:pt x="413938" y="157402"/>
                  </a:lnTo>
                  <a:lnTo>
                    <a:pt x="572425" y="157402"/>
                  </a:lnTo>
                  <a:lnTo>
                    <a:pt x="565709" y="154420"/>
                  </a:lnTo>
                  <a:lnTo>
                    <a:pt x="559093" y="148657"/>
                  </a:lnTo>
                  <a:lnTo>
                    <a:pt x="556529" y="140473"/>
                  </a:lnTo>
                  <a:lnTo>
                    <a:pt x="557728" y="132718"/>
                  </a:lnTo>
                  <a:lnTo>
                    <a:pt x="560308" y="125154"/>
                  </a:lnTo>
                  <a:lnTo>
                    <a:pt x="561887" y="117542"/>
                  </a:lnTo>
                  <a:lnTo>
                    <a:pt x="562691" y="109751"/>
                  </a:lnTo>
                  <a:lnTo>
                    <a:pt x="563649" y="101984"/>
                  </a:lnTo>
                  <a:lnTo>
                    <a:pt x="563727" y="94218"/>
                  </a:lnTo>
                  <a:lnTo>
                    <a:pt x="561887" y="86427"/>
                  </a:lnTo>
                  <a:lnTo>
                    <a:pt x="556492" y="77529"/>
                  </a:lnTo>
                  <a:lnTo>
                    <a:pt x="548536" y="67917"/>
                  </a:lnTo>
                  <a:lnTo>
                    <a:pt x="541161" y="60019"/>
                  </a:lnTo>
                  <a:close/>
                </a:path>
                <a:path w="832484" h="1284604">
                  <a:moveTo>
                    <a:pt x="536614" y="55312"/>
                  </a:moveTo>
                  <a:lnTo>
                    <a:pt x="541161" y="60019"/>
                  </a:lnTo>
                  <a:lnTo>
                    <a:pt x="537289" y="55876"/>
                  </a:lnTo>
                  <a:lnTo>
                    <a:pt x="536614" y="55312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66220" y="2673223"/>
              <a:ext cx="342900" cy="1025525"/>
            </a:xfrm>
            <a:custGeom>
              <a:avLst/>
              <a:gdLst/>
              <a:ahLst/>
              <a:cxnLst/>
              <a:rect l="l" t="t" r="r" b="b"/>
              <a:pathLst>
                <a:path w="342900" h="1025525">
                  <a:moveTo>
                    <a:pt x="55127" y="0"/>
                  </a:moveTo>
                  <a:lnTo>
                    <a:pt x="10175" y="26056"/>
                  </a:lnTo>
                  <a:lnTo>
                    <a:pt x="0" y="44735"/>
                  </a:lnTo>
                  <a:lnTo>
                    <a:pt x="3200" y="53086"/>
                  </a:lnTo>
                  <a:lnTo>
                    <a:pt x="13090" y="67310"/>
                  </a:lnTo>
                  <a:lnTo>
                    <a:pt x="17281" y="75056"/>
                  </a:lnTo>
                  <a:lnTo>
                    <a:pt x="22361" y="76835"/>
                  </a:lnTo>
                  <a:lnTo>
                    <a:pt x="31759" y="88900"/>
                  </a:lnTo>
                  <a:lnTo>
                    <a:pt x="41157" y="93217"/>
                  </a:lnTo>
                  <a:lnTo>
                    <a:pt x="41157" y="103631"/>
                  </a:lnTo>
                  <a:lnTo>
                    <a:pt x="39223" y="111708"/>
                  </a:lnTo>
                  <a:lnTo>
                    <a:pt x="34823" y="120903"/>
                  </a:lnTo>
                  <a:lnTo>
                    <a:pt x="30067" y="131814"/>
                  </a:lnTo>
                  <a:lnTo>
                    <a:pt x="27060" y="145034"/>
                  </a:lnTo>
                  <a:lnTo>
                    <a:pt x="26229" y="160529"/>
                  </a:lnTo>
                  <a:lnTo>
                    <a:pt x="26505" y="178038"/>
                  </a:lnTo>
                  <a:lnTo>
                    <a:pt x="31708" y="237892"/>
                  </a:lnTo>
                  <a:lnTo>
                    <a:pt x="78833" y="529214"/>
                  </a:lnTo>
                  <a:lnTo>
                    <a:pt x="107596" y="700879"/>
                  </a:lnTo>
                  <a:lnTo>
                    <a:pt x="122564" y="787400"/>
                  </a:lnTo>
                  <a:lnTo>
                    <a:pt x="133905" y="848173"/>
                  </a:lnTo>
                  <a:lnTo>
                    <a:pt x="142043" y="886777"/>
                  </a:lnTo>
                  <a:lnTo>
                    <a:pt x="153425" y="932434"/>
                  </a:lnTo>
                  <a:lnTo>
                    <a:pt x="156815" y="946711"/>
                  </a:lnTo>
                  <a:lnTo>
                    <a:pt x="158156" y="951404"/>
                  </a:lnTo>
                  <a:lnTo>
                    <a:pt x="159926" y="952454"/>
                  </a:lnTo>
                  <a:lnTo>
                    <a:pt x="164601" y="955801"/>
                  </a:lnTo>
                  <a:lnTo>
                    <a:pt x="173019" y="962372"/>
                  </a:lnTo>
                  <a:lnTo>
                    <a:pt x="183747" y="969216"/>
                  </a:lnTo>
                  <a:lnTo>
                    <a:pt x="209559" y="984250"/>
                  </a:lnTo>
                  <a:lnTo>
                    <a:pt x="243580" y="1004633"/>
                  </a:lnTo>
                  <a:lnTo>
                    <a:pt x="260834" y="1014325"/>
                  </a:lnTo>
                  <a:lnTo>
                    <a:pt x="274075" y="1020444"/>
                  </a:lnTo>
                  <a:lnTo>
                    <a:pt x="280929" y="1023949"/>
                  </a:lnTo>
                  <a:lnTo>
                    <a:pt x="301857" y="991215"/>
                  </a:lnTo>
                  <a:lnTo>
                    <a:pt x="329400" y="929723"/>
                  </a:lnTo>
                  <a:lnTo>
                    <a:pt x="342528" y="889381"/>
                  </a:lnTo>
                  <a:lnTo>
                    <a:pt x="340790" y="886130"/>
                  </a:lnTo>
                  <a:lnTo>
                    <a:pt x="338718" y="880617"/>
                  </a:lnTo>
                  <a:lnTo>
                    <a:pt x="336819" y="874492"/>
                  </a:lnTo>
                  <a:lnTo>
                    <a:pt x="334289" y="869140"/>
                  </a:lnTo>
                  <a:lnTo>
                    <a:pt x="330450" y="859811"/>
                  </a:lnTo>
                  <a:lnTo>
                    <a:pt x="307080" y="781748"/>
                  </a:lnTo>
                  <a:lnTo>
                    <a:pt x="295707" y="740243"/>
                  </a:lnTo>
                  <a:lnTo>
                    <a:pt x="282584" y="688975"/>
                  </a:lnTo>
                  <a:lnTo>
                    <a:pt x="272126" y="645603"/>
                  </a:lnTo>
                  <a:lnTo>
                    <a:pt x="222600" y="431123"/>
                  </a:lnTo>
                  <a:lnTo>
                    <a:pt x="212353" y="388492"/>
                  </a:lnTo>
                  <a:lnTo>
                    <a:pt x="199882" y="340028"/>
                  </a:lnTo>
                  <a:lnTo>
                    <a:pt x="189541" y="302720"/>
                  </a:lnTo>
                  <a:lnTo>
                    <a:pt x="173110" y="245999"/>
                  </a:lnTo>
                  <a:lnTo>
                    <a:pt x="162173" y="205390"/>
                  </a:lnTo>
                  <a:lnTo>
                    <a:pt x="147895" y="168505"/>
                  </a:lnTo>
                  <a:lnTo>
                    <a:pt x="136263" y="154900"/>
                  </a:lnTo>
                  <a:lnTo>
                    <a:pt x="130946" y="147574"/>
                  </a:lnTo>
                  <a:lnTo>
                    <a:pt x="108499" y="97091"/>
                  </a:lnTo>
                  <a:lnTo>
                    <a:pt x="107269" y="90947"/>
                  </a:lnTo>
                  <a:lnTo>
                    <a:pt x="108467" y="85471"/>
                  </a:lnTo>
                  <a:lnTo>
                    <a:pt x="113674" y="80994"/>
                  </a:lnTo>
                  <a:lnTo>
                    <a:pt x="130327" y="74040"/>
                  </a:lnTo>
                  <a:lnTo>
                    <a:pt x="136534" y="69850"/>
                  </a:lnTo>
                  <a:lnTo>
                    <a:pt x="142122" y="63373"/>
                  </a:lnTo>
                  <a:lnTo>
                    <a:pt x="144027" y="53975"/>
                  </a:lnTo>
                  <a:lnTo>
                    <a:pt x="142122" y="46609"/>
                  </a:lnTo>
                  <a:lnTo>
                    <a:pt x="113903" y="19413"/>
                  </a:lnTo>
                  <a:lnTo>
                    <a:pt x="73656" y="2565"/>
                  </a:lnTo>
                  <a:lnTo>
                    <a:pt x="5512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91909" y="2615184"/>
              <a:ext cx="463047" cy="163685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24445" y="1434097"/>
              <a:ext cx="316865" cy="636905"/>
            </a:xfrm>
            <a:custGeom>
              <a:avLst/>
              <a:gdLst/>
              <a:ahLst/>
              <a:cxnLst/>
              <a:rect l="l" t="t" r="r" b="b"/>
              <a:pathLst>
                <a:path w="316864" h="636905">
                  <a:moveTo>
                    <a:pt x="112162" y="0"/>
                  </a:moveTo>
                  <a:lnTo>
                    <a:pt x="84939" y="33922"/>
                  </a:lnTo>
                  <a:lnTo>
                    <a:pt x="86475" y="48504"/>
                  </a:lnTo>
                  <a:lnTo>
                    <a:pt x="85957" y="57390"/>
                  </a:lnTo>
                  <a:lnTo>
                    <a:pt x="71860" y="104888"/>
                  </a:lnTo>
                  <a:lnTo>
                    <a:pt x="57413" y="122239"/>
                  </a:lnTo>
                  <a:lnTo>
                    <a:pt x="49643" y="131302"/>
                  </a:lnTo>
                  <a:lnTo>
                    <a:pt x="43539" y="143877"/>
                  </a:lnTo>
                  <a:lnTo>
                    <a:pt x="39999" y="162125"/>
                  </a:lnTo>
                  <a:lnTo>
                    <a:pt x="37982" y="184326"/>
                  </a:lnTo>
                  <a:lnTo>
                    <a:pt x="36395" y="206813"/>
                  </a:lnTo>
                  <a:lnTo>
                    <a:pt x="34141" y="225919"/>
                  </a:lnTo>
                  <a:lnTo>
                    <a:pt x="30938" y="239879"/>
                  </a:lnTo>
                  <a:lnTo>
                    <a:pt x="27378" y="250826"/>
                  </a:lnTo>
                  <a:lnTo>
                    <a:pt x="23675" y="261227"/>
                  </a:lnTo>
                  <a:lnTo>
                    <a:pt x="20044" y="273544"/>
                  </a:lnTo>
                  <a:lnTo>
                    <a:pt x="12138" y="304849"/>
                  </a:lnTo>
                  <a:lnTo>
                    <a:pt x="8507" y="321764"/>
                  </a:lnTo>
                  <a:lnTo>
                    <a:pt x="5947" y="338441"/>
                  </a:lnTo>
                  <a:lnTo>
                    <a:pt x="3107" y="350579"/>
                  </a:lnTo>
                  <a:lnTo>
                    <a:pt x="89" y="360015"/>
                  </a:lnTo>
                  <a:lnTo>
                    <a:pt x="0" y="374856"/>
                  </a:lnTo>
                  <a:lnTo>
                    <a:pt x="5947" y="403211"/>
                  </a:lnTo>
                  <a:lnTo>
                    <a:pt x="18672" y="446093"/>
                  </a:lnTo>
                  <a:lnTo>
                    <a:pt x="38286" y="504898"/>
                  </a:lnTo>
                  <a:lnTo>
                    <a:pt x="60948" y="565617"/>
                  </a:lnTo>
                  <a:lnTo>
                    <a:pt x="82817" y="614242"/>
                  </a:lnTo>
                  <a:lnTo>
                    <a:pt x="100054" y="636764"/>
                  </a:lnTo>
                  <a:lnTo>
                    <a:pt x="115377" y="617106"/>
                  </a:lnTo>
                  <a:lnTo>
                    <a:pt x="127390" y="562945"/>
                  </a:lnTo>
                  <a:lnTo>
                    <a:pt x="136308" y="499211"/>
                  </a:lnTo>
                  <a:lnTo>
                    <a:pt x="142345" y="450836"/>
                  </a:lnTo>
                  <a:lnTo>
                    <a:pt x="144182" y="424112"/>
                  </a:lnTo>
                  <a:lnTo>
                    <a:pt x="142091" y="405925"/>
                  </a:lnTo>
                  <a:lnTo>
                    <a:pt x="138951" y="391810"/>
                  </a:lnTo>
                  <a:lnTo>
                    <a:pt x="137646" y="377303"/>
                  </a:lnTo>
                  <a:lnTo>
                    <a:pt x="143700" y="332904"/>
                  </a:lnTo>
                  <a:lnTo>
                    <a:pt x="165840" y="290816"/>
                  </a:lnTo>
                  <a:lnTo>
                    <a:pt x="180000" y="271924"/>
                  </a:lnTo>
                  <a:lnTo>
                    <a:pt x="187521" y="262884"/>
                  </a:lnTo>
                  <a:lnTo>
                    <a:pt x="194161" y="256272"/>
                  </a:lnTo>
                  <a:lnTo>
                    <a:pt x="198937" y="253775"/>
                  </a:lnTo>
                  <a:lnTo>
                    <a:pt x="206823" y="254450"/>
                  </a:lnTo>
                  <a:lnTo>
                    <a:pt x="212957" y="251954"/>
                  </a:lnTo>
                  <a:lnTo>
                    <a:pt x="245139" y="226343"/>
                  </a:lnTo>
                  <a:lnTo>
                    <a:pt x="276732" y="196637"/>
                  </a:lnTo>
                  <a:lnTo>
                    <a:pt x="299031" y="158148"/>
                  </a:lnTo>
                  <a:lnTo>
                    <a:pt x="314801" y="112131"/>
                  </a:lnTo>
                  <a:lnTo>
                    <a:pt x="316495" y="85008"/>
                  </a:lnTo>
                  <a:lnTo>
                    <a:pt x="316462" y="62343"/>
                  </a:lnTo>
                  <a:lnTo>
                    <a:pt x="311763" y="57390"/>
                  </a:lnTo>
                  <a:lnTo>
                    <a:pt x="307304" y="54133"/>
                  </a:lnTo>
                  <a:lnTo>
                    <a:pt x="294814" y="48478"/>
                  </a:lnTo>
                  <a:lnTo>
                    <a:pt x="288141" y="44436"/>
                  </a:lnTo>
                  <a:lnTo>
                    <a:pt x="281253" y="38296"/>
                  </a:lnTo>
                  <a:lnTo>
                    <a:pt x="266477" y="23683"/>
                  </a:lnTo>
                  <a:lnTo>
                    <a:pt x="259947" y="18401"/>
                  </a:lnTo>
                  <a:lnTo>
                    <a:pt x="252073" y="13448"/>
                  </a:lnTo>
                  <a:lnTo>
                    <a:pt x="249787" y="14845"/>
                  </a:lnTo>
                  <a:lnTo>
                    <a:pt x="241151" y="14083"/>
                  </a:lnTo>
                  <a:lnTo>
                    <a:pt x="234672" y="14029"/>
                  </a:lnTo>
                  <a:lnTo>
                    <a:pt x="219094" y="14636"/>
                  </a:lnTo>
                  <a:lnTo>
                    <a:pt x="208258" y="14083"/>
                  </a:lnTo>
                  <a:lnTo>
                    <a:pt x="193422" y="12447"/>
                  </a:lnTo>
                  <a:lnTo>
                    <a:pt x="142345" y="5447"/>
                  </a:lnTo>
                  <a:lnTo>
                    <a:pt x="130506" y="3361"/>
                  </a:lnTo>
                  <a:lnTo>
                    <a:pt x="120596" y="1144"/>
                  </a:lnTo>
                  <a:lnTo>
                    <a:pt x="11216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72278" y="1838960"/>
              <a:ext cx="757154" cy="210185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9357" y="4081319"/>
              <a:ext cx="173227" cy="8510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417883" y="1807462"/>
              <a:ext cx="185860" cy="21467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5728969"/>
              <a:ext cx="12192000" cy="112141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73152" y="96011"/>
            <a:ext cx="720852" cy="7208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18617" y="240919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Black"/>
                <a:cs typeface="Arial Black"/>
              </a:rPr>
              <a:t>6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1411" y="44576"/>
              <a:ext cx="11613515" cy="1219200"/>
            </a:xfrm>
            <a:custGeom>
              <a:avLst/>
              <a:gdLst/>
              <a:ahLst/>
              <a:cxnLst/>
              <a:rect l="l" t="t" r="r" b="b"/>
              <a:pathLst>
                <a:path w="11613515" h="1219200">
                  <a:moveTo>
                    <a:pt x="11613032" y="1119759"/>
                  </a:moveTo>
                  <a:lnTo>
                    <a:pt x="102260" y="1119759"/>
                  </a:lnTo>
                  <a:lnTo>
                    <a:pt x="102260" y="502196"/>
                  </a:lnTo>
                  <a:lnTo>
                    <a:pt x="507530" y="136664"/>
                  </a:lnTo>
                  <a:lnTo>
                    <a:pt x="913028" y="502399"/>
                  </a:lnTo>
                  <a:lnTo>
                    <a:pt x="913028" y="609219"/>
                  </a:lnTo>
                  <a:lnTo>
                    <a:pt x="1015136" y="609219"/>
                  </a:lnTo>
                  <a:lnTo>
                    <a:pt x="1015136" y="456946"/>
                  </a:lnTo>
                  <a:lnTo>
                    <a:pt x="1015136" y="447675"/>
                  </a:lnTo>
                  <a:lnTo>
                    <a:pt x="1004849" y="447675"/>
                  </a:lnTo>
                  <a:lnTo>
                    <a:pt x="508469" y="0"/>
                  </a:lnTo>
                  <a:lnTo>
                    <a:pt x="507542" y="1028"/>
                  </a:lnTo>
                  <a:lnTo>
                    <a:pt x="506615" y="0"/>
                  </a:lnTo>
                  <a:lnTo>
                    <a:pt x="10274" y="447675"/>
                  </a:lnTo>
                  <a:lnTo>
                    <a:pt x="152" y="447675"/>
                  </a:lnTo>
                  <a:lnTo>
                    <a:pt x="152" y="456819"/>
                  </a:lnTo>
                  <a:lnTo>
                    <a:pt x="0" y="456946"/>
                  </a:lnTo>
                  <a:lnTo>
                    <a:pt x="152" y="457123"/>
                  </a:lnTo>
                  <a:lnTo>
                    <a:pt x="152" y="1119759"/>
                  </a:lnTo>
                  <a:lnTo>
                    <a:pt x="152" y="1179195"/>
                  </a:lnTo>
                  <a:lnTo>
                    <a:pt x="152" y="1218819"/>
                  </a:lnTo>
                  <a:lnTo>
                    <a:pt x="11613032" y="1218819"/>
                  </a:lnTo>
                  <a:lnTo>
                    <a:pt x="11613032" y="1119759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736589"/>
              <a:ext cx="12192000" cy="11214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2519" y="333756"/>
              <a:ext cx="3528059" cy="11094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5447" y="333756"/>
              <a:ext cx="6845808" cy="11094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36123" y="333756"/>
              <a:ext cx="926604" cy="11094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33888" y="333756"/>
              <a:ext cx="1467611" cy="11094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440307" y="468883"/>
            <a:ext cx="1023239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40" dirty="0">
                <a:solidFill>
                  <a:srgbClr val="FF0000"/>
                </a:solidFill>
                <a:latin typeface="Britannic Bold"/>
                <a:cs typeface="Britannic Bold"/>
              </a:rPr>
              <a:t>KEDUDUKAN </a:t>
            </a:r>
            <a:r>
              <a:rPr sz="3800" spc="35" dirty="0">
                <a:solidFill>
                  <a:srgbClr val="39767D"/>
                </a:solidFill>
                <a:latin typeface="Britannic Bold"/>
                <a:cs typeface="Britannic Bold"/>
              </a:rPr>
              <a:t>PEJABAT </a:t>
            </a:r>
            <a:r>
              <a:rPr sz="3800" spc="40" dirty="0">
                <a:solidFill>
                  <a:srgbClr val="39767D"/>
                </a:solidFill>
                <a:latin typeface="Britannic Bold"/>
                <a:cs typeface="Britannic Bold"/>
              </a:rPr>
              <a:t>FUNGSIONAL </a:t>
            </a:r>
            <a:r>
              <a:rPr sz="3800" spc="55" dirty="0">
                <a:solidFill>
                  <a:srgbClr val="39767D"/>
                </a:solidFill>
                <a:latin typeface="Britannic Bold"/>
                <a:cs typeface="Britannic Bold"/>
              </a:rPr>
              <a:t>(PASAL</a:t>
            </a:r>
            <a:r>
              <a:rPr sz="3800" spc="114" dirty="0">
                <a:solidFill>
                  <a:srgbClr val="39767D"/>
                </a:solidFill>
                <a:latin typeface="Britannic Bold"/>
                <a:cs typeface="Britannic Bold"/>
              </a:rPr>
              <a:t> </a:t>
            </a:r>
            <a:r>
              <a:rPr sz="3800" spc="35" dirty="0">
                <a:solidFill>
                  <a:srgbClr val="39767D"/>
                </a:solidFill>
                <a:latin typeface="Britannic Bold"/>
                <a:cs typeface="Britannic Bold"/>
              </a:rPr>
              <a:t>67)</a:t>
            </a:r>
            <a:endParaRPr sz="3800">
              <a:latin typeface="Britannic Bold"/>
              <a:cs typeface="Britannic Bold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4583" y="2119379"/>
            <a:ext cx="4833620" cy="4457065"/>
            <a:chOff x="504583" y="2119379"/>
            <a:chExt cx="4833620" cy="4457065"/>
          </a:xfrm>
        </p:grpSpPr>
        <p:sp>
          <p:nvSpPr>
            <p:cNvPr id="12" name="object 12"/>
            <p:cNvSpPr/>
            <p:nvPr/>
          </p:nvSpPr>
          <p:spPr>
            <a:xfrm>
              <a:off x="2264664" y="6013703"/>
              <a:ext cx="2510155" cy="562610"/>
            </a:xfrm>
            <a:custGeom>
              <a:avLst/>
              <a:gdLst/>
              <a:ahLst/>
              <a:cxnLst/>
              <a:rect l="l" t="t" r="r" b="b"/>
              <a:pathLst>
                <a:path w="2510154" h="562609">
                  <a:moveTo>
                    <a:pt x="1459611" y="0"/>
                  </a:moveTo>
                  <a:lnTo>
                    <a:pt x="0" y="555536"/>
                  </a:lnTo>
                  <a:lnTo>
                    <a:pt x="1359408" y="562356"/>
                  </a:lnTo>
                  <a:lnTo>
                    <a:pt x="2510028" y="74980"/>
                  </a:lnTo>
                  <a:lnTo>
                    <a:pt x="1459611" y="0"/>
                  </a:lnTo>
                  <a:close/>
                </a:path>
              </a:pathLst>
            </a:custGeom>
            <a:solidFill>
              <a:srgbClr val="9394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36264" y="4389167"/>
              <a:ext cx="1701800" cy="2125980"/>
            </a:xfrm>
            <a:custGeom>
              <a:avLst/>
              <a:gdLst/>
              <a:ahLst/>
              <a:cxnLst/>
              <a:rect l="l" t="t" r="r" b="b"/>
              <a:pathLst>
                <a:path w="1701800" h="2125979">
                  <a:moveTo>
                    <a:pt x="1680511" y="0"/>
                  </a:moveTo>
                  <a:lnTo>
                    <a:pt x="1659089" y="3578"/>
                  </a:lnTo>
                  <a:lnTo>
                    <a:pt x="1630090" y="13848"/>
                  </a:lnTo>
                  <a:lnTo>
                    <a:pt x="1593302" y="27438"/>
                  </a:lnTo>
                  <a:lnTo>
                    <a:pt x="1548511" y="40973"/>
                  </a:lnTo>
                  <a:lnTo>
                    <a:pt x="344805" y="356441"/>
                  </a:lnTo>
                  <a:lnTo>
                    <a:pt x="289939" y="363033"/>
                  </a:lnTo>
                  <a:lnTo>
                    <a:pt x="253063" y="383936"/>
                  </a:lnTo>
                  <a:lnTo>
                    <a:pt x="232308" y="420842"/>
                  </a:lnTo>
                  <a:lnTo>
                    <a:pt x="225806" y="475440"/>
                  </a:lnTo>
                  <a:lnTo>
                    <a:pt x="0" y="2125932"/>
                  </a:lnTo>
                  <a:lnTo>
                    <a:pt x="1446149" y="1552997"/>
                  </a:lnTo>
                  <a:lnTo>
                    <a:pt x="1694688" y="120094"/>
                  </a:lnTo>
                  <a:lnTo>
                    <a:pt x="1701445" y="63161"/>
                  </a:lnTo>
                  <a:lnTo>
                    <a:pt x="1701476" y="26417"/>
                  </a:lnTo>
                  <a:lnTo>
                    <a:pt x="1694569" y="6488"/>
                  </a:lnTo>
                  <a:lnTo>
                    <a:pt x="1680511" y="0"/>
                  </a:lnTo>
                  <a:close/>
                </a:path>
              </a:pathLst>
            </a:custGeom>
            <a:solidFill>
              <a:srgbClr val="D5D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10939" y="4389453"/>
              <a:ext cx="1621155" cy="1528445"/>
            </a:xfrm>
            <a:custGeom>
              <a:avLst/>
              <a:gdLst/>
              <a:ahLst/>
              <a:cxnLst/>
              <a:rect l="l" t="t" r="r" b="b"/>
              <a:pathLst>
                <a:path w="1621154" h="1528445">
                  <a:moveTo>
                    <a:pt x="1592659" y="0"/>
                  </a:moveTo>
                  <a:lnTo>
                    <a:pt x="1562391" y="8584"/>
                  </a:lnTo>
                  <a:lnTo>
                    <a:pt x="1520834" y="24197"/>
                  </a:lnTo>
                  <a:lnTo>
                    <a:pt x="1467612" y="40814"/>
                  </a:lnTo>
                  <a:lnTo>
                    <a:pt x="263017" y="356155"/>
                  </a:lnTo>
                  <a:lnTo>
                    <a:pt x="208365" y="362658"/>
                  </a:lnTo>
                  <a:lnTo>
                    <a:pt x="171465" y="383413"/>
                  </a:lnTo>
                  <a:lnTo>
                    <a:pt x="150592" y="420288"/>
                  </a:lnTo>
                  <a:lnTo>
                    <a:pt x="144018" y="475154"/>
                  </a:lnTo>
                  <a:lnTo>
                    <a:pt x="0" y="1528238"/>
                  </a:lnTo>
                  <a:lnTo>
                    <a:pt x="1619504" y="76628"/>
                  </a:lnTo>
                  <a:lnTo>
                    <a:pt x="1620838" y="27999"/>
                  </a:lnTo>
                  <a:lnTo>
                    <a:pt x="1612015" y="4464"/>
                  </a:lnTo>
                  <a:lnTo>
                    <a:pt x="1592659" y="0"/>
                  </a:lnTo>
                  <a:close/>
                </a:path>
              </a:pathLst>
            </a:custGeom>
            <a:solidFill>
              <a:srgbClr val="C4C4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99715" y="5957315"/>
              <a:ext cx="2505710" cy="562610"/>
            </a:xfrm>
            <a:custGeom>
              <a:avLst/>
              <a:gdLst/>
              <a:ahLst/>
              <a:cxnLst/>
              <a:rect l="l" t="t" r="r" b="b"/>
              <a:pathLst>
                <a:path w="2505710" h="562609">
                  <a:moveTo>
                    <a:pt x="1454404" y="0"/>
                  </a:moveTo>
                  <a:lnTo>
                    <a:pt x="0" y="491845"/>
                  </a:lnTo>
                  <a:lnTo>
                    <a:pt x="1354835" y="562356"/>
                  </a:lnTo>
                  <a:lnTo>
                    <a:pt x="2505456" y="74485"/>
                  </a:lnTo>
                  <a:lnTo>
                    <a:pt x="1454404" y="0"/>
                  </a:lnTo>
                  <a:close/>
                </a:path>
              </a:pathLst>
            </a:custGeom>
            <a:solidFill>
              <a:srgbClr val="D5D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4583" y="2119379"/>
              <a:ext cx="3316068" cy="433772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946397" y="1562861"/>
            <a:ext cx="7484109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20" dirty="0">
                <a:latin typeface="Arial"/>
                <a:cs typeface="Arial"/>
              </a:rPr>
              <a:t>Pejabat </a:t>
            </a:r>
            <a:r>
              <a:rPr sz="2400" b="1" spc="-65" dirty="0">
                <a:latin typeface="Arial"/>
                <a:cs typeface="Arial"/>
              </a:rPr>
              <a:t>Fungsional </a:t>
            </a:r>
            <a:r>
              <a:rPr sz="2400" b="1" spc="35" dirty="0">
                <a:latin typeface="Arial"/>
                <a:cs typeface="Arial"/>
              </a:rPr>
              <a:t>berkedudukan </a:t>
            </a:r>
            <a:r>
              <a:rPr sz="2400" b="1" spc="75" dirty="0">
                <a:latin typeface="Arial"/>
                <a:cs typeface="Arial"/>
              </a:rPr>
              <a:t>dibawah </a:t>
            </a:r>
            <a:r>
              <a:rPr sz="2400" b="1" spc="45" dirty="0">
                <a:latin typeface="Arial"/>
                <a:cs typeface="Arial"/>
              </a:rPr>
              <a:t>dan  </a:t>
            </a:r>
            <a:r>
              <a:rPr sz="2400" b="1" spc="5" dirty="0">
                <a:latin typeface="Arial"/>
                <a:cs typeface="Arial"/>
              </a:rPr>
              <a:t>bertanggung </a:t>
            </a:r>
            <a:r>
              <a:rPr sz="2400" b="1" spc="120" dirty="0">
                <a:latin typeface="Arial"/>
                <a:cs typeface="Arial"/>
              </a:rPr>
              <a:t>jawab </a:t>
            </a:r>
            <a:r>
              <a:rPr sz="2400" b="1" spc="-30" dirty="0">
                <a:latin typeface="Arial"/>
                <a:cs typeface="Arial"/>
              </a:rPr>
              <a:t>secara </a:t>
            </a:r>
            <a:r>
              <a:rPr sz="2400" b="1" spc="-40" dirty="0">
                <a:latin typeface="Arial"/>
                <a:cs typeface="Arial"/>
              </a:rPr>
              <a:t>langsung </a:t>
            </a:r>
            <a:r>
              <a:rPr sz="2400" b="1" spc="80" dirty="0">
                <a:latin typeface="Arial"/>
                <a:cs typeface="Arial"/>
              </a:rPr>
              <a:t>kepada  </a:t>
            </a:r>
            <a:r>
              <a:rPr sz="2400" b="1" u="heavy" spc="-65" dirty="0">
                <a:solidFill>
                  <a:srgbClr val="39767D"/>
                </a:solidFill>
                <a:uFill>
                  <a:solidFill>
                    <a:srgbClr val="39767D"/>
                  </a:solidFill>
                </a:uFill>
                <a:latin typeface="Tahoma"/>
                <a:cs typeface="Tahoma"/>
              </a:rPr>
              <a:t>pejabat </a:t>
            </a:r>
            <a:r>
              <a:rPr sz="2400" b="1" u="heavy" spc="-80" dirty="0">
                <a:solidFill>
                  <a:srgbClr val="39767D"/>
                </a:solidFill>
                <a:uFill>
                  <a:solidFill>
                    <a:srgbClr val="39767D"/>
                  </a:solidFill>
                </a:uFill>
                <a:latin typeface="Tahoma"/>
                <a:cs typeface="Tahoma"/>
              </a:rPr>
              <a:t>pimpinan </a:t>
            </a:r>
            <a:r>
              <a:rPr sz="2400" b="1" u="heavy" spc="-95" dirty="0">
                <a:solidFill>
                  <a:srgbClr val="39767D"/>
                </a:solidFill>
                <a:uFill>
                  <a:solidFill>
                    <a:srgbClr val="39767D"/>
                  </a:solidFill>
                </a:uFill>
                <a:latin typeface="Tahoma"/>
                <a:cs typeface="Tahoma"/>
              </a:rPr>
              <a:t>tinggi </a:t>
            </a:r>
            <a:r>
              <a:rPr sz="2400" b="1" u="heavy" spc="-45" dirty="0">
                <a:solidFill>
                  <a:srgbClr val="39767D"/>
                </a:solidFill>
                <a:uFill>
                  <a:solidFill>
                    <a:srgbClr val="39767D"/>
                  </a:solidFill>
                </a:uFill>
                <a:latin typeface="Tahoma"/>
                <a:cs typeface="Tahoma"/>
              </a:rPr>
              <a:t>madya,</a:t>
            </a:r>
            <a:r>
              <a:rPr sz="2400" b="1" spc="-45" dirty="0">
                <a:solidFill>
                  <a:srgbClr val="39767D"/>
                </a:solidFill>
                <a:latin typeface="Tahoma"/>
                <a:cs typeface="Tahoma"/>
              </a:rPr>
              <a:t> </a:t>
            </a:r>
            <a:r>
              <a:rPr sz="2400" b="1" u="heavy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pejabat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pimpinan 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tinggi </a:t>
            </a:r>
            <a:r>
              <a:rPr sz="2400" b="1" u="heavy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pratama, </a:t>
            </a:r>
            <a:r>
              <a:rPr sz="2400" b="1" u="heavy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pejabat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administrator, </a:t>
            </a:r>
            <a:r>
              <a:rPr sz="2400" b="1" u="heavy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atau </a:t>
            </a:r>
            <a:r>
              <a:rPr sz="2400" b="1" u="heavy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pejabat 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u="heavy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pengawas </a:t>
            </a:r>
            <a:r>
              <a:rPr sz="2400" b="1" u="heavy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yang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memiliki </a:t>
            </a:r>
            <a:r>
              <a:rPr sz="2400" b="1" u="heavy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keterkaitan 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dengan 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u="heavy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pelaksanaan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tugas.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07734" y="4148709"/>
            <a:ext cx="5373370" cy="200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0865">
              <a:lnSpc>
                <a:spcPct val="100000"/>
              </a:lnSpc>
              <a:spcBef>
                <a:spcPts val="100"/>
              </a:spcBef>
            </a:pPr>
            <a:r>
              <a:rPr sz="2600" b="1" spc="-110" dirty="0">
                <a:latin typeface="Tahoma"/>
                <a:cs typeface="Tahoma"/>
              </a:rPr>
              <a:t>Penentuan </a:t>
            </a:r>
            <a:r>
              <a:rPr sz="2600" b="1" spc="-45" dirty="0">
                <a:latin typeface="Tahoma"/>
                <a:cs typeface="Tahoma"/>
              </a:rPr>
              <a:t>berkedudukan </a:t>
            </a:r>
            <a:r>
              <a:rPr sz="2600" b="1" spc="-35" dirty="0">
                <a:latin typeface="Tahoma"/>
                <a:cs typeface="Tahoma"/>
              </a:rPr>
              <a:t>dan  </a:t>
            </a:r>
            <a:r>
              <a:rPr sz="2600" b="1" spc="-80" dirty="0">
                <a:latin typeface="Tahoma"/>
                <a:cs typeface="Tahoma"/>
              </a:rPr>
              <a:t>bertanggung</a:t>
            </a:r>
            <a:r>
              <a:rPr sz="2600" b="1" spc="-70" dirty="0">
                <a:latin typeface="Tahoma"/>
                <a:cs typeface="Tahoma"/>
              </a:rPr>
              <a:t> </a:t>
            </a:r>
            <a:r>
              <a:rPr sz="2600" b="1" spc="-20" dirty="0">
                <a:latin typeface="Tahoma"/>
                <a:cs typeface="Tahoma"/>
              </a:rPr>
              <a:t>jawab</a:t>
            </a:r>
            <a:endParaRPr sz="2600" dirty="0">
              <a:latin typeface="Tahoma"/>
              <a:cs typeface="Tahoma"/>
            </a:endParaRPr>
          </a:p>
          <a:p>
            <a:pPr marL="370205" marR="5080">
              <a:lnSpc>
                <a:spcPct val="100000"/>
              </a:lnSpc>
              <a:spcBef>
                <a:spcPts val="5"/>
              </a:spcBef>
            </a:pP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Disesuaikan </a:t>
            </a:r>
            <a:r>
              <a:rPr sz="2600" b="1" spc="15" dirty="0">
                <a:solidFill>
                  <a:srgbClr val="FF0000"/>
                </a:solidFill>
                <a:latin typeface="Arial"/>
                <a:cs typeface="Arial"/>
              </a:rPr>
              <a:t>dengan </a:t>
            </a:r>
            <a:r>
              <a:rPr sz="2600" b="1" spc="-20" dirty="0">
                <a:solidFill>
                  <a:srgbClr val="FF0000"/>
                </a:solidFill>
                <a:latin typeface="Arial"/>
                <a:cs typeface="Arial"/>
              </a:rPr>
              <a:t>struktur  </a:t>
            </a:r>
            <a:r>
              <a:rPr sz="2600" b="1" spc="-25" dirty="0">
                <a:solidFill>
                  <a:srgbClr val="FF0000"/>
                </a:solidFill>
                <a:latin typeface="Arial"/>
                <a:cs typeface="Arial"/>
              </a:rPr>
              <a:t>organisasi </a:t>
            </a:r>
            <a:r>
              <a:rPr sz="2600" b="1" spc="100" dirty="0">
                <a:solidFill>
                  <a:srgbClr val="FF0000"/>
                </a:solidFill>
                <a:latin typeface="Arial"/>
                <a:cs typeface="Arial"/>
              </a:rPr>
              <a:t>pada</a:t>
            </a:r>
            <a:r>
              <a:rPr sz="26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40" dirty="0">
                <a:solidFill>
                  <a:srgbClr val="FF0000"/>
                </a:solidFill>
                <a:latin typeface="Arial"/>
                <a:cs typeface="Arial"/>
              </a:rPr>
              <a:t>masing-masing  </a:t>
            </a:r>
            <a:r>
              <a:rPr sz="2600" b="1" spc="-75" dirty="0">
                <a:solidFill>
                  <a:srgbClr val="FF0000"/>
                </a:solidFill>
                <a:latin typeface="Arial"/>
                <a:cs typeface="Arial"/>
              </a:rPr>
              <a:t>instansi</a:t>
            </a:r>
            <a:r>
              <a:rPr sz="2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Arial"/>
                <a:cs typeface="Arial"/>
              </a:rPr>
              <a:t>pemerintah.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44139" y="1604772"/>
            <a:ext cx="684530" cy="576580"/>
          </a:xfrm>
          <a:custGeom>
            <a:avLst/>
            <a:gdLst/>
            <a:ahLst/>
            <a:cxnLst/>
            <a:rect l="l" t="t" r="r" b="b"/>
            <a:pathLst>
              <a:path w="684529" h="576580">
                <a:moveTo>
                  <a:pt x="342138" y="0"/>
                </a:moveTo>
                <a:lnTo>
                  <a:pt x="291575" y="3121"/>
                </a:lnTo>
                <a:lnTo>
                  <a:pt x="243317" y="12190"/>
                </a:lnTo>
                <a:lnTo>
                  <a:pt x="197893" y="26762"/>
                </a:lnTo>
                <a:lnTo>
                  <a:pt x="155832" y="46390"/>
                </a:lnTo>
                <a:lnTo>
                  <a:pt x="117662" y="70632"/>
                </a:lnTo>
                <a:lnTo>
                  <a:pt x="83914" y="99041"/>
                </a:lnTo>
                <a:lnTo>
                  <a:pt x="55115" y="131173"/>
                </a:lnTo>
                <a:lnTo>
                  <a:pt x="31796" y="166584"/>
                </a:lnTo>
                <a:lnTo>
                  <a:pt x="14484" y="204828"/>
                </a:lnTo>
                <a:lnTo>
                  <a:pt x="3709" y="245460"/>
                </a:lnTo>
                <a:lnTo>
                  <a:pt x="0" y="288036"/>
                </a:lnTo>
                <a:lnTo>
                  <a:pt x="3709" y="330611"/>
                </a:lnTo>
                <a:lnTo>
                  <a:pt x="14484" y="371243"/>
                </a:lnTo>
                <a:lnTo>
                  <a:pt x="31796" y="409487"/>
                </a:lnTo>
                <a:lnTo>
                  <a:pt x="55115" y="444898"/>
                </a:lnTo>
                <a:lnTo>
                  <a:pt x="83914" y="477030"/>
                </a:lnTo>
                <a:lnTo>
                  <a:pt x="117662" y="505439"/>
                </a:lnTo>
                <a:lnTo>
                  <a:pt x="155832" y="529681"/>
                </a:lnTo>
                <a:lnTo>
                  <a:pt x="197893" y="549309"/>
                </a:lnTo>
                <a:lnTo>
                  <a:pt x="243317" y="563881"/>
                </a:lnTo>
                <a:lnTo>
                  <a:pt x="291575" y="572950"/>
                </a:lnTo>
                <a:lnTo>
                  <a:pt x="342138" y="576072"/>
                </a:lnTo>
                <a:lnTo>
                  <a:pt x="392700" y="572950"/>
                </a:lnTo>
                <a:lnTo>
                  <a:pt x="440958" y="563881"/>
                </a:lnTo>
                <a:lnTo>
                  <a:pt x="486382" y="549309"/>
                </a:lnTo>
                <a:lnTo>
                  <a:pt x="528443" y="529681"/>
                </a:lnTo>
                <a:lnTo>
                  <a:pt x="566613" y="505439"/>
                </a:lnTo>
                <a:lnTo>
                  <a:pt x="600361" y="477030"/>
                </a:lnTo>
                <a:lnTo>
                  <a:pt x="629160" y="444898"/>
                </a:lnTo>
                <a:lnTo>
                  <a:pt x="652479" y="409487"/>
                </a:lnTo>
                <a:lnTo>
                  <a:pt x="669791" y="371243"/>
                </a:lnTo>
                <a:lnTo>
                  <a:pt x="680566" y="330611"/>
                </a:lnTo>
                <a:lnTo>
                  <a:pt x="684276" y="288036"/>
                </a:lnTo>
                <a:lnTo>
                  <a:pt x="680566" y="245460"/>
                </a:lnTo>
                <a:lnTo>
                  <a:pt x="669791" y="204828"/>
                </a:lnTo>
                <a:lnTo>
                  <a:pt x="652479" y="166584"/>
                </a:lnTo>
                <a:lnTo>
                  <a:pt x="629160" y="131173"/>
                </a:lnTo>
                <a:lnTo>
                  <a:pt x="600361" y="99041"/>
                </a:lnTo>
                <a:lnTo>
                  <a:pt x="566613" y="70632"/>
                </a:lnTo>
                <a:lnTo>
                  <a:pt x="528443" y="46390"/>
                </a:lnTo>
                <a:lnTo>
                  <a:pt x="486382" y="26762"/>
                </a:lnTo>
                <a:lnTo>
                  <a:pt x="440958" y="12190"/>
                </a:lnTo>
                <a:lnTo>
                  <a:pt x="392700" y="3121"/>
                </a:lnTo>
                <a:lnTo>
                  <a:pt x="342138" y="0"/>
                </a:lnTo>
                <a:close/>
              </a:path>
            </a:pathLst>
          </a:custGeom>
          <a:solidFill>
            <a:srgbClr val="507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75966" y="1692020"/>
            <a:ext cx="41973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404040"/>
                </a:solidFill>
                <a:latin typeface="Stencil"/>
                <a:cs typeface="Stencil"/>
              </a:rPr>
              <a:t>(1)</a:t>
            </a:r>
            <a:endParaRPr sz="2200">
              <a:latin typeface="Stencil"/>
              <a:cs typeface="Stenci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32832" y="4206240"/>
            <a:ext cx="684530" cy="576580"/>
          </a:xfrm>
          <a:custGeom>
            <a:avLst/>
            <a:gdLst/>
            <a:ahLst/>
            <a:cxnLst/>
            <a:rect l="l" t="t" r="r" b="b"/>
            <a:pathLst>
              <a:path w="684529" h="576579">
                <a:moveTo>
                  <a:pt x="342138" y="0"/>
                </a:moveTo>
                <a:lnTo>
                  <a:pt x="291575" y="3121"/>
                </a:lnTo>
                <a:lnTo>
                  <a:pt x="243317" y="12190"/>
                </a:lnTo>
                <a:lnTo>
                  <a:pt x="197893" y="26762"/>
                </a:lnTo>
                <a:lnTo>
                  <a:pt x="155832" y="46390"/>
                </a:lnTo>
                <a:lnTo>
                  <a:pt x="117662" y="70632"/>
                </a:lnTo>
                <a:lnTo>
                  <a:pt x="83914" y="99041"/>
                </a:lnTo>
                <a:lnTo>
                  <a:pt x="55115" y="131173"/>
                </a:lnTo>
                <a:lnTo>
                  <a:pt x="31796" y="166584"/>
                </a:lnTo>
                <a:lnTo>
                  <a:pt x="14484" y="204828"/>
                </a:lnTo>
                <a:lnTo>
                  <a:pt x="3709" y="245460"/>
                </a:lnTo>
                <a:lnTo>
                  <a:pt x="0" y="288036"/>
                </a:lnTo>
                <a:lnTo>
                  <a:pt x="3709" y="330611"/>
                </a:lnTo>
                <a:lnTo>
                  <a:pt x="14484" y="371243"/>
                </a:lnTo>
                <a:lnTo>
                  <a:pt x="31796" y="409487"/>
                </a:lnTo>
                <a:lnTo>
                  <a:pt x="55115" y="444898"/>
                </a:lnTo>
                <a:lnTo>
                  <a:pt x="83914" y="477030"/>
                </a:lnTo>
                <a:lnTo>
                  <a:pt x="117662" y="505439"/>
                </a:lnTo>
                <a:lnTo>
                  <a:pt x="155832" y="529681"/>
                </a:lnTo>
                <a:lnTo>
                  <a:pt x="197893" y="549309"/>
                </a:lnTo>
                <a:lnTo>
                  <a:pt x="243317" y="563881"/>
                </a:lnTo>
                <a:lnTo>
                  <a:pt x="291575" y="572950"/>
                </a:lnTo>
                <a:lnTo>
                  <a:pt x="342138" y="576072"/>
                </a:lnTo>
                <a:lnTo>
                  <a:pt x="392700" y="572950"/>
                </a:lnTo>
                <a:lnTo>
                  <a:pt x="440958" y="563881"/>
                </a:lnTo>
                <a:lnTo>
                  <a:pt x="486382" y="549309"/>
                </a:lnTo>
                <a:lnTo>
                  <a:pt x="528443" y="529681"/>
                </a:lnTo>
                <a:lnTo>
                  <a:pt x="566613" y="505439"/>
                </a:lnTo>
                <a:lnTo>
                  <a:pt x="600361" y="477030"/>
                </a:lnTo>
                <a:lnTo>
                  <a:pt x="629160" y="444898"/>
                </a:lnTo>
                <a:lnTo>
                  <a:pt x="652479" y="409487"/>
                </a:lnTo>
                <a:lnTo>
                  <a:pt x="669791" y="371243"/>
                </a:lnTo>
                <a:lnTo>
                  <a:pt x="680566" y="330611"/>
                </a:lnTo>
                <a:lnTo>
                  <a:pt x="684276" y="288036"/>
                </a:lnTo>
                <a:lnTo>
                  <a:pt x="680566" y="245460"/>
                </a:lnTo>
                <a:lnTo>
                  <a:pt x="669791" y="204828"/>
                </a:lnTo>
                <a:lnTo>
                  <a:pt x="652479" y="166584"/>
                </a:lnTo>
                <a:lnTo>
                  <a:pt x="629160" y="131173"/>
                </a:lnTo>
                <a:lnTo>
                  <a:pt x="600361" y="99041"/>
                </a:lnTo>
                <a:lnTo>
                  <a:pt x="566613" y="70632"/>
                </a:lnTo>
                <a:lnTo>
                  <a:pt x="528443" y="46390"/>
                </a:lnTo>
                <a:lnTo>
                  <a:pt x="486382" y="26762"/>
                </a:lnTo>
                <a:lnTo>
                  <a:pt x="440958" y="12190"/>
                </a:lnTo>
                <a:lnTo>
                  <a:pt x="392700" y="3121"/>
                </a:lnTo>
                <a:lnTo>
                  <a:pt x="342138" y="0"/>
                </a:lnTo>
                <a:close/>
              </a:path>
            </a:pathLst>
          </a:custGeom>
          <a:solidFill>
            <a:srgbClr val="507B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65801" y="4293234"/>
            <a:ext cx="41973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404040"/>
                </a:solidFill>
                <a:latin typeface="Stencil"/>
                <a:cs typeface="Stencil"/>
              </a:rPr>
              <a:t>(2)</a:t>
            </a:r>
            <a:endParaRPr sz="2200">
              <a:latin typeface="Stencil"/>
              <a:cs typeface="Stenci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979166" y="2180844"/>
            <a:ext cx="9145905" cy="4556760"/>
            <a:chOff x="2979166" y="2180844"/>
            <a:chExt cx="9145905" cy="4556760"/>
          </a:xfrm>
        </p:grpSpPr>
        <p:sp>
          <p:nvSpPr>
            <p:cNvPr id="24" name="object 24"/>
            <p:cNvSpPr/>
            <p:nvPr/>
          </p:nvSpPr>
          <p:spPr>
            <a:xfrm>
              <a:off x="2979166" y="2180843"/>
              <a:ext cx="2949575" cy="3055620"/>
            </a:xfrm>
            <a:custGeom>
              <a:avLst/>
              <a:gdLst/>
              <a:ahLst/>
              <a:cxnLst/>
              <a:rect l="l" t="t" r="r" b="b"/>
              <a:pathLst>
                <a:path w="2949575" h="3055620">
                  <a:moveTo>
                    <a:pt x="887603" y="523113"/>
                  </a:moveTo>
                  <a:lnTo>
                    <a:pt x="874903" y="516763"/>
                  </a:lnTo>
                  <a:lnTo>
                    <a:pt x="811403" y="485013"/>
                  </a:lnTo>
                  <a:lnTo>
                    <a:pt x="811403" y="516763"/>
                  </a:lnTo>
                  <a:lnTo>
                    <a:pt x="12700" y="516763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529463"/>
                  </a:lnTo>
                  <a:lnTo>
                    <a:pt x="811403" y="529463"/>
                  </a:lnTo>
                  <a:lnTo>
                    <a:pt x="811403" y="561213"/>
                  </a:lnTo>
                  <a:lnTo>
                    <a:pt x="874903" y="529463"/>
                  </a:lnTo>
                  <a:lnTo>
                    <a:pt x="887603" y="523113"/>
                  </a:lnTo>
                  <a:close/>
                </a:path>
                <a:path w="2949575" h="3055620">
                  <a:moveTo>
                    <a:pt x="2949067" y="3017393"/>
                  </a:moveTo>
                  <a:lnTo>
                    <a:pt x="2936367" y="3011043"/>
                  </a:lnTo>
                  <a:lnTo>
                    <a:pt x="2872867" y="2979293"/>
                  </a:lnTo>
                  <a:lnTo>
                    <a:pt x="2872867" y="3011043"/>
                  </a:lnTo>
                  <a:lnTo>
                    <a:pt x="2502916" y="3011043"/>
                  </a:lnTo>
                  <a:lnTo>
                    <a:pt x="2502916" y="2601468"/>
                  </a:lnTo>
                  <a:lnTo>
                    <a:pt x="2490216" y="2601468"/>
                  </a:lnTo>
                  <a:lnTo>
                    <a:pt x="2490216" y="3023743"/>
                  </a:lnTo>
                  <a:lnTo>
                    <a:pt x="2872867" y="3023743"/>
                  </a:lnTo>
                  <a:lnTo>
                    <a:pt x="2872867" y="3055493"/>
                  </a:lnTo>
                  <a:lnTo>
                    <a:pt x="2936367" y="3023743"/>
                  </a:lnTo>
                  <a:lnTo>
                    <a:pt x="2949067" y="3017393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405616" y="6018276"/>
              <a:ext cx="719327" cy="71932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651995" y="6163767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Black"/>
                <a:cs typeface="Arial Black"/>
              </a:rPr>
              <a:t>7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1411" y="44576"/>
              <a:ext cx="11613515" cy="1219200"/>
            </a:xfrm>
            <a:custGeom>
              <a:avLst/>
              <a:gdLst/>
              <a:ahLst/>
              <a:cxnLst/>
              <a:rect l="l" t="t" r="r" b="b"/>
              <a:pathLst>
                <a:path w="11613515" h="1219200">
                  <a:moveTo>
                    <a:pt x="11613032" y="1119759"/>
                  </a:moveTo>
                  <a:lnTo>
                    <a:pt x="102260" y="1119759"/>
                  </a:lnTo>
                  <a:lnTo>
                    <a:pt x="102260" y="502196"/>
                  </a:lnTo>
                  <a:lnTo>
                    <a:pt x="507530" y="136664"/>
                  </a:lnTo>
                  <a:lnTo>
                    <a:pt x="913028" y="502399"/>
                  </a:lnTo>
                  <a:lnTo>
                    <a:pt x="913028" y="609219"/>
                  </a:lnTo>
                  <a:lnTo>
                    <a:pt x="1015136" y="609219"/>
                  </a:lnTo>
                  <a:lnTo>
                    <a:pt x="1015136" y="456946"/>
                  </a:lnTo>
                  <a:lnTo>
                    <a:pt x="1015136" y="447675"/>
                  </a:lnTo>
                  <a:lnTo>
                    <a:pt x="1004849" y="447675"/>
                  </a:lnTo>
                  <a:lnTo>
                    <a:pt x="508469" y="0"/>
                  </a:lnTo>
                  <a:lnTo>
                    <a:pt x="507542" y="1028"/>
                  </a:lnTo>
                  <a:lnTo>
                    <a:pt x="506615" y="0"/>
                  </a:lnTo>
                  <a:lnTo>
                    <a:pt x="10274" y="447675"/>
                  </a:lnTo>
                  <a:lnTo>
                    <a:pt x="152" y="447675"/>
                  </a:lnTo>
                  <a:lnTo>
                    <a:pt x="152" y="456819"/>
                  </a:lnTo>
                  <a:lnTo>
                    <a:pt x="0" y="456946"/>
                  </a:lnTo>
                  <a:lnTo>
                    <a:pt x="152" y="457123"/>
                  </a:lnTo>
                  <a:lnTo>
                    <a:pt x="152" y="1119759"/>
                  </a:lnTo>
                  <a:lnTo>
                    <a:pt x="152" y="1179195"/>
                  </a:lnTo>
                  <a:lnTo>
                    <a:pt x="152" y="1218819"/>
                  </a:lnTo>
                  <a:lnTo>
                    <a:pt x="11613032" y="1218819"/>
                  </a:lnTo>
                  <a:lnTo>
                    <a:pt x="11613032" y="1119759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52194" y="328040"/>
            <a:ext cx="84061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latin typeface="Britannic Bold"/>
                <a:cs typeface="Britannic Bold"/>
              </a:rPr>
              <a:t>PENGANGKATAN </a:t>
            </a:r>
            <a:r>
              <a:rPr sz="4400" spc="5" dirty="0">
                <a:solidFill>
                  <a:srgbClr val="FF0000"/>
                </a:solidFill>
                <a:latin typeface="Britannic Bold"/>
                <a:cs typeface="Britannic Bold"/>
              </a:rPr>
              <a:t>PNS </a:t>
            </a:r>
            <a:r>
              <a:rPr sz="4400" spc="5" dirty="0">
                <a:latin typeface="Britannic Bold"/>
                <a:cs typeface="Britannic Bold"/>
              </a:rPr>
              <a:t>KE </a:t>
            </a:r>
            <a:r>
              <a:rPr sz="4400" dirty="0">
                <a:latin typeface="Britannic Bold"/>
                <a:cs typeface="Britannic Bold"/>
              </a:rPr>
              <a:t>DALAM</a:t>
            </a:r>
            <a:r>
              <a:rPr sz="4400" spc="-135" dirty="0">
                <a:latin typeface="Britannic Bold"/>
                <a:cs typeface="Britannic Bold"/>
              </a:rPr>
              <a:t> </a:t>
            </a:r>
            <a:r>
              <a:rPr sz="4400" spc="5" dirty="0">
                <a:solidFill>
                  <a:srgbClr val="FF0000"/>
                </a:solidFill>
                <a:latin typeface="Britannic Bold"/>
                <a:cs typeface="Britannic Bold"/>
              </a:rPr>
              <a:t>JF</a:t>
            </a:r>
            <a:endParaRPr sz="4400" dirty="0">
              <a:latin typeface="Britannic Bold"/>
              <a:cs typeface="Britannic Bold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53940" y="1336547"/>
            <a:ext cx="7338441" cy="5521453"/>
            <a:chOff x="4853940" y="1336547"/>
            <a:chExt cx="7338441" cy="5521453"/>
          </a:xfrm>
        </p:grpSpPr>
        <p:sp>
          <p:nvSpPr>
            <p:cNvPr id="7" name="object 7"/>
            <p:cNvSpPr/>
            <p:nvPr/>
          </p:nvSpPr>
          <p:spPr>
            <a:xfrm>
              <a:off x="4853940" y="1540001"/>
              <a:ext cx="1945005" cy="3937000"/>
            </a:xfrm>
            <a:custGeom>
              <a:avLst/>
              <a:gdLst/>
              <a:ahLst/>
              <a:cxnLst/>
              <a:rect l="l" t="t" r="r" b="b"/>
              <a:pathLst>
                <a:path w="1945004" h="3937000">
                  <a:moveTo>
                    <a:pt x="1553400" y="3454400"/>
                  </a:moveTo>
                  <a:lnTo>
                    <a:pt x="980821" y="3454400"/>
                  </a:lnTo>
                  <a:lnTo>
                    <a:pt x="1027213" y="3467100"/>
                  </a:lnTo>
                  <a:lnTo>
                    <a:pt x="1179322" y="3467100"/>
                  </a:lnTo>
                  <a:lnTo>
                    <a:pt x="1180998" y="3492500"/>
                  </a:lnTo>
                  <a:lnTo>
                    <a:pt x="1180449" y="3517900"/>
                  </a:lnTo>
                  <a:lnTo>
                    <a:pt x="1179018" y="3543300"/>
                  </a:lnTo>
                  <a:lnTo>
                    <a:pt x="1178052" y="3568700"/>
                  </a:lnTo>
                  <a:lnTo>
                    <a:pt x="1154589" y="3619500"/>
                  </a:lnTo>
                  <a:lnTo>
                    <a:pt x="1100264" y="3721100"/>
                  </a:lnTo>
                  <a:lnTo>
                    <a:pt x="1076781" y="3771900"/>
                  </a:lnTo>
                  <a:lnTo>
                    <a:pt x="1060671" y="3810000"/>
                  </a:lnTo>
                  <a:lnTo>
                    <a:pt x="1055624" y="3835400"/>
                  </a:lnTo>
                  <a:lnTo>
                    <a:pt x="1054447" y="3873500"/>
                  </a:lnTo>
                  <a:lnTo>
                    <a:pt x="1063450" y="3911600"/>
                  </a:lnTo>
                  <a:lnTo>
                    <a:pt x="1084574" y="3924300"/>
                  </a:lnTo>
                  <a:lnTo>
                    <a:pt x="1119759" y="3937000"/>
                  </a:lnTo>
                  <a:lnTo>
                    <a:pt x="1146619" y="3937000"/>
                  </a:lnTo>
                  <a:lnTo>
                    <a:pt x="1196149" y="3911600"/>
                  </a:lnTo>
                  <a:lnTo>
                    <a:pt x="1248346" y="3886200"/>
                  </a:lnTo>
                  <a:lnTo>
                    <a:pt x="1283208" y="3860800"/>
                  </a:lnTo>
                  <a:lnTo>
                    <a:pt x="1309494" y="3822700"/>
                  </a:lnTo>
                  <a:lnTo>
                    <a:pt x="1333908" y="3771900"/>
                  </a:lnTo>
                  <a:lnTo>
                    <a:pt x="1356507" y="3733800"/>
                  </a:lnTo>
                  <a:lnTo>
                    <a:pt x="1377346" y="3670300"/>
                  </a:lnTo>
                  <a:lnTo>
                    <a:pt x="1396483" y="3619500"/>
                  </a:lnTo>
                  <a:lnTo>
                    <a:pt x="1413974" y="3568700"/>
                  </a:lnTo>
                  <a:lnTo>
                    <a:pt x="1429875" y="3517900"/>
                  </a:lnTo>
                  <a:lnTo>
                    <a:pt x="1444244" y="3467100"/>
                  </a:lnTo>
                  <a:lnTo>
                    <a:pt x="1553400" y="3454400"/>
                  </a:lnTo>
                  <a:close/>
                </a:path>
                <a:path w="1945004" h="3937000">
                  <a:moveTo>
                    <a:pt x="1731543" y="1854200"/>
                  </a:moveTo>
                  <a:lnTo>
                    <a:pt x="551942" y="1854200"/>
                  </a:lnTo>
                  <a:lnTo>
                    <a:pt x="735457" y="1943100"/>
                  </a:lnTo>
                  <a:lnTo>
                    <a:pt x="681101" y="2273300"/>
                  </a:lnTo>
                  <a:lnTo>
                    <a:pt x="687716" y="2298700"/>
                  </a:lnTo>
                  <a:lnTo>
                    <a:pt x="705262" y="2324100"/>
                  </a:lnTo>
                  <a:lnTo>
                    <a:pt x="723999" y="2362200"/>
                  </a:lnTo>
                  <a:lnTo>
                    <a:pt x="734187" y="2400300"/>
                  </a:lnTo>
                  <a:lnTo>
                    <a:pt x="739804" y="2463800"/>
                  </a:lnTo>
                  <a:lnTo>
                    <a:pt x="746330" y="2514600"/>
                  </a:lnTo>
                  <a:lnTo>
                    <a:pt x="753636" y="2578100"/>
                  </a:lnTo>
                  <a:lnTo>
                    <a:pt x="761591" y="2641600"/>
                  </a:lnTo>
                  <a:lnTo>
                    <a:pt x="770065" y="2705100"/>
                  </a:lnTo>
                  <a:lnTo>
                    <a:pt x="778929" y="2755900"/>
                  </a:lnTo>
                  <a:lnTo>
                    <a:pt x="788052" y="2819400"/>
                  </a:lnTo>
                  <a:lnTo>
                    <a:pt x="797306" y="2870200"/>
                  </a:lnTo>
                  <a:lnTo>
                    <a:pt x="806559" y="2933700"/>
                  </a:lnTo>
                  <a:lnTo>
                    <a:pt x="815682" y="2984500"/>
                  </a:lnTo>
                  <a:lnTo>
                    <a:pt x="824546" y="3035300"/>
                  </a:lnTo>
                  <a:lnTo>
                    <a:pt x="833020" y="3073400"/>
                  </a:lnTo>
                  <a:lnTo>
                    <a:pt x="840975" y="3111500"/>
                  </a:lnTo>
                  <a:lnTo>
                    <a:pt x="848281" y="3149600"/>
                  </a:lnTo>
                  <a:lnTo>
                    <a:pt x="854807" y="3187700"/>
                  </a:lnTo>
                  <a:lnTo>
                    <a:pt x="860425" y="3213100"/>
                  </a:lnTo>
                  <a:lnTo>
                    <a:pt x="875256" y="3238500"/>
                  </a:lnTo>
                  <a:lnTo>
                    <a:pt x="871251" y="3276600"/>
                  </a:lnTo>
                  <a:lnTo>
                    <a:pt x="855102" y="3302000"/>
                  </a:lnTo>
                  <a:lnTo>
                    <a:pt x="833501" y="3327400"/>
                  </a:lnTo>
                  <a:lnTo>
                    <a:pt x="776960" y="3352800"/>
                  </a:lnTo>
                  <a:lnTo>
                    <a:pt x="723486" y="3378200"/>
                  </a:lnTo>
                  <a:lnTo>
                    <a:pt x="676417" y="3403600"/>
                  </a:lnTo>
                  <a:lnTo>
                    <a:pt x="639096" y="3429000"/>
                  </a:lnTo>
                  <a:lnTo>
                    <a:pt x="614864" y="3454400"/>
                  </a:lnTo>
                  <a:lnTo>
                    <a:pt x="607060" y="3479800"/>
                  </a:lnTo>
                  <a:lnTo>
                    <a:pt x="612352" y="3505200"/>
                  </a:lnTo>
                  <a:lnTo>
                    <a:pt x="624919" y="3530600"/>
                  </a:lnTo>
                  <a:lnTo>
                    <a:pt x="646082" y="3543300"/>
                  </a:lnTo>
                  <a:lnTo>
                    <a:pt x="677163" y="3556000"/>
                  </a:lnTo>
                  <a:lnTo>
                    <a:pt x="770872" y="3556000"/>
                  </a:lnTo>
                  <a:lnTo>
                    <a:pt x="804290" y="3543300"/>
                  </a:lnTo>
                  <a:lnTo>
                    <a:pt x="894318" y="3492500"/>
                  </a:lnTo>
                  <a:lnTo>
                    <a:pt x="934825" y="3479800"/>
                  </a:lnTo>
                  <a:lnTo>
                    <a:pt x="980821" y="3454400"/>
                  </a:lnTo>
                  <a:lnTo>
                    <a:pt x="1553400" y="3454400"/>
                  </a:lnTo>
                  <a:lnTo>
                    <a:pt x="1662557" y="3441700"/>
                  </a:lnTo>
                  <a:lnTo>
                    <a:pt x="1671574" y="3429000"/>
                  </a:lnTo>
                  <a:lnTo>
                    <a:pt x="1736947" y="3429000"/>
                  </a:lnTo>
                  <a:lnTo>
                    <a:pt x="1743964" y="3416300"/>
                  </a:lnTo>
                  <a:lnTo>
                    <a:pt x="1804661" y="3416300"/>
                  </a:lnTo>
                  <a:lnTo>
                    <a:pt x="1854063" y="3403600"/>
                  </a:lnTo>
                  <a:lnTo>
                    <a:pt x="1892243" y="3378200"/>
                  </a:lnTo>
                  <a:lnTo>
                    <a:pt x="1919272" y="3340100"/>
                  </a:lnTo>
                  <a:lnTo>
                    <a:pt x="1935226" y="3327400"/>
                  </a:lnTo>
                  <a:lnTo>
                    <a:pt x="1938126" y="3276600"/>
                  </a:lnTo>
                  <a:lnTo>
                    <a:pt x="1942568" y="3162300"/>
                  </a:lnTo>
                  <a:lnTo>
                    <a:pt x="1943923" y="3098800"/>
                  </a:lnTo>
                  <a:lnTo>
                    <a:pt x="1944576" y="3035300"/>
                  </a:lnTo>
                  <a:lnTo>
                    <a:pt x="1944433" y="2971800"/>
                  </a:lnTo>
                  <a:lnTo>
                    <a:pt x="1943401" y="2921000"/>
                  </a:lnTo>
                  <a:lnTo>
                    <a:pt x="1941387" y="2870200"/>
                  </a:lnTo>
                  <a:lnTo>
                    <a:pt x="1938297" y="2832100"/>
                  </a:lnTo>
                  <a:lnTo>
                    <a:pt x="1934038" y="2794000"/>
                  </a:lnTo>
                  <a:lnTo>
                    <a:pt x="1502283" y="2794000"/>
                  </a:lnTo>
                  <a:lnTo>
                    <a:pt x="1508188" y="2781300"/>
                  </a:lnTo>
                  <a:lnTo>
                    <a:pt x="1512760" y="2768600"/>
                  </a:lnTo>
                  <a:lnTo>
                    <a:pt x="1519999" y="2755900"/>
                  </a:lnTo>
                  <a:lnTo>
                    <a:pt x="1533906" y="2743200"/>
                  </a:lnTo>
                  <a:lnTo>
                    <a:pt x="1644868" y="2743200"/>
                  </a:lnTo>
                  <a:lnTo>
                    <a:pt x="1634902" y="2730500"/>
                  </a:lnTo>
                  <a:lnTo>
                    <a:pt x="1608447" y="2705100"/>
                  </a:lnTo>
                  <a:lnTo>
                    <a:pt x="1575181" y="2692400"/>
                  </a:lnTo>
                  <a:lnTo>
                    <a:pt x="1566701" y="2679700"/>
                  </a:lnTo>
                  <a:lnTo>
                    <a:pt x="1566497" y="2667000"/>
                  </a:lnTo>
                  <a:lnTo>
                    <a:pt x="1569841" y="2641600"/>
                  </a:lnTo>
                  <a:lnTo>
                    <a:pt x="1572006" y="2616200"/>
                  </a:lnTo>
                  <a:lnTo>
                    <a:pt x="1588734" y="2603500"/>
                  </a:lnTo>
                  <a:lnTo>
                    <a:pt x="1597914" y="2603500"/>
                  </a:lnTo>
                  <a:lnTo>
                    <a:pt x="1601473" y="2578100"/>
                  </a:lnTo>
                  <a:lnTo>
                    <a:pt x="1601343" y="2552700"/>
                  </a:lnTo>
                  <a:lnTo>
                    <a:pt x="1611756" y="2501900"/>
                  </a:lnTo>
                  <a:lnTo>
                    <a:pt x="1621833" y="2451100"/>
                  </a:lnTo>
                  <a:lnTo>
                    <a:pt x="1631717" y="2400300"/>
                  </a:lnTo>
                  <a:lnTo>
                    <a:pt x="1641550" y="2349500"/>
                  </a:lnTo>
                  <a:lnTo>
                    <a:pt x="1651476" y="2298700"/>
                  </a:lnTo>
                  <a:lnTo>
                    <a:pt x="1661638" y="2247900"/>
                  </a:lnTo>
                  <a:lnTo>
                    <a:pt x="1672180" y="2197100"/>
                  </a:lnTo>
                  <a:lnTo>
                    <a:pt x="1683244" y="2159000"/>
                  </a:lnTo>
                  <a:lnTo>
                    <a:pt x="1694975" y="2108200"/>
                  </a:lnTo>
                  <a:lnTo>
                    <a:pt x="1707514" y="2057400"/>
                  </a:lnTo>
                  <a:lnTo>
                    <a:pt x="1708987" y="2032000"/>
                  </a:lnTo>
                  <a:lnTo>
                    <a:pt x="1706149" y="2019300"/>
                  </a:lnTo>
                  <a:lnTo>
                    <a:pt x="1701835" y="2006600"/>
                  </a:lnTo>
                  <a:lnTo>
                    <a:pt x="1698879" y="1981200"/>
                  </a:lnTo>
                  <a:lnTo>
                    <a:pt x="1731543" y="1854200"/>
                  </a:lnTo>
                  <a:close/>
                </a:path>
                <a:path w="1945004" h="3937000">
                  <a:moveTo>
                    <a:pt x="1736947" y="3429000"/>
                  </a:moveTo>
                  <a:lnTo>
                    <a:pt x="1677035" y="3429000"/>
                  </a:lnTo>
                  <a:lnTo>
                    <a:pt x="1673098" y="3441700"/>
                  </a:lnTo>
                  <a:lnTo>
                    <a:pt x="1674494" y="3454400"/>
                  </a:lnTo>
                  <a:lnTo>
                    <a:pt x="1715515" y="3454400"/>
                  </a:lnTo>
                  <a:lnTo>
                    <a:pt x="1725247" y="3441700"/>
                  </a:lnTo>
                  <a:lnTo>
                    <a:pt x="1731549" y="3441700"/>
                  </a:lnTo>
                  <a:lnTo>
                    <a:pt x="1736947" y="3429000"/>
                  </a:lnTo>
                  <a:close/>
                </a:path>
                <a:path w="1945004" h="3937000">
                  <a:moveTo>
                    <a:pt x="1644868" y="2743200"/>
                  </a:moveTo>
                  <a:lnTo>
                    <a:pt x="1590520" y="2743200"/>
                  </a:lnTo>
                  <a:lnTo>
                    <a:pt x="1601755" y="2755900"/>
                  </a:lnTo>
                  <a:lnTo>
                    <a:pt x="1610657" y="2768600"/>
                  </a:lnTo>
                  <a:lnTo>
                    <a:pt x="1620774" y="2781300"/>
                  </a:lnTo>
                  <a:lnTo>
                    <a:pt x="1502283" y="2794000"/>
                  </a:lnTo>
                  <a:lnTo>
                    <a:pt x="1934038" y="2794000"/>
                  </a:lnTo>
                  <a:lnTo>
                    <a:pt x="1928515" y="2781300"/>
                  </a:lnTo>
                  <a:lnTo>
                    <a:pt x="1921637" y="2768600"/>
                  </a:lnTo>
                  <a:lnTo>
                    <a:pt x="1668526" y="2768600"/>
                  </a:lnTo>
                  <a:lnTo>
                    <a:pt x="1654833" y="2755900"/>
                  </a:lnTo>
                  <a:lnTo>
                    <a:pt x="1644868" y="2743200"/>
                  </a:lnTo>
                  <a:close/>
                </a:path>
                <a:path w="1945004" h="3937000">
                  <a:moveTo>
                    <a:pt x="1764207" y="1727200"/>
                  </a:moveTo>
                  <a:lnTo>
                    <a:pt x="260211" y="1727200"/>
                  </a:lnTo>
                  <a:lnTo>
                    <a:pt x="281813" y="1739900"/>
                  </a:lnTo>
                  <a:lnTo>
                    <a:pt x="293330" y="1752600"/>
                  </a:lnTo>
                  <a:lnTo>
                    <a:pt x="293274" y="1765300"/>
                  </a:lnTo>
                  <a:lnTo>
                    <a:pt x="291457" y="1778000"/>
                  </a:lnTo>
                  <a:lnTo>
                    <a:pt x="297688" y="1803400"/>
                  </a:lnTo>
                  <a:lnTo>
                    <a:pt x="330165" y="1816100"/>
                  </a:lnTo>
                  <a:lnTo>
                    <a:pt x="364508" y="1828800"/>
                  </a:lnTo>
                  <a:lnTo>
                    <a:pt x="402288" y="1854200"/>
                  </a:lnTo>
                  <a:lnTo>
                    <a:pt x="445073" y="1866900"/>
                  </a:lnTo>
                  <a:lnTo>
                    <a:pt x="494435" y="1866900"/>
                  </a:lnTo>
                  <a:lnTo>
                    <a:pt x="551942" y="1854200"/>
                  </a:lnTo>
                  <a:lnTo>
                    <a:pt x="1731543" y="1854200"/>
                  </a:lnTo>
                  <a:lnTo>
                    <a:pt x="1764207" y="1727200"/>
                  </a:lnTo>
                  <a:close/>
                </a:path>
                <a:path w="1945004" h="3937000">
                  <a:moveTo>
                    <a:pt x="233315" y="1143000"/>
                  </a:moveTo>
                  <a:lnTo>
                    <a:pt x="190881" y="1143000"/>
                  </a:lnTo>
                  <a:lnTo>
                    <a:pt x="183705" y="1155700"/>
                  </a:lnTo>
                  <a:lnTo>
                    <a:pt x="171529" y="1181100"/>
                  </a:lnTo>
                  <a:lnTo>
                    <a:pt x="155235" y="1219200"/>
                  </a:lnTo>
                  <a:lnTo>
                    <a:pt x="135706" y="1270000"/>
                  </a:lnTo>
                  <a:lnTo>
                    <a:pt x="113823" y="1320800"/>
                  </a:lnTo>
                  <a:lnTo>
                    <a:pt x="90470" y="1384300"/>
                  </a:lnTo>
                  <a:lnTo>
                    <a:pt x="66529" y="1435100"/>
                  </a:lnTo>
                  <a:lnTo>
                    <a:pt x="42882" y="1498600"/>
                  </a:lnTo>
                  <a:lnTo>
                    <a:pt x="20411" y="1549400"/>
                  </a:lnTo>
                  <a:lnTo>
                    <a:pt x="0" y="1600200"/>
                  </a:lnTo>
                  <a:lnTo>
                    <a:pt x="181610" y="1689100"/>
                  </a:lnTo>
                  <a:lnTo>
                    <a:pt x="185951" y="1701800"/>
                  </a:lnTo>
                  <a:lnTo>
                    <a:pt x="191770" y="1714500"/>
                  </a:lnTo>
                  <a:lnTo>
                    <a:pt x="199969" y="1727200"/>
                  </a:lnTo>
                  <a:lnTo>
                    <a:pt x="211455" y="1739900"/>
                  </a:lnTo>
                  <a:lnTo>
                    <a:pt x="225913" y="1739900"/>
                  </a:lnTo>
                  <a:lnTo>
                    <a:pt x="241871" y="1727200"/>
                  </a:lnTo>
                  <a:lnTo>
                    <a:pt x="1764207" y="1727200"/>
                  </a:lnTo>
                  <a:lnTo>
                    <a:pt x="1780539" y="1663700"/>
                  </a:lnTo>
                  <a:lnTo>
                    <a:pt x="814959" y="1663700"/>
                  </a:lnTo>
                  <a:lnTo>
                    <a:pt x="830333" y="1333500"/>
                  </a:lnTo>
                  <a:lnTo>
                    <a:pt x="644271" y="1333500"/>
                  </a:lnTo>
                  <a:lnTo>
                    <a:pt x="594789" y="1308100"/>
                  </a:lnTo>
                  <a:lnTo>
                    <a:pt x="540389" y="1282700"/>
                  </a:lnTo>
                  <a:lnTo>
                    <a:pt x="425589" y="1231900"/>
                  </a:lnTo>
                  <a:lnTo>
                    <a:pt x="369570" y="1206500"/>
                  </a:lnTo>
                  <a:lnTo>
                    <a:pt x="317391" y="1181100"/>
                  </a:lnTo>
                  <a:lnTo>
                    <a:pt x="271243" y="1155700"/>
                  </a:lnTo>
                  <a:lnTo>
                    <a:pt x="233315" y="1143000"/>
                  </a:lnTo>
                  <a:close/>
                </a:path>
                <a:path w="1945004" h="3937000">
                  <a:moveTo>
                    <a:pt x="1251436" y="736600"/>
                  </a:moveTo>
                  <a:lnTo>
                    <a:pt x="961898" y="736600"/>
                  </a:lnTo>
                  <a:lnTo>
                    <a:pt x="964328" y="774700"/>
                  </a:lnTo>
                  <a:lnTo>
                    <a:pt x="975344" y="800100"/>
                  </a:lnTo>
                  <a:lnTo>
                    <a:pt x="991098" y="825500"/>
                  </a:lnTo>
                  <a:lnTo>
                    <a:pt x="1007745" y="850900"/>
                  </a:lnTo>
                  <a:lnTo>
                    <a:pt x="982472" y="876300"/>
                  </a:lnTo>
                  <a:lnTo>
                    <a:pt x="977932" y="952500"/>
                  </a:lnTo>
                  <a:lnTo>
                    <a:pt x="969200" y="1003300"/>
                  </a:lnTo>
                  <a:lnTo>
                    <a:pt x="956742" y="1054100"/>
                  </a:lnTo>
                  <a:lnTo>
                    <a:pt x="940997" y="1117600"/>
                  </a:lnTo>
                  <a:lnTo>
                    <a:pt x="922401" y="1168400"/>
                  </a:lnTo>
                  <a:lnTo>
                    <a:pt x="911271" y="1206500"/>
                  </a:lnTo>
                  <a:lnTo>
                    <a:pt x="899488" y="1244600"/>
                  </a:lnTo>
                  <a:lnTo>
                    <a:pt x="887584" y="1295400"/>
                  </a:lnTo>
                  <a:lnTo>
                    <a:pt x="876090" y="1358900"/>
                  </a:lnTo>
                  <a:lnTo>
                    <a:pt x="865540" y="1422400"/>
                  </a:lnTo>
                  <a:lnTo>
                    <a:pt x="856464" y="1485900"/>
                  </a:lnTo>
                  <a:lnTo>
                    <a:pt x="849395" y="1536700"/>
                  </a:lnTo>
                  <a:lnTo>
                    <a:pt x="844865" y="1574800"/>
                  </a:lnTo>
                  <a:lnTo>
                    <a:pt x="843407" y="1612900"/>
                  </a:lnTo>
                  <a:lnTo>
                    <a:pt x="814959" y="1663700"/>
                  </a:lnTo>
                  <a:lnTo>
                    <a:pt x="1780539" y="1663700"/>
                  </a:lnTo>
                  <a:lnTo>
                    <a:pt x="1782454" y="1638300"/>
                  </a:lnTo>
                  <a:lnTo>
                    <a:pt x="1780809" y="1600200"/>
                  </a:lnTo>
                  <a:lnTo>
                    <a:pt x="1773936" y="1524000"/>
                  </a:lnTo>
                  <a:lnTo>
                    <a:pt x="1792351" y="1155700"/>
                  </a:lnTo>
                  <a:lnTo>
                    <a:pt x="1050417" y="1155700"/>
                  </a:lnTo>
                  <a:lnTo>
                    <a:pt x="1034542" y="977900"/>
                  </a:lnTo>
                  <a:lnTo>
                    <a:pt x="1051940" y="914400"/>
                  </a:lnTo>
                  <a:lnTo>
                    <a:pt x="1049456" y="901700"/>
                  </a:lnTo>
                  <a:lnTo>
                    <a:pt x="1046067" y="889000"/>
                  </a:lnTo>
                  <a:lnTo>
                    <a:pt x="1044440" y="876300"/>
                  </a:lnTo>
                  <a:lnTo>
                    <a:pt x="1047242" y="863600"/>
                  </a:lnTo>
                  <a:lnTo>
                    <a:pt x="1094644" y="863600"/>
                  </a:lnTo>
                  <a:lnTo>
                    <a:pt x="1128082" y="850900"/>
                  </a:lnTo>
                  <a:lnTo>
                    <a:pt x="1164812" y="825500"/>
                  </a:lnTo>
                  <a:lnTo>
                    <a:pt x="1202435" y="800100"/>
                  </a:lnTo>
                  <a:lnTo>
                    <a:pt x="1238551" y="762000"/>
                  </a:lnTo>
                  <a:lnTo>
                    <a:pt x="1251436" y="736600"/>
                  </a:lnTo>
                  <a:close/>
                </a:path>
                <a:path w="1945004" h="3937000">
                  <a:moveTo>
                    <a:pt x="1092692" y="0"/>
                  </a:moveTo>
                  <a:lnTo>
                    <a:pt x="1035942" y="0"/>
                  </a:lnTo>
                  <a:lnTo>
                    <a:pt x="1014031" y="12700"/>
                  </a:lnTo>
                  <a:lnTo>
                    <a:pt x="991358" y="12700"/>
                  </a:lnTo>
                  <a:lnTo>
                    <a:pt x="967613" y="25400"/>
                  </a:lnTo>
                  <a:lnTo>
                    <a:pt x="905022" y="50800"/>
                  </a:lnTo>
                  <a:lnTo>
                    <a:pt x="858525" y="101600"/>
                  </a:lnTo>
                  <a:lnTo>
                    <a:pt x="826749" y="139700"/>
                  </a:lnTo>
                  <a:lnTo>
                    <a:pt x="808324" y="177800"/>
                  </a:lnTo>
                  <a:lnTo>
                    <a:pt x="801877" y="190500"/>
                  </a:lnTo>
                  <a:lnTo>
                    <a:pt x="797125" y="241300"/>
                  </a:lnTo>
                  <a:lnTo>
                    <a:pt x="802534" y="292100"/>
                  </a:lnTo>
                  <a:lnTo>
                    <a:pt x="814002" y="342900"/>
                  </a:lnTo>
                  <a:lnTo>
                    <a:pt x="827428" y="393700"/>
                  </a:lnTo>
                  <a:lnTo>
                    <a:pt x="838708" y="444500"/>
                  </a:lnTo>
                  <a:lnTo>
                    <a:pt x="851282" y="495300"/>
                  </a:lnTo>
                  <a:lnTo>
                    <a:pt x="871756" y="558800"/>
                  </a:lnTo>
                  <a:lnTo>
                    <a:pt x="894833" y="609600"/>
                  </a:lnTo>
                  <a:lnTo>
                    <a:pt x="915216" y="660400"/>
                  </a:lnTo>
                  <a:lnTo>
                    <a:pt x="927608" y="698500"/>
                  </a:lnTo>
                  <a:lnTo>
                    <a:pt x="877383" y="711200"/>
                  </a:lnTo>
                  <a:lnTo>
                    <a:pt x="824939" y="723900"/>
                  </a:lnTo>
                  <a:lnTo>
                    <a:pt x="776805" y="736600"/>
                  </a:lnTo>
                  <a:lnTo>
                    <a:pt x="739509" y="762000"/>
                  </a:lnTo>
                  <a:lnTo>
                    <a:pt x="719582" y="800100"/>
                  </a:lnTo>
                  <a:lnTo>
                    <a:pt x="714790" y="850900"/>
                  </a:lnTo>
                  <a:lnTo>
                    <a:pt x="707455" y="901700"/>
                  </a:lnTo>
                  <a:lnTo>
                    <a:pt x="699481" y="952500"/>
                  </a:lnTo>
                  <a:lnTo>
                    <a:pt x="692770" y="1016000"/>
                  </a:lnTo>
                  <a:lnTo>
                    <a:pt x="689227" y="1054100"/>
                  </a:lnTo>
                  <a:lnTo>
                    <a:pt x="690757" y="1104900"/>
                  </a:lnTo>
                  <a:lnTo>
                    <a:pt x="699262" y="1130300"/>
                  </a:lnTo>
                  <a:lnTo>
                    <a:pt x="684232" y="1168400"/>
                  </a:lnTo>
                  <a:lnTo>
                    <a:pt x="680180" y="1193800"/>
                  </a:lnTo>
                  <a:lnTo>
                    <a:pt x="682652" y="1206500"/>
                  </a:lnTo>
                  <a:lnTo>
                    <a:pt x="687197" y="1231900"/>
                  </a:lnTo>
                  <a:lnTo>
                    <a:pt x="672971" y="1257300"/>
                  </a:lnTo>
                  <a:lnTo>
                    <a:pt x="667496" y="1295400"/>
                  </a:lnTo>
                  <a:lnTo>
                    <a:pt x="661140" y="1320800"/>
                  </a:lnTo>
                  <a:lnTo>
                    <a:pt x="644271" y="1333500"/>
                  </a:lnTo>
                  <a:lnTo>
                    <a:pt x="830333" y="1333500"/>
                  </a:lnTo>
                  <a:lnTo>
                    <a:pt x="833882" y="1257300"/>
                  </a:lnTo>
                  <a:lnTo>
                    <a:pt x="836994" y="1231900"/>
                  </a:lnTo>
                  <a:lnTo>
                    <a:pt x="844093" y="1193800"/>
                  </a:lnTo>
                  <a:lnTo>
                    <a:pt x="854493" y="1155700"/>
                  </a:lnTo>
                  <a:lnTo>
                    <a:pt x="867505" y="1104900"/>
                  </a:lnTo>
                  <a:lnTo>
                    <a:pt x="882441" y="1054100"/>
                  </a:lnTo>
                  <a:lnTo>
                    <a:pt x="898614" y="990600"/>
                  </a:lnTo>
                  <a:lnTo>
                    <a:pt x="915335" y="939800"/>
                  </a:lnTo>
                  <a:lnTo>
                    <a:pt x="931918" y="889000"/>
                  </a:lnTo>
                  <a:lnTo>
                    <a:pt x="947674" y="838200"/>
                  </a:lnTo>
                  <a:lnTo>
                    <a:pt x="936625" y="736600"/>
                  </a:lnTo>
                  <a:lnTo>
                    <a:pt x="1251436" y="736600"/>
                  </a:lnTo>
                  <a:lnTo>
                    <a:pt x="1270762" y="698500"/>
                  </a:lnTo>
                  <a:lnTo>
                    <a:pt x="1296670" y="635000"/>
                  </a:lnTo>
                  <a:lnTo>
                    <a:pt x="1285239" y="571500"/>
                  </a:lnTo>
                  <a:lnTo>
                    <a:pt x="1287573" y="546100"/>
                  </a:lnTo>
                  <a:lnTo>
                    <a:pt x="1292193" y="533400"/>
                  </a:lnTo>
                  <a:lnTo>
                    <a:pt x="1297813" y="508000"/>
                  </a:lnTo>
                  <a:lnTo>
                    <a:pt x="1303147" y="495300"/>
                  </a:lnTo>
                  <a:lnTo>
                    <a:pt x="1319510" y="469900"/>
                  </a:lnTo>
                  <a:lnTo>
                    <a:pt x="1332134" y="444500"/>
                  </a:lnTo>
                  <a:lnTo>
                    <a:pt x="1328900" y="406400"/>
                  </a:lnTo>
                  <a:lnTo>
                    <a:pt x="1297686" y="393700"/>
                  </a:lnTo>
                  <a:lnTo>
                    <a:pt x="1304045" y="355600"/>
                  </a:lnTo>
                  <a:lnTo>
                    <a:pt x="1307131" y="304800"/>
                  </a:lnTo>
                  <a:lnTo>
                    <a:pt x="1306669" y="254000"/>
                  </a:lnTo>
                  <a:lnTo>
                    <a:pt x="1302385" y="203200"/>
                  </a:lnTo>
                  <a:lnTo>
                    <a:pt x="1208277" y="38100"/>
                  </a:lnTo>
                  <a:lnTo>
                    <a:pt x="1166844" y="25400"/>
                  </a:lnTo>
                  <a:lnTo>
                    <a:pt x="1128744" y="12700"/>
                  </a:lnTo>
                  <a:lnTo>
                    <a:pt x="1092692" y="0"/>
                  </a:lnTo>
                  <a:close/>
                </a:path>
                <a:path w="1945004" h="3937000">
                  <a:moveTo>
                    <a:pt x="1297051" y="635000"/>
                  </a:moveTo>
                  <a:lnTo>
                    <a:pt x="1297582" y="660400"/>
                  </a:lnTo>
                  <a:lnTo>
                    <a:pt x="1298638" y="673100"/>
                  </a:lnTo>
                  <a:lnTo>
                    <a:pt x="1300837" y="685800"/>
                  </a:lnTo>
                  <a:lnTo>
                    <a:pt x="1304798" y="698500"/>
                  </a:lnTo>
                  <a:lnTo>
                    <a:pt x="1275163" y="749300"/>
                  </a:lnTo>
                  <a:lnTo>
                    <a:pt x="1247374" y="800100"/>
                  </a:lnTo>
                  <a:lnTo>
                    <a:pt x="1221088" y="838200"/>
                  </a:lnTo>
                  <a:lnTo>
                    <a:pt x="1195962" y="889000"/>
                  </a:lnTo>
                  <a:lnTo>
                    <a:pt x="1171654" y="927100"/>
                  </a:lnTo>
                  <a:lnTo>
                    <a:pt x="1147822" y="977900"/>
                  </a:lnTo>
                  <a:lnTo>
                    <a:pt x="1124125" y="1028700"/>
                  </a:lnTo>
                  <a:lnTo>
                    <a:pt x="1100220" y="1066800"/>
                  </a:lnTo>
                  <a:lnTo>
                    <a:pt x="1075764" y="1117600"/>
                  </a:lnTo>
                  <a:lnTo>
                    <a:pt x="1050417" y="1155700"/>
                  </a:lnTo>
                  <a:lnTo>
                    <a:pt x="1792351" y="1155700"/>
                  </a:lnTo>
                  <a:lnTo>
                    <a:pt x="1794256" y="1117600"/>
                  </a:lnTo>
                  <a:lnTo>
                    <a:pt x="1785384" y="1092200"/>
                  </a:lnTo>
                  <a:lnTo>
                    <a:pt x="1762173" y="1066800"/>
                  </a:lnTo>
                  <a:lnTo>
                    <a:pt x="1727543" y="1041400"/>
                  </a:lnTo>
                  <a:lnTo>
                    <a:pt x="1684416" y="990600"/>
                  </a:lnTo>
                  <a:lnTo>
                    <a:pt x="1635714" y="952500"/>
                  </a:lnTo>
                  <a:lnTo>
                    <a:pt x="1584357" y="901700"/>
                  </a:lnTo>
                  <a:lnTo>
                    <a:pt x="1533268" y="863600"/>
                  </a:lnTo>
                  <a:lnTo>
                    <a:pt x="1485368" y="812800"/>
                  </a:lnTo>
                  <a:lnTo>
                    <a:pt x="1443578" y="787400"/>
                  </a:lnTo>
                  <a:lnTo>
                    <a:pt x="1410820" y="762000"/>
                  </a:lnTo>
                  <a:lnTo>
                    <a:pt x="1390014" y="736600"/>
                  </a:lnTo>
                  <a:lnTo>
                    <a:pt x="1365632" y="723900"/>
                  </a:lnTo>
                  <a:lnTo>
                    <a:pt x="1341262" y="698500"/>
                  </a:lnTo>
                  <a:lnTo>
                    <a:pt x="1318916" y="673100"/>
                  </a:lnTo>
                  <a:lnTo>
                    <a:pt x="1300607" y="647700"/>
                  </a:lnTo>
                  <a:lnTo>
                    <a:pt x="1297051" y="635000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24416" y="1336547"/>
              <a:ext cx="2767965" cy="1103630"/>
            </a:xfrm>
            <a:custGeom>
              <a:avLst/>
              <a:gdLst/>
              <a:ahLst/>
              <a:cxnLst/>
              <a:rect l="l" t="t" r="r" b="b"/>
              <a:pathLst>
                <a:path w="2767965" h="1103630">
                  <a:moveTo>
                    <a:pt x="2767583" y="0"/>
                  </a:moveTo>
                  <a:lnTo>
                    <a:pt x="0" y="0"/>
                  </a:lnTo>
                  <a:lnTo>
                    <a:pt x="0" y="1103376"/>
                  </a:lnTo>
                  <a:lnTo>
                    <a:pt x="2767583" y="1103376"/>
                  </a:lnTo>
                  <a:lnTo>
                    <a:pt x="2767583" y="0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24416" y="3544824"/>
              <a:ext cx="2767965" cy="1104900"/>
            </a:xfrm>
            <a:custGeom>
              <a:avLst/>
              <a:gdLst/>
              <a:ahLst/>
              <a:cxnLst/>
              <a:rect l="l" t="t" r="r" b="b"/>
              <a:pathLst>
                <a:path w="2767965" h="1104900">
                  <a:moveTo>
                    <a:pt x="2767583" y="0"/>
                  </a:moveTo>
                  <a:lnTo>
                    <a:pt x="0" y="0"/>
                  </a:lnTo>
                  <a:lnTo>
                    <a:pt x="0" y="1104900"/>
                  </a:lnTo>
                  <a:lnTo>
                    <a:pt x="2767583" y="1104900"/>
                  </a:lnTo>
                  <a:lnTo>
                    <a:pt x="2767583" y="0"/>
                  </a:lnTo>
                  <a:close/>
                </a:path>
              </a:pathLst>
            </a:custGeom>
            <a:solidFill>
              <a:srgbClr val="8BB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24416" y="5753099"/>
              <a:ext cx="2767965" cy="1104900"/>
            </a:xfrm>
            <a:custGeom>
              <a:avLst/>
              <a:gdLst/>
              <a:ahLst/>
              <a:cxnLst/>
              <a:rect l="l" t="t" r="r" b="b"/>
              <a:pathLst>
                <a:path w="2767965" h="1104900">
                  <a:moveTo>
                    <a:pt x="2767583" y="0"/>
                  </a:moveTo>
                  <a:lnTo>
                    <a:pt x="0" y="0"/>
                  </a:lnTo>
                  <a:lnTo>
                    <a:pt x="0" y="1104899"/>
                  </a:lnTo>
                  <a:lnTo>
                    <a:pt x="2767583" y="1104899"/>
                  </a:lnTo>
                  <a:lnTo>
                    <a:pt x="2767583" y="0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42860" y="1336547"/>
              <a:ext cx="1781810" cy="1104900"/>
            </a:xfrm>
            <a:custGeom>
              <a:avLst/>
              <a:gdLst/>
              <a:ahLst/>
              <a:cxnLst/>
              <a:rect l="l" t="t" r="r" b="b"/>
              <a:pathLst>
                <a:path w="1781809" h="1104900">
                  <a:moveTo>
                    <a:pt x="1781556" y="0"/>
                  </a:moveTo>
                  <a:lnTo>
                    <a:pt x="1581785" y="0"/>
                  </a:lnTo>
                  <a:lnTo>
                    <a:pt x="1394333" y="18796"/>
                  </a:lnTo>
                  <a:lnTo>
                    <a:pt x="1339601" y="28425"/>
                  </a:lnTo>
                  <a:lnTo>
                    <a:pt x="1285741" y="39371"/>
                  </a:lnTo>
                  <a:lnTo>
                    <a:pt x="1232762" y="51608"/>
                  </a:lnTo>
                  <a:lnTo>
                    <a:pt x="1180672" y="65113"/>
                  </a:lnTo>
                  <a:lnTo>
                    <a:pt x="1129479" y="79861"/>
                  </a:lnTo>
                  <a:lnTo>
                    <a:pt x="1079193" y="95828"/>
                  </a:lnTo>
                  <a:lnTo>
                    <a:pt x="1029822" y="112990"/>
                  </a:lnTo>
                  <a:lnTo>
                    <a:pt x="981374" y="131321"/>
                  </a:lnTo>
                  <a:lnTo>
                    <a:pt x="933858" y="150799"/>
                  </a:lnTo>
                  <a:lnTo>
                    <a:pt x="887283" y="171398"/>
                  </a:lnTo>
                  <a:lnTo>
                    <a:pt x="841657" y="193095"/>
                  </a:lnTo>
                  <a:lnTo>
                    <a:pt x="796990" y="215865"/>
                  </a:lnTo>
                  <a:lnTo>
                    <a:pt x="753288" y="239683"/>
                  </a:lnTo>
                  <a:lnTo>
                    <a:pt x="710562" y="264526"/>
                  </a:lnTo>
                  <a:lnTo>
                    <a:pt x="668819" y="290369"/>
                  </a:lnTo>
                  <a:lnTo>
                    <a:pt x="628069" y="317188"/>
                  </a:lnTo>
                  <a:lnTo>
                    <a:pt x="588319" y="344958"/>
                  </a:lnTo>
                  <a:lnTo>
                    <a:pt x="549579" y="373656"/>
                  </a:lnTo>
                  <a:lnTo>
                    <a:pt x="511857" y="403256"/>
                  </a:lnTo>
                  <a:lnTo>
                    <a:pt x="475162" y="433735"/>
                  </a:lnTo>
                  <a:lnTo>
                    <a:pt x="439502" y="465069"/>
                  </a:lnTo>
                  <a:lnTo>
                    <a:pt x="404885" y="497232"/>
                  </a:lnTo>
                  <a:lnTo>
                    <a:pt x="371321" y="530201"/>
                  </a:lnTo>
                  <a:lnTo>
                    <a:pt x="338818" y="563952"/>
                  </a:lnTo>
                  <a:lnTo>
                    <a:pt x="307385" y="598460"/>
                  </a:lnTo>
                  <a:lnTo>
                    <a:pt x="277030" y="633700"/>
                  </a:lnTo>
                  <a:lnTo>
                    <a:pt x="247762" y="669649"/>
                  </a:lnTo>
                  <a:lnTo>
                    <a:pt x="219589" y="706282"/>
                  </a:lnTo>
                  <a:lnTo>
                    <a:pt x="192520" y="743576"/>
                  </a:lnTo>
                  <a:lnTo>
                    <a:pt x="166564" y="781504"/>
                  </a:lnTo>
                  <a:lnTo>
                    <a:pt x="141729" y="820044"/>
                  </a:lnTo>
                  <a:lnTo>
                    <a:pt x="118024" y="859171"/>
                  </a:lnTo>
                  <a:lnTo>
                    <a:pt x="95457" y="898861"/>
                  </a:lnTo>
                  <a:lnTo>
                    <a:pt x="74037" y="939089"/>
                  </a:lnTo>
                  <a:lnTo>
                    <a:pt x="53773" y="979831"/>
                  </a:lnTo>
                  <a:lnTo>
                    <a:pt x="34673" y="1021063"/>
                  </a:lnTo>
                  <a:lnTo>
                    <a:pt x="16745" y="1062761"/>
                  </a:lnTo>
                  <a:lnTo>
                    <a:pt x="0" y="1104900"/>
                  </a:lnTo>
                  <a:lnTo>
                    <a:pt x="1781556" y="1104900"/>
                  </a:lnTo>
                  <a:lnTo>
                    <a:pt x="1781556" y="0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50252" y="2441447"/>
              <a:ext cx="2074545" cy="1104900"/>
            </a:xfrm>
            <a:custGeom>
              <a:avLst/>
              <a:gdLst/>
              <a:ahLst/>
              <a:cxnLst/>
              <a:rect l="l" t="t" r="r" b="b"/>
              <a:pathLst>
                <a:path w="2074545" h="1104900">
                  <a:moveTo>
                    <a:pt x="2074164" y="0"/>
                  </a:moveTo>
                  <a:lnTo>
                    <a:pt x="297942" y="0"/>
                  </a:lnTo>
                  <a:lnTo>
                    <a:pt x="267246" y="67278"/>
                  </a:lnTo>
                  <a:lnTo>
                    <a:pt x="242127" y="131433"/>
                  </a:lnTo>
                  <a:lnTo>
                    <a:pt x="222084" y="192566"/>
                  </a:lnTo>
                  <a:lnTo>
                    <a:pt x="206621" y="250781"/>
                  </a:lnTo>
                  <a:lnTo>
                    <a:pt x="195239" y="306178"/>
                  </a:lnTo>
                  <a:lnTo>
                    <a:pt x="187439" y="358861"/>
                  </a:lnTo>
                  <a:lnTo>
                    <a:pt x="182723" y="408932"/>
                  </a:lnTo>
                  <a:lnTo>
                    <a:pt x="180593" y="456492"/>
                  </a:lnTo>
                  <a:lnTo>
                    <a:pt x="180551" y="501645"/>
                  </a:lnTo>
                  <a:lnTo>
                    <a:pt x="182099" y="544492"/>
                  </a:lnTo>
                  <a:lnTo>
                    <a:pt x="184737" y="585136"/>
                  </a:lnTo>
                  <a:lnTo>
                    <a:pt x="194215" y="694871"/>
                  </a:lnTo>
                  <a:lnTo>
                    <a:pt x="196235" y="727724"/>
                  </a:lnTo>
                  <a:lnTo>
                    <a:pt x="195574" y="788458"/>
                  </a:lnTo>
                  <a:lnTo>
                    <a:pt x="185326" y="843241"/>
                  </a:lnTo>
                  <a:lnTo>
                    <a:pt x="161503" y="892893"/>
                  </a:lnTo>
                  <a:lnTo>
                    <a:pt x="143255" y="916051"/>
                  </a:lnTo>
                  <a:lnTo>
                    <a:pt x="114165" y="954259"/>
                  </a:lnTo>
                  <a:lnTo>
                    <a:pt x="66848" y="1020118"/>
                  </a:lnTo>
                  <a:lnTo>
                    <a:pt x="38416" y="1057669"/>
                  </a:lnTo>
                  <a:lnTo>
                    <a:pt x="0" y="1104900"/>
                  </a:lnTo>
                  <a:lnTo>
                    <a:pt x="2074164" y="1104900"/>
                  </a:lnTo>
                  <a:lnTo>
                    <a:pt x="2074164" y="0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16561" y="3544824"/>
              <a:ext cx="2407920" cy="1106805"/>
            </a:xfrm>
            <a:custGeom>
              <a:avLst/>
              <a:gdLst/>
              <a:ahLst/>
              <a:cxnLst/>
              <a:rect l="l" t="t" r="r" b="b"/>
              <a:pathLst>
                <a:path w="2407920" h="1106804">
                  <a:moveTo>
                    <a:pt x="2407854" y="0"/>
                  </a:moveTo>
                  <a:lnTo>
                    <a:pt x="344866" y="0"/>
                  </a:lnTo>
                  <a:lnTo>
                    <a:pt x="296299" y="58868"/>
                  </a:lnTo>
                  <a:lnTo>
                    <a:pt x="251827" y="114320"/>
                  </a:lnTo>
                  <a:lnTo>
                    <a:pt x="211275" y="166257"/>
                  </a:lnTo>
                  <a:lnTo>
                    <a:pt x="174469" y="214582"/>
                  </a:lnTo>
                  <a:lnTo>
                    <a:pt x="141235" y="259197"/>
                  </a:lnTo>
                  <a:lnTo>
                    <a:pt x="111397" y="300003"/>
                  </a:lnTo>
                  <a:lnTo>
                    <a:pt x="40517" y="398593"/>
                  </a:lnTo>
                  <a:lnTo>
                    <a:pt x="22520" y="423187"/>
                  </a:lnTo>
                  <a:lnTo>
                    <a:pt x="7046" y="443483"/>
                  </a:lnTo>
                  <a:lnTo>
                    <a:pt x="0" y="472152"/>
                  </a:lnTo>
                  <a:lnTo>
                    <a:pt x="3692" y="498849"/>
                  </a:lnTo>
                  <a:lnTo>
                    <a:pt x="37865" y="546846"/>
                  </a:lnTo>
                  <a:lnTo>
                    <a:pt x="98698" y="588508"/>
                  </a:lnTo>
                  <a:lnTo>
                    <a:pt x="135717" y="607286"/>
                  </a:lnTo>
                  <a:lnTo>
                    <a:pt x="175326" y="624867"/>
                  </a:lnTo>
                  <a:lnTo>
                    <a:pt x="216168" y="641381"/>
                  </a:lnTo>
                  <a:lnTo>
                    <a:pt x="296115" y="671723"/>
                  </a:lnTo>
                  <a:lnTo>
                    <a:pt x="332505" y="685809"/>
                  </a:lnTo>
                  <a:lnTo>
                    <a:pt x="391325" y="712457"/>
                  </a:lnTo>
                  <a:lnTo>
                    <a:pt x="422477" y="737933"/>
                  </a:lnTo>
                  <a:lnTo>
                    <a:pt x="424283" y="750554"/>
                  </a:lnTo>
                  <a:lnTo>
                    <a:pt x="415097" y="763269"/>
                  </a:lnTo>
                  <a:lnTo>
                    <a:pt x="385988" y="813080"/>
                  </a:lnTo>
                  <a:lnTo>
                    <a:pt x="354645" y="864912"/>
                  </a:lnTo>
                  <a:lnTo>
                    <a:pt x="325229" y="916193"/>
                  </a:lnTo>
                  <a:lnTo>
                    <a:pt x="301898" y="964353"/>
                  </a:lnTo>
                  <a:lnTo>
                    <a:pt x="288812" y="1006818"/>
                  </a:lnTo>
                  <a:lnTo>
                    <a:pt x="290129" y="1041019"/>
                  </a:lnTo>
                  <a:lnTo>
                    <a:pt x="308943" y="1058525"/>
                  </a:lnTo>
                  <a:lnTo>
                    <a:pt x="335865" y="1075150"/>
                  </a:lnTo>
                  <a:lnTo>
                    <a:pt x="395793" y="1106424"/>
                  </a:lnTo>
                  <a:lnTo>
                    <a:pt x="2407854" y="1106424"/>
                  </a:lnTo>
                  <a:lnTo>
                    <a:pt x="2407854" y="0"/>
                  </a:lnTo>
                  <a:close/>
                </a:path>
              </a:pathLst>
            </a:custGeom>
            <a:solidFill>
              <a:srgbClr val="8BB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80240" y="4640580"/>
              <a:ext cx="4811760" cy="1114425"/>
            </a:xfrm>
            <a:custGeom>
              <a:avLst/>
              <a:gdLst/>
              <a:ahLst/>
              <a:cxnLst/>
              <a:rect l="l" t="t" r="r" b="b"/>
              <a:pathLst>
                <a:path w="2044700" h="1114425">
                  <a:moveTo>
                    <a:pt x="17002" y="0"/>
                  </a:moveTo>
                  <a:lnTo>
                    <a:pt x="28182" y="7967"/>
                  </a:lnTo>
                  <a:lnTo>
                    <a:pt x="34718" y="16208"/>
                  </a:lnTo>
                  <a:lnTo>
                    <a:pt x="41255" y="27235"/>
                  </a:lnTo>
                  <a:lnTo>
                    <a:pt x="52435" y="43561"/>
                  </a:lnTo>
                  <a:lnTo>
                    <a:pt x="34956" y="81281"/>
                  </a:lnTo>
                  <a:lnTo>
                    <a:pt x="13763" y="119872"/>
                  </a:lnTo>
                  <a:lnTo>
                    <a:pt x="0" y="156628"/>
                  </a:lnTo>
                  <a:lnTo>
                    <a:pt x="4810" y="188849"/>
                  </a:lnTo>
                  <a:lnTo>
                    <a:pt x="37561" y="222771"/>
                  </a:lnTo>
                  <a:lnTo>
                    <a:pt x="77452" y="254608"/>
                  </a:lnTo>
                  <a:lnTo>
                    <a:pt x="118543" y="286909"/>
                  </a:lnTo>
                  <a:lnTo>
                    <a:pt x="154897" y="322221"/>
                  </a:lnTo>
                  <a:lnTo>
                    <a:pt x="180578" y="363093"/>
                  </a:lnTo>
                  <a:lnTo>
                    <a:pt x="188985" y="383190"/>
                  </a:lnTo>
                  <a:lnTo>
                    <a:pt x="192911" y="407258"/>
                  </a:lnTo>
                  <a:lnTo>
                    <a:pt x="193139" y="434864"/>
                  </a:lnTo>
                  <a:lnTo>
                    <a:pt x="190454" y="465571"/>
                  </a:lnTo>
                  <a:lnTo>
                    <a:pt x="185638" y="498948"/>
                  </a:lnTo>
                  <a:lnTo>
                    <a:pt x="172748" y="571969"/>
                  </a:lnTo>
                  <a:lnTo>
                    <a:pt x="166241" y="610745"/>
                  </a:lnTo>
                  <a:lnTo>
                    <a:pt x="160738" y="650452"/>
                  </a:lnTo>
                  <a:lnTo>
                    <a:pt x="157020" y="690657"/>
                  </a:lnTo>
                  <a:lnTo>
                    <a:pt x="155873" y="730925"/>
                  </a:lnTo>
                  <a:lnTo>
                    <a:pt x="158080" y="770822"/>
                  </a:lnTo>
                  <a:lnTo>
                    <a:pt x="164423" y="809914"/>
                  </a:lnTo>
                  <a:lnTo>
                    <a:pt x="175687" y="847766"/>
                  </a:lnTo>
                  <a:lnTo>
                    <a:pt x="192654" y="883944"/>
                  </a:lnTo>
                  <a:lnTo>
                    <a:pt x="216109" y="918015"/>
                  </a:lnTo>
                  <a:lnTo>
                    <a:pt x="246835" y="949543"/>
                  </a:lnTo>
                  <a:lnTo>
                    <a:pt x="285614" y="978095"/>
                  </a:lnTo>
                  <a:lnTo>
                    <a:pt x="333232" y="1003236"/>
                  </a:lnTo>
                  <a:lnTo>
                    <a:pt x="376260" y="1017678"/>
                  </a:lnTo>
                  <a:lnTo>
                    <a:pt x="420640" y="1028680"/>
                  </a:lnTo>
                  <a:lnTo>
                    <a:pt x="466238" y="1036471"/>
                  </a:lnTo>
                  <a:lnTo>
                    <a:pt x="512925" y="1041284"/>
                  </a:lnTo>
                  <a:lnTo>
                    <a:pt x="560568" y="1043349"/>
                  </a:lnTo>
                  <a:lnTo>
                    <a:pt x="609036" y="1042898"/>
                  </a:lnTo>
                  <a:lnTo>
                    <a:pt x="658196" y="1040161"/>
                  </a:lnTo>
                  <a:lnTo>
                    <a:pt x="707919" y="1035370"/>
                  </a:lnTo>
                  <a:lnTo>
                    <a:pt x="758071" y="1028756"/>
                  </a:lnTo>
                  <a:lnTo>
                    <a:pt x="808522" y="1020550"/>
                  </a:lnTo>
                  <a:lnTo>
                    <a:pt x="859139" y="1010982"/>
                  </a:lnTo>
                  <a:lnTo>
                    <a:pt x="909792" y="1000285"/>
                  </a:lnTo>
                  <a:lnTo>
                    <a:pt x="960349" y="988688"/>
                  </a:lnTo>
                  <a:lnTo>
                    <a:pt x="1010678" y="976424"/>
                  </a:lnTo>
                  <a:lnTo>
                    <a:pt x="1060647" y="963723"/>
                  </a:lnTo>
                  <a:lnTo>
                    <a:pt x="1254300" y="913173"/>
                  </a:lnTo>
                  <a:lnTo>
                    <a:pt x="1300499" y="901754"/>
                  </a:lnTo>
                  <a:lnTo>
                    <a:pt x="1345549" y="891286"/>
                  </a:lnTo>
                  <a:lnTo>
                    <a:pt x="1386765" y="887296"/>
                  </a:lnTo>
                  <a:lnTo>
                    <a:pt x="1423242" y="897578"/>
                  </a:lnTo>
                  <a:lnTo>
                    <a:pt x="1455343" y="920733"/>
                  </a:lnTo>
                  <a:lnTo>
                    <a:pt x="1483430" y="955358"/>
                  </a:lnTo>
                  <a:lnTo>
                    <a:pt x="1507864" y="1000052"/>
                  </a:lnTo>
                  <a:lnTo>
                    <a:pt x="1529008" y="1053414"/>
                  </a:lnTo>
                  <a:lnTo>
                    <a:pt x="1547225" y="1114044"/>
                  </a:lnTo>
                  <a:lnTo>
                    <a:pt x="2044176" y="1114044"/>
                  </a:lnTo>
                  <a:lnTo>
                    <a:pt x="2044176" y="9017"/>
                  </a:lnTo>
                  <a:lnTo>
                    <a:pt x="17002" y="0"/>
                  </a:lnTo>
                  <a:close/>
                </a:path>
              </a:pathLst>
            </a:custGeom>
            <a:solidFill>
              <a:srgbClr val="507B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24544" y="5753100"/>
              <a:ext cx="500380" cy="1104900"/>
            </a:xfrm>
            <a:custGeom>
              <a:avLst/>
              <a:gdLst/>
              <a:ahLst/>
              <a:cxnLst/>
              <a:rect l="l" t="t" r="r" b="b"/>
              <a:pathLst>
                <a:path w="500379" h="1104900">
                  <a:moveTo>
                    <a:pt x="499872" y="0"/>
                  </a:moveTo>
                  <a:lnTo>
                    <a:pt x="0" y="0"/>
                  </a:lnTo>
                  <a:lnTo>
                    <a:pt x="9990" y="53524"/>
                  </a:lnTo>
                  <a:lnTo>
                    <a:pt x="19590" y="106328"/>
                  </a:lnTo>
                  <a:lnTo>
                    <a:pt x="28788" y="158472"/>
                  </a:lnTo>
                  <a:lnTo>
                    <a:pt x="37573" y="210019"/>
                  </a:lnTo>
                  <a:lnTo>
                    <a:pt x="45936" y="261027"/>
                  </a:lnTo>
                  <a:lnTo>
                    <a:pt x="53866" y="311559"/>
                  </a:lnTo>
                  <a:lnTo>
                    <a:pt x="61353" y="361675"/>
                  </a:lnTo>
                  <a:lnTo>
                    <a:pt x="68387" y="411436"/>
                  </a:lnTo>
                  <a:lnTo>
                    <a:pt x="74956" y="460903"/>
                  </a:lnTo>
                  <a:lnTo>
                    <a:pt x="81051" y="510137"/>
                  </a:lnTo>
                  <a:lnTo>
                    <a:pt x="86661" y="559198"/>
                  </a:lnTo>
                  <a:lnTo>
                    <a:pt x="91776" y="608148"/>
                  </a:lnTo>
                  <a:lnTo>
                    <a:pt x="96386" y="657046"/>
                  </a:lnTo>
                  <a:lnTo>
                    <a:pt x="100479" y="705956"/>
                  </a:lnTo>
                  <a:lnTo>
                    <a:pt x="104047" y="754936"/>
                  </a:lnTo>
                  <a:lnTo>
                    <a:pt x="107077" y="804048"/>
                  </a:lnTo>
                  <a:lnTo>
                    <a:pt x="109561" y="853353"/>
                  </a:lnTo>
                  <a:lnTo>
                    <a:pt x="111487" y="902911"/>
                  </a:lnTo>
                  <a:lnTo>
                    <a:pt x="112846" y="952784"/>
                  </a:lnTo>
                  <a:lnTo>
                    <a:pt x="113626" y="1003033"/>
                  </a:lnTo>
                  <a:lnTo>
                    <a:pt x="113818" y="1053717"/>
                  </a:lnTo>
                  <a:lnTo>
                    <a:pt x="113410" y="1104899"/>
                  </a:lnTo>
                  <a:lnTo>
                    <a:pt x="499872" y="1104899"/>
                  </a:lnTo>
                  <a:lnTo>
                    <a:pt x="499872" y="0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359775" y="1600200"/>
            <a:ext cx="37560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35" dirty="0">
                <a:solidFill>
                  <a:srgbClr val="FFFF00"/>
                </a:solidFill>
                <a:cs typeface="Verdana"/>
              </a:rPr>
              <a:t>Pengangkatan</a:t>
            </a:r>
            <a:r>
              <a:rPr sz="1600" b="1" spc="3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600" b="1" spc="40" dirty="0">
                <a:solidFill>
                  <a:srgbClr val="FFFF00"/>
                </a:solidFill>
                <a:latin typeface="Verdana"/>
                <a:cs typeface="Verdana"/>
              </a:rPr>
              <a:t>PNS ke </a:t>
            </a:r>
            <a:r>
              <a:rPr sz="1600" b="1" spc="30" dirty="0">
                <a:solidFill>
                  <a:srgbClr val="FFFF00"/>
                </a:solidFill>
                <a:latin typeface="Verdana"/>
                <a:cs typeface="Verdana"/>
              </a:rPr>
              <a:t>dalam</a:t>
            </a:r>
            <a:r>
              <a:rPr sz="1600" b="1" spc="-100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600" b="1" spc="60" dirty="0">
                <a:solidFill>
                  <a:srgbClr val="FFFF00"/>
                </a:solidFill>
                <a:latin typeface="Verdana"/>
                <a:cs typeface="Verdana"/>
              </a:rPr>
              <a:t>JF</a:t>
            </a:r>
            <a:endParaRPr sz="1600" dirty="0">
              <a:solidFill>
                <a:srgbClr val="FFFF00"/>
              </a:solidFill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59775" y="1844040"/>
            <a:ext cx="35331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25" dirty="0">
                <a:solidFill>
                  <a:srgbClr val="FFFF00"/>
                </a:solidFill>
                <a:cs typeface="Verdana"/>
              </a:rPr>
              <a:t>keahlian </a:t>
            </a:r>
            <a:r>
              <a:rPr sz="1600" b="1" spc="30" dirty="0">
                <a:solidFill>
                  <a:srgbClr val="FFFF00"/>
                </a:solidFill>
                <a:cs typeface="Verdana"/>
              </a:rPr>
              <a:t>dan </a:t>
            </a:r>
            <a:r>
              <a:rPr sz="1600" b="1" spc="60" dirty="0">
                <a:solidFill>
                  <a:srgbClr val="FFFF00"/>
                </a:solidFill>
                <a:cs typeface="Verdana"/>
              </a:rPr>
              <a:t>JF</a:t>
            </a:r>
            <a:r>
              <a:rPr sz="1600" b="1" spc="-30" dirty="0">
                <a:solidFill>
                  <a:srgbClr val="FFFF00"/>
                </a:solidFill>
                <a:cs typeface="Verdana"/>
              </a:rPr>
              <a:t> </a:t>
            </a:r>
            <a:r>
              <a:rPr sz="1600" b="1" spc="35" dirty="0">
                <a:solidFill>
                  <a:srgbClr val="FFFF00"/>
                </a:solidFill>
                <a:cs typeface="Verdana"/>
              </a:rPr>
              <a:t>Keterampilan</a:t>
            </a:r>
            <a:endParaRPr sz="1600" dirty="0">
              <a:solidFill>
                <a:srgbClr val="FFFF00"/>
              </a:solidFill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59775" y="2087880"/>
            <a:ext cx="21894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25" dirty="0">
                <a:solidFill>
                  <a:srgbClr val="FFFF00"/>
                </a:solidFill>
                <a:cs typeface="Verdana"/>
              </a:rPr>
              <a:t>dilakukan</a:t>
            </a:r>
            <a:r>
              <a:rPr sz="1600" b="1" spc="-5" dirty="0">
                <a:solidFill>
                  <a:srgbClr val="FFFF00"/>
                </a:solidFill>
                <a:cs typeface="Verdana"/>
              </a:rPr>
              <a:t> </a:t>
            </a:r>
            <a:r>
              <a:rPr sz="1600" b="1" spc="15" dirty="0">
                <a:solidFill>
                  <a:srgbClr val="FFFF00"/>
                </a:solidFill>
                <a:cs typeface="Verdana"/>
              </a:rPr>
              <a:t>melalui:</a:t>
            </a:r>
            <a:endParaRPr sz="1600" dirty="0">
              <a:solidFill>
                <a:srgbClr val="FFFF00"/>
              </a:solidFill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97724" y="2695955"/>
            <a:ext cx="2049780" cy="3763645"/>
          </a:xfrm>
          <a:custGeom>
            <a:avLst/>
            <a:gdLst/>
            <a:ahLst/>
            <a:cxnLst/>
            <a:rect l="l" t="t" r="r" b="b"/>
            <a:pathLst>
              <a:path w="2049779" h="3763645">
                <a:moveTo>
                  <a:pt x="379730" y="1232535"/>
                </a:moveTo>
                <a:lnTo>
                  <a:pt x="370420" y="1186434"/>
                </a:lnTo>
                <a:lnTo>
                  <a:pt x="345071" y="1148765"/>
                </a:lnTo>
                <a:lnTo>
                  <a:pt x="307441" y="1123365"/>
                </a:lnTo>
                <a:lnTo>
                  <a:pt x="261366" y="1114044"/>
                </a:lnTo>
                <a:lnTo>
                  <a:pt x="215277" y="1123365"/>
                </a:lnTo>
                <a:lnTo>
                  <a:pt x="177647" y="1148765"/>
                </a:lnTo>
                <a:lnTo>
                  <a:pt x="152298" y="1186434"/>
                </a:lnTo>
                <a:lnTo>
                  <a:pt x="143002" y="1232535"/>
                </a:lnTo>
                <a:lnTo>
                  <a:pt x="152298" y="1278699"/>
                </a:lnTo>
                <a:lnTo>
                  <a:pt x="177647" y="1316355"/>
                </a:lnTo>
                <a:lnTo>
                  <a:pt x="215277" y="1341729"/>
                </a:lnTo>
                <a:lnTo>
                  <a:pt x="261366" y="1351026"/>
                </a:lnTo>
                <a:lnTo>
                  <a:pt x="307441" y="1341729"/>
                </a:lnTo>
                <a:lnTo>
                  <a:pt x="345071" y="1316355"/>
                </a:lnTo>
                <a:lnTo>
                  <a:pt x="370420" y="1278699"/>
                </a:lnTo>
                <a:lnTo>
                  <a:pt x="379730" y="1232535"/>
                </a:lnTo>
                <a:close/>
              </a:path>
              <a:path w="2049779" h="3763645">
                <a:moveTo>
                  <a:pt x="522732" y="1476248"/>
                </a:moveTo>
                <a:lnTo>
                  <a:pt x="514997" y="1437944"/>
                </a:lnTo>
                <a:lnTo>
                  <a:pt x="493915" y="1406664"/>
                </a:lnTo>
                <a:lnTo>
                  <a:pt x="462661" y="1385570"/>
                </a:lnTo>
                <a:lnTo>
                  <a:pt x="424434" y="1377823"/>
                </a:lnTo>
                <a:lnTo>
                  <a:pt x="98298" y="1377823"/>
                </a:lnTo>
                <a:lnTo>
                  <a:pt x="60058" y="1385570"/>
                </a:lnTo>
                <a:lnTo>
                  <a:pt x="28803" y="1406664"/>
                </a:lnTo>
                <a:lnTo>
                  <a:pt x="7721" y="1437944"/>
                </a:lnTo>
                <a:lnTo>
                  <a:pt x="0" y="1476248"/>
                </a:lnTo>
                <a:lnTo>
                  <a:pt x="0" y="1591183"/>
                </a:lnTo>
                <a:lnTo>
                  <a:pt x="127" y="1591183"/>
                </a:lnTo>
                <a:lnTo>
                  <a:pt x="127" y="1638300"/>
                </a:lnTo>
                <a:lnTo>
                  <a:pt x="522605" y="1638300"/>
                </a:lnTo>
                <a:lnTo>
                  <a:pt x="522605" y="1591183"/>
                </a:lnTo>
                <a:lnTo>
                  <a:pt x="522732" y="1591183"/>
                </a:lnTo>
                <a:lnTo>
                  <a:pt x="522732" y="1476248"/>
                </a:lnTo>
                <a:close/>
              </a:path>
              <a:path w="2049779" h="3763645">
                <a:moveTo>
                  <a:pt x="698627" y="118237"/>
                </a:moveTo>
                <a:lnTo>
                  <a:pt x="689343" y="72224"/>
                </a:lnTo>
                <a:lnTo>
                  <a:pt x="664057" y="34645"/>
                </a:lnTo>
                <a:lnTo>
                  <a:pt x="626554" y="9296"/>
                </a:lnTo>
                <a:lnTo>
                  <a:pt x="580644" y="0"/>
                </a:lnTo>
                <a:lnTo>
                  <a:pt x="534720" y="9296"/>
                </a:lnTo>
                <a:lnTo>
                  <a:pt x="497217" y="34645"/>
                </a:lnTo>
                <a:lnTo>
                  <a:pt x="471932" y="72224"/>
                </a:lnTo>
                <a:lnTo>
                  <a:pt x="462661" y="118237"/>
                </a:lnTo>
                <a:lnTo>
                  <a:pt x="471932" y="164185"/>
                </a:lnTo>
                <a:lnTo>
                  <a:pt x="497217" y="201726"/>
                </a:lnTo>
                <a:lnTo>
                  <a:pt x="534720" y="227063"/>
                </a:lnTo>
                <a:lnTo>
                  <a:pt x="580644" y="236347"/>
                </a:lnTo>
                <a:lnTo>
                  <a:pt x="626554" y="227063"/>
                </a:lnTo>
                <a:lnTo>
                  <a:pt x="664057" y="201726"/>
                </a:lnTo>
                <a:lnTo>
                  <a:pt x="689343" y="164185"/>
                </a:lnTo>
                <a:lnTo>
                  <a:pt x="698627" y="118237"/>
                </a:lnTo>
                <a:close/>
              </a:path>
              <a:path w="2049779" h="3763645">
                <a:moveTo>
                  <a:pt x="841248" y="361188"/>
                </a:moveTo>
                <a:lnTo>
                  <a:pt x="833526" y="322973"/>
                </a:lnTo>
                <a:lnTo>
                  <a:pt x="812507" y="291769"/>
                </a:lnTo>
                <a:lnTo>
                  <a:pt x="781342" y="270738"/>
                </a:lnTo>
                <a:lnTo>
                  <a:pt x="743204" y="263017"/>
                </a:lnTo>
                <a:lnTo>
                  <a:pt x="418084" y="263017"/>
                </a:lnTo>
                <a:lnTo>
                  <a:pt x="379933" y="270738"/>
                </a:lnTo>
                <a:lnTo>
                  <a:pt x="348767" y="291769"/>
                </a:lnTo>
                <a:lnTo>
                  <a:pt x="327748" y="322973"/>
                </a:lnTo>
                <a:lnTo>
                  <a:pt x="320040" y="361188"/>
                </a:lnTo>
                <a:lnTo>
                  <a:pt x="320040" y="475742"/>
                </a:lnTo>
                <a:lnTo>
                  <a:pt x="320167" y="475742"/>
                </a:lnTo>
                <a:lnTo>
                  <a:pt x="320167" y="522732"/>
                </a:lnTo>
                <a:lnTo>
                  <a:pt x="841121" y="522732"/>
                </a:lnTo>
                <a:lnTo>
                  <a:pt x="841121" y="475742"/>
                </a:lnTo>
                <a:lnTo>
                  <a:pt x="841248" y="475742"/>
                </a:lnTo>
                <a:lnTo>
                  <a:pt x="841248" y="361188"/>
                </a:lnTo>
                <a:close/>
              </a:path>
              <a:path w="2049779" h="3763645">
                <a:moveTo>
                  <a:pt x="925322" y="2280793"/>
                </a:moveTo>
                <a:lnTo>
                  <a:pt x="916012" y="2234781"/>
                </a:lnTo>
                <a:lnTo>
                  <a:pt x="890663" y="2197201"/>
                </a:lnTo>
                <a:lnTo>
                  <a:pt x="853033" y="2171852"/>
                </a:lnTo>
                <a:lnTo>
                  <a:pt x="806958" y="2162556"/>
                </a:lnTo>
                <a:lnTo>
                  <a:pt x="760869" y="2171852"/>
                </a:lnTo>
                <a:lnTo>
                  <a:pt x="723239" y="2197201"/>
                </a:lnTo>
                <a:lnTo>
                  <a:pt x="697890" y="2234781"/>
                </a:lnTo>
                <a:lnTo>
                  <a:pt x="688594" y="2280793"/>
                </a:lnTo>
                <a:lnTo>
                  <a:pt x="697890" y="2326741"/>
                </a:lnTo>
                <a:lnTo>
                  <a:pt x="723239" y="2364282"/>
                </a:lnTo>
                <a:lnTo>
                  <a:pt x="760869" y="2389619"/>
                </a:lnTo>
                <a:lnTo>
                  <a:pt x="806958" y="2398903"/>
                </a:lnTo>
                <a:lnTo>
                  <a:pt x="853033" y="2389619"/>
                </a:lnTo>
                <a:lnTo>
                  <a:pt x="890663" y="2364282"/>
                </a:lnTo>
                <a:lnTo>
                  <a:pt x="916012" y="2326741"/>
                </a:lnTo>
                <a:lnTo>
                  <a:pt x="925322" y="2280793"/>
                </a:lnTo>
                <a:close/>
              </a:path>
              <a:path w="2049779" h="3763645">
                <a:moveTo>
                  <a:pt x="1068324" y="2523744"/>
                </a:moveTo>
                <a:lnTo>
                  <a:pt x="1060589" y="2485529"/>
                </a:lnTo>
                <a:lnTo>
                  <a:pt x="1039507" y="2454325"/>
                </a:lnTo>
                <a:lnTo>
                  <a:pt x="1008253" y="2433294"/>
                </a:lnTo>
                <a:lnTo>
                  <a:pt x="970026" y="2425573"/>
                </a:lnTo>
                <a:lnTo>
                  <a:pt x="643890" y="2425573"/>
                </a:lnTo>
                <a:lnTo>
                  <a:pt x="605650" y="2433294"/>
                </a:lnTo>
                <a:lnTo>
                  <a:pt x="574395" y="2454325"/>
                </a:lnTo>
                <a:lnTo>
                  <a:pt x="553313" y="2485529"/>
                </a:lnTo>
                <a:lnTo>
                  <a:pt x="545592" y="2523744"/>
                </a:lnTo>
                <a:lnTo>
                  <a:pt x="545592" y="2638298"/>
                </a:lnTo>
                <a:lnTo>
                  <a:pt x="545719" y="2638298"/>
                </a:lnTo>
                <a:lnTo>
                  <a:pt x="545719" y="2685288"/>
                </a:lnTo>
                <a:lnTo>
                  <a:pt x="1068197" y="2685288"/>
                </a:lnTo>
                <a:lnTo>
                  <a:pt x="1068197" y="2638298"/>
                </a:lnTo>
                <a:lnTo>
                  <a:pt x="1068324" y="2638298"/>
                </a:lnTo>
                <a:lnTo>
                  <a:pt x="1068324" y="2523744"/>
                </a:lnTo>
                <a:close/>
              </a:path>
              <a:path w="2049779" h="3763645">
                <a:moveTo>
                  <a:pt x="1798955" y="3619703"/>
                </a:moveTo>
                <a:lnTo>
                  <a:pt x="1792452" y="3585413"/>
                </a:lnTo>
                <a:lnTo>
                  <a:pt x="1782025" y="3571443"/>
                </a:lnTo>
                <a:lnTo>
                  <a:pt x="1772539" y="3558743"/>
                </a:lnTo>
                <a:lnTo>
                  <a:pt x="1759331" y="3551009"/>
                </a:lnTo>
                <a:lnTo>
                  <a:pt x="1759331" y="3620973"/>
                </a:lnTo>
                <a:lnTo>
                  <a:pt x="1754085" y="3641293"/>
                </a:lnTo>
                <a:lnTo>
                  <a:pt x="1741182" y="3657803"/>
                </a:lnTo>
                <a:lnTo>
                  <a:pt x="1722475" y="3669233"/>
                </a:lnTo>
                <a:lnTo>
                  <a:pt x="1699895" y="3674313"/>
                </a:lnTo>
                <a:lnTo>
                  <a:pt x="1677631" y="3670503"/>
                </a:lnTo>
                <a:lnTo>
                  <a:pt x="1659712" y="3660343"/>
                </a:lnTo>
                <a:lnTo>
                  <a:pt x="1647901" y="3643833"/>
                </a:lnTo>
                <a:lnTo>
                  <a:pt x="1644015" y="3624783"/>
                </a:lnTo>
                <a:lnTo>
                  <a:pt x="1649247" y="3604463"/>
                </a:lnTo>
                <a:lnTo>
                  <a:pt x="1662150" y="3586683"/>
                </a:lnTo>
                <a:lnTo>
                  <a:pt x="1680857" y="3575253"/>
                </a:lnTo>
                <a:lnTo>
                  <a:pt x="1703451" y="3571443"/>
                </a:lnTo>
                <a:lnTo>
                  <a:pt x="1725701" y="3573983"/>
                </a:lnTo>
                <a:lnTo>
                  <a:pt x="1743621" y="3585413"/>
                </a:lnTo>
                <a:lnTo>
                  <a:pt x="1755432" y="3600653"/>
                </a:lnTo>
                <a:lnTo>
                  <a:pt x="1759331" y="3620973"/>
                </a:lnTo>
                <a:lnTo>
                  <a:pt x="1759331" y="3551009"/>
                </a:lnTo>
                <a:lnTo>
                  <a:pt x="1742224" y="3540963"/>
                </a:lnTo>
                <a:lnTo>
                  <a:pt x="1704594" y="3535883"/>
                </a:lnTo>
                <a:lnTo>
                  <a:pt x="1666494" y="3543503"/>
                </a:lnTo>
                <a:lnTo>
                  <a:pt x="1634959" y="3562553"/>
                </a:lnTo>
                <a:lnTo>
                  <a:pt x="1613179" y="3591763"/>
                </a:lnTo>
                <a:lnTo>
                  <a:pt x="1604391" y="3626053"/>
                </a:lnTo>
                <a:lnTo>
                  <a:pt x="1610880" y="3659073"/>
                </a:lnTo>
                <a:lnTo>
                  <a:pt x="1630807" y="3685743"/>
                </a:lnTo>
                <a:lnTo>
                  <a:pt x="1661109" y="3703523"/>
                </a:lnTo>
                <a:lnTo>
                  <a:pt x="1698752" y="3709873"/>
                </a:lnTo>
                <a:lnTo>
                  <a:pt x="1736839" y="3700983"/>
                </a:lnTo>
                <a:lnTo>
                  <a:pt x="1768373" y="3681933"/>
                </a:lnTo>
                <a:lnTo>
                  <a:pt x="1774317" y="3674313"/>
                </a:lnTo>
                <a:lnTo>
                  <a:pt x="1790153" y="3653993"/>
                </a:lnTo>
                <a:lnTo>
                  <a:pt x="1798955" y="3619703"/>
                </a:lnTo>
                <a:close/>
              </a:path>
              <a:path w="2049779" h="3763645">
                <a:moveTo>
                  <a:pt x="1859534" y="3599383"/>
                </a:moveTo>
                <a:lnTo>
                  <a:pt x="1824990" y="3593033"/>
                </a:lnTo>
                <a:lnTo>
                  <a:pt x="1822919" y="3585413"/>
                </a:lnTo>
                <a:lnTo>
                  <a:pt x="1820189" y="3577793"/>
                </a:lnTo>
                <a:lnTo>
                  <a:pt x="1816836" y="3570173"/>
                </a:lnTo>
                <a:lnTo>
                  <a:pt x="1813306" y="3564445"/>
                </a:lnTo>
                <a:lnTo>
                  <a:pt x="1813306" y="3618433"/>
                </a:lnTo>
                <a:lnTo>
                  <a:pt x="1803196" y="3657803"/>
                </a:lnTo>
                <a:lnTo>
                  <a:pt x="1778203" y="3690823"/>
                </a:lnTo>
                <a:lnTo>
                  <a:pt x="1741982" y="3713683"/>
                </a:lnTo>
                <a:lnTo>
                  <a:pt x="1698244" y="3722573"/>
                </a:lnTo>
                <a:lnTo>
                  <a:pt x="1689608" y="3721303"/>
                </a:lnTo>
                <a:lnTo>
                  <a:pt x="1655076" y="3716223"/>
                </a:lnTo>
                <a:lnTo>
                  <a:pt x="1620329" y="3695903"/>
                </a:lnTo>
                <a:lnTo>
                  <a:pt x="1597469" y="3664153"/>
                </a:lnTo>
                <a:lnTo>
                  <a:pt x="1590040" y="3626053"/>
                </a:lnTo>
                <a:lnTo>
                  <a:pt x="1600136" y="3586683"/>
                </a:lnTo>
                <a:lnTo>
                  <a:pt x="1625130" y="3553663"/>
                </a:lnTo>
                <a:lnTo>
                  <a:pt x="1661350" y="3532073"/>
                </a:lnTo>
                <a:lnTo>
                  <a:pt x="1680095" y="3528263"/>
                </a:lnTo>
                <a:lnTo>
                  <a:pt x="1705102" y="3523183"/>
                </a:lnTo>
                <a:lnTo>
                  <a:pt x="1748256" y="3529533"/>
                </a:lnTo>
                <a:lnTo>
                  <a:pt x="1783016" y="3549853"/>
                </a:lnTo>
                <a:lnTo>
                  <a:pt x="1805863" y="3580333"/>
                </a:lnTo>
                <a:lnTo>
                  <a:pt x="1813306" y="3618433"/>
                </a:lnTo>
                <a:lnTo>
                  <a:pt x="1813306" y="3564445"/>
                </a:lnTo>
                <a:lnTo>
                  <a:pt x="1812925" y="3563823"/>
                </a:lnTo>
                <a:lnTo>
                  <a:pt x="1832102" y="3537153"/>
                </a:lnTo>
                <a:lnTo>
                  <a:pt x="1800352" y="3506673"/>
                </a:lnTo>
                <a:lnTo>
                  <a:pt x="1768094" y="3523183"/>
                </a:lnTo>
                <a:lnTo>
                  <a:pt x="1761020" y="3520643"/>
                </a:lnTo>
                <a:lnTo>
                  <a:pt x="1753577" y="3516833"/>
                </a:lnTo>
                <a:lnTo>
                  <a:pt x="1745805" y="3514293"/>
                </a:lnTo>
                <a:lnTo>
                  <a:pt x="1737741" y="3513023"/>
                </a:lnTo>
                <a:lnTo>
                  <a:pt x="1739011" y="3513023"/>
                </a:lnTo>
                <a:lnTo>
                  <a:pt x="1730629" y="3478733"/>
                </a:lnTo>
                <a:lnTo>
                  <a:pt x="1682496" y="3480003"/>
                </a:lnTo>
                <a:lnTo>
                  <a:pt x="1671701" y="3515563"/>
                </a:lnTo>
                <a:lnTo>
                  <a:pt x="1672971" y="3515563"/>
                </a:lnTo>
                <a:lnTo>
                  <a:pt x="1655902" y="3520643"/>
                </a:lnTo>
                <a:lnTo>
                  <a:pt x="1647799" y="3524453"/>
                </a:lnTo>
                <a:lnTo>
                  <a:pt x="1640192" y="3528212"/>
                </a:lnTo>
                <a:lnTo>
                  <a:pt x="1640332" y="3528263"/>
                </a:lnTo>
                <a:lnTo>
                  <a:pt x="1640078" y="3528263"/>
                </a:lnTo>
                <a:lnTo>
                  <a:pt x="1606296" y="3511753"/>
                </a:lnTo>
                <a:lnTo>
                  <a:pt x="1572387" y="3544773"/>
                </a:lnTo>
                <a:lnTo>
                  <a:pt x="1592453" y="3572713"/>
                </a:lnTo>
                <a:lnTo>
                  <a:pt x="1588998" y="3579063"/>
                </a:lnTo>
                <a:lnTo>
                  <a:pt x="1585925" y="3584143"/>
                </a:lnTo>
                <a:lnTo>
                  <a:pt x="1583245" y="3590493"/>
                </a:lnTo>
                <a:lnTo>
                  <a:pt x="1581023" y="3596843"/>
                </a:lnTo>
                <a:lnTo>
                  <a:pt x="1546352" y="3605733"/>
                </a:lnTo>
                <a:lnTo>
                  <a:pt x="1544828" y="3648913"/>
                </a:lnTo>
                <a:lnTo>
                  <a:pt x="1578864" y="3655263"/>
                </a:lnTo>
                <a:lnTo>
                  <a:pt x="1581023" y="3661613"/>
                </a:lnTo>
                <a:lnTo>
                  <a:pt x="1583690" y="3669233"/>
                </a:lnTo>
                <a:lnTo>
                  <a:pt x="1586826" y="3675583"/>
                </a:lnTo>
                <a:lnTo>
                  <a:pt x="1590421" y="3681933"/>
                </a:lnTo>
                <a:lnTo>
                  <a:pt x="1569720" y="3706063"/>
                </a:lnTo>
                <a:lnTo>
                  <a:pt x="1599438" y="3739083"/>
                </a:lnTo>
                <a:lnTo>
                  <a:pt x="1635506" y="3722573"/>
                </a:lnTo>
                <a:lnTo>
                  <a:pt x="1634617" y="3721303"/>
                </a:lnTo>
                <a:lnTo>
                  <a:pt x="1641678" y="3725113"/>
                </a:lnTo>
                <a:lnTo>
                  <a:pt x="1649120" y="3727653"/>
                </a:lnTo>
                <a:lnTo>
                  <a:pt x="1656905" y="3730193"/>
                </a:lnTo>
                <a:lnTo>
                  <a:pt x="1664970" y="3731463"/>
                </a:lnTo>
                <a:lnTo>
                  <a:pt x="1672844" y="3763213"/>
                </a:lnTo>
                <a:lnTo>
                  <a:pt x="1720850" y="3761943"/>
                </a:lnTo>
                <a:lnTo>
                  <a:pt x="1731010" y="3730193"/>
                </a:lnTo>
                <a:lnTo>
                  <a:pt x="1739900" y="3727653"/>
                </a:lnTo>
                <a:lnTo>
                  <a:pt x="1748497" y="3723843"/>
                </a:lnTo>
                <a:lnTo>
                  <a:pt x="1751253" y="3722573"/>
                </a:lnTo>
                <a:lnTo>
                  <a:pt x="1756752" y="3720033"/>
                </a:lnTo>
                <a:lnTo>
                  <a:pt x="1764665" y="3716223"/>
                </a:lnTo>
                <a:lnTo>
                  <a:pt x="1761744" y="3718763"/>
                </a:lnTo>
                <a:lnTo>
                  <a:pt x="1796796" y="3732733"/>
                </a:lnTo>
                <a:lnTo>
                  <a:pt x="1812798" y="3716223"/>
                </a:lnTo>
                <a:lnTo>
                  <a:pt x="1828800" y="3699713"/>
                </a:lnTo>
                <a:lnTo>
                  <a:pt x="1809115" y="3674313"/>
                </a:lnTo>
                <a:lnTo>
                  <a:pt x="1812632" y="3669233"/>
                </a:lnTo>
                <a:lnTo>
                  <a:pt x="1815782" y="3664153"/>
                </a:lnTo>
                <a:lnTo>
                  <a:pt x="1818538" y="3657803"/>
                </a:lnTo>
                <a:lnTo>
                  <a:pt x="1820926" y="3651453"/>
                </a:lnTo>
                <a:lnTo>
                  <a:pt x="1858010" y="3642563"/>
                </a:lnTo>
                <a:lnTo>
                  <a:pt x="1859534" y="3599383"/>
                </a:lnTo>
                <a:close/>
              </a:path>
              <a:path w="2049779" h="3763645">
                <a:moveTo>
                  <a:pt x="1916430" y="3419043"/>
                </a:moveTo>
                <a:lnTo>
                  <a:pt x="1901063" y="3413963"/>
                </a:lnTo>
                <a:lnTo>
                  <a:pt x="1901190" y="3410153"/>
                </a:lnTo>
                <a:lnTo>
                  <a:pt x="1900682" y="3406343"/>
                </a:lnTo>
                <a:lnTo>
                  <a:pt x="1899539" y="3402533"/>
                </a:lnTo>
                <a:lnTo>
                  <a:pt x="1910207" y="3392373"/>
                </a:lnTo>
                <a:lnTo>
                  <a:pt x="1912874" y="3389833"/>
                </a:lnTo>
                <a:lnTo>
                  <a:pt x="1904873" y="3378403"/>
                </a:lnTo>
                <a:lnTo>
                  <a:pt x="1901317" y="3373323"/>
                </a:lnTo>
                <a:lnTo>
                  <a:pt x="1884680" y="3378403"/>
                </a:lnTo>
                <a:lnTo>
                  <a:pt x="1880743" y="3374593"/>
                </a:lnTo>
                <a:lnTo>
                  <a:pt x="1876171" y="3372053"/>
                </a:lnTo>
                <a:lnTo>
                  <a:pt x="1871218" y="3369513"/>
                </a:lnTo>
                <a:lnTo>
                  <a:pt x="1871357" y="3366973"/>
                </a:lnTo>
                <a:lnTo>
                  <a:pt x="1872107" y="3354273"/>
                </a:lnTo>
                <a:lnTo>
                  <a:pt x="1867941" y="3353320"/>
                </a:lnTo>
                <a:lnTo>
                  <a:pt x="1867941" y="3412693"/>
                </a:lnTo>
                <a:lnTo>
                  <a:pt x="1867128" y="3422853"/>
                </a:lnTo>
                <a:lnTo>
                  <a:pt x="1862391" y="3431743"/>
                </a:lnTo>
                <a:lnTo>
                  <a:pt x="1854073" y="3438093"/>
                </a:lnTo>
                <a:lnTo>
                  <a:pt x="1843582" y="3441903"/>
                </a:lnTo>
                <a:lnTo>
                  <a:pt x="1832940" y="3441903"/>
                </a:lnTo>
                <a:lnTo>
                  <a:pt x="1823364" y="3438093"/>
                </a:lnTo>
                <a:lnTo>
                  <a:pt x="1816100" y="3431743"/>
                </a:lnTo>
                <a:lnTo>
                  <a:pt x="1812632" y="3422853"/>
                </a:lnTo>
                <a:lnTo>
                  <a:pt x="1813445" y="3412693"/>
                </a:lnTo>
                <a:lnTo>
                  <a:pt x="1818182" y="3403803"/>
                </a:lnTo>
                <a:lnTo>
                  <a:pt x="1831467" y="3393643"/>
                </a:lnTo>
                <a:lnTo>
                  <a:pt x="1837055" y="3392373"/>
                </a:lnTo>
                <a:lnTo>
                  <a:pt x="1851279" y="3392373"/>
                </a:lnTo>
                <a:lnTo>
                  <a:pt x="1859661" y="3397453"/>
                </a:lnTo>
                <a:lnTo>
                  <a:pt x="1864487" y="3403803"/>
                </a:lnTo>
                <a:lnTo>
                  <a:pt x="1867941" y="3412693"/>
                </a:lnTo>
                <a:lnTo>
                  <a:pt x="1867941" y="3353320"/>
                </a:lnTo>
                <a:lnTo>
                  <a:pt x="1850009" y="3349193"/>
                </a:lnTo>
                <a:lnTo>
                  <a:pt x="1840865" y="3363163"/>
                </a:lnTo>
                <a:lnTo>
                  <a:pt x="1835531" y="3364433"/>
                </a:lnTo>
                <a:lnTo>
                  <a:pt x="1830070" y="3364433"/>
                </a:lnTo>
                <a:lnTo>
                  <a:pt x="1824863" y="3366973"/>
                </a:lnTo>
                <a:lnTo>
                  <a:pt x="1825371" y="3365703"/>
                </a:lnTo>
                <a:lnTo>
                  <a:pt x="1812163" y="3354273"/>
                </a:lnTo>
                <a:lnTo>
                  <a:pt x="1791970" y="3365703"/>
                </a:lnTo>
                <a:lnTo>
                  <a:pt x="1797177" y="3382213"/>
                </a:lnTo>
                <a:lnTo>
                  <a:pt x="1797685" y="3382213"/>
                </a:lnTo>
                <a:lnTo>
                  <a:pt x="1793494" y="3386023"/>
                </a:lnTo>
                <a:lnTo>
                  <a:pt x="1790065" y="3389833"/>
                </a:lnTo>
                <a:lnTo>
                  <a:pt x="1787398" y="3394913"/>
                </a:lnTo>
                <a:lnTo>
                  <a:pt x="1768348" y="3396183"/>
                </a:lnTo>
                <a:lnTo>
                  <a:pt x="1763014" y="3416503"/>
                </a:lnTo>
                <a:lnTo>
                  <a:pt x="1779524" y="3422853"/>
                </a:lnTo>
                <a:lnTo>
                  <a:pt x="1779524" y="3426663"/>
                </a:lnTo>
                <a:lnTo>
                  <a:pt x="1780159" y="3430473"/>
                </a:lnTo>
                <a:lnTo>
                  <a:pt x="1781429" y="3435553"/>
                </a:lnTo>
                <a:lnTo>
                  <a:pt x="1769110" y="3445713"/>
                </a:lnTo>
                <a:lnTo>
                  <a:pt x="1780540" y="3463493"/>
                </a:lnTo>
                <a:lnTo>
                  <a:pt x="1797050" y="3458413"/>
                </a:lnTo>
                <a:lnTo>
                  <a:pt x="1800733" y="3462223"/>
                </a:lnTo>
                <a:lnTo>
                  <a:pt x="1804797" y="3464763"/>
                </a:lnTo>
                <a:lnTo>
                  <a:pt x="1809242" y="3466033"/>
                </a:lnTo>
                <a:lnTo>
                  <a:pt x="1807464" y="3481273"/>
                </a:lnTo>
                <a:lnTo>
                  <a:pt x="1829308" y="3486353"/>
                </a:lnTo>
                <a:lnTo>
                  <a:pt x="1840103" y="3472383"/>
                </a:lnTo>
                <a:lnTo>
                  <a:pt x="1844675" y="3472383"/>
                </a:lnTo>
                <a:lnTo>
                  <a:pt x="1850136" y="3471113"/>
                </a:lnTo>
                <a:lnTo>
                  <a:pt x="1855343" y="3469843"/>
                </a:lnTo>
                <a:lnTo>
                  <a:pt x="1867789" y="3480003"/>
                </a:lnTo>
                <a:lnTo>
                  <a:pt x="1885734" y="3469843"/>
                </a:lnTo>
                <a:lnTo>
                  <a:pt x="1887982" y="3468573"/>
                </a:lnTo>
                <a:lnTo>
                  <a:pt x="1884756" y="3458413"/>
                </a:lnTo>
                <a:lnTo>
                  <a:pt x="1883156" y="3453333"/>
                </a:lnTo>
                <a:lnTo>
                  <a:pt x="1887347" y="3449523"/>
                </a:lnTo>
                <a:lnTo>
                  <a:pt x="1890903" y="3445713"/>
                </a:lnTo>
                <a:lnTo>
                  <a:pt x="1892896" y="3441903"/>
                </a:lnTo>
                <a:lnTo>
                  <a:pt x="1893570" y="3440633"/>
                </a:lnTo>
                <a:lnTo>
                  <a:pt x="1893189" y="3441903"/>
                </a:lnTo>
                <a:lnTo>
                  <a:pt x="1912239" y="3440633"/>
                </a:lnTo>
                <a:lnTo>
                  <a:pt x="1916430" y="3419043"/>
                </a:lnTo>
                <a:close/>
              </a:path>
              <a:path w="2049779" h="3763645">
                <a:moveTo>
                  <a:pt x="2005672" y="3546043"/>
                </a:moveTo>
                <a:lnTo>
                  <a:pt x="2004822" y="3521913"/>
                </a:lnTo>
                <a:lnTo>
                  <a:pt x="1995601" y="3504133"/>
                </a:lnTo>
                <a:lnTo>
                  <a:pt x="1980184" y="3490163"/>
                </a:lnTo>
                <a:lnTo>
                  <a:pt x="1978736" y="3489528"/>
                </a:lnTo>
                <a:lnTo>
                  <a:pt x="1978736" y="3543503"/>
                </a:lnTo>
                <a:lnTo>
                  <a:pt x="1973338" y="3556203"/>
                </a:lnTo>
                <a:lnTo>
                  <a:pt x="1963000" y="3567633"/>
                </a:lnTo>
                <a:lnTo>
                  <a:pt x="1948688" y="3573983"/>
                </a:lnTo>
                <a:lnTo>
                  <a:pt x="1932863" y="3575253"/>
                </a:lnTo>
                <a:lnTo>
                  <a:pt x="1918601" y="3571443"/>
                </a:lnTo>
                <a:lnTo>
                  <a:pt x="1907413" y="3562553"/>
                </a:lnTo>
                <a:lnTo>
                  <a:pt x="1900809" y="3549853"/>
                </a:lnTo>
                <a:lnTo>
                  <a:pt x="1900288" y="3535883"/>
                </a:lnTo>
                <a:lnTo>
                  <a:pt x="1905698" y="3523183"/>
                </a:lnTo>
                <a:lnTo>
                  <a:pt x="1916049" y="3511753"/>
                </a:lnTo>
                <a:lnTo>
                  <a:pt x="1930400" y="3505403"/>
                </a:lnTo>
                <a:lnTo>
                  <a:pt x="1933067" y="3505403"/>
                </a:lnTo>
                <a:lnTo>
                  <a:pt x="1935734" y="3504133"/>
                </a:lnTo>
                <a:lnTo>
                  <a:pt x="1938401" y="3504133"/>
                </a:lnTo>
                <a:lnTo>
                  <a:pt x="1951824" y="3505403"/>
                </a:lnTo>
                <a:lnTo>
                  <a:pt x="1963623" y="3510483"/>
                </a:lnTo>
                <a:lnTo>
                  <a:pt x="1972779" y="3518103"/>
                </a:lnTo>
                <a:lnTo>
                  <a:pt x="1978279" y="3529533"/>
                </a:lnTo>
                <a:lnTo>
                  <a:pt x="1978736" y="3543503"/>
                </a:lnTo>
                <a:lnTo>
                  <a:pt x="1978736" y="3489528"/>
                </a:lnTo>
                <a:lnTo>
                  <a:pt x="1960270" y="3481273"/>
                </a:lnTo>
                <a:lnTo>
                  <a:pt x="1937639" y="3480003"/>
                </a:lnTo>
                <a:lnTo>
                  <a:pt x="1933194" y="3480003"/>
                </a:lnTo>
                <a:lnTo>
                  <a:pt x="1924177" y="3482543"/>
                </a:lnTo>
                <a:lnTo>
                  <a:pt x="1899958" y="3493973"/>
                </a:lnTo>
                <a:lnTo>
                  <a:pt x="1882482" y="3511753"/>
                </a:lnTo>
                <a:lnTo>
                  <a:pt x="1873338" y="3533343"/>
                </a:lnTo>
                <a:lnTo>
                  <a:pt x="1874139" y="3557473"/>
                </a:lnTo>
                <a:lnTo>
                  <a:pt x="1885276" y="3577793"/>
                </a:lnTo>
                <a:lnTo>
                  <a:pt x="1904187" y="3593033"/>
                </a:lnTo>
                <a:lnTo>
                  <a:pt x="1928266" y="3599383"/>
                </a:lnTo>
                <a:lnTo>
                  <a:pt x="1954911" y="3596843"/>
                </a:lnTo>
                <a:lnTo>
                  <a:pt x="1979117" y="3585413"/>
                </a:lnTo>
                <a:lnTo>
                  <a:pt x="1989099" y="3575253"/>
                </a:lnTo>
                <a:lnTo>
                  <a:pt x="1996579" y="3567633"/>
                </a:lnTo>
                <a:lnTo>
                  <a:pt x="2005672" y="3546043"/>
                </a:lnTo>
                <a:close/>
              </a:path>
              <a:path w="2049779" h="3763645">
                <a:moveTo>
                  <a:pt x="2049526" y="3528263"/>
                </a:moveTo>
                <a:lnTo>
                  <a:pt x="2042236" y="3500323"/>
                </a:lnTo>
                <a:lnTo>
                  <a:pt x="2041906" y="3499053"/>
                </a:lnTo>
                <a:lnTo>
                  <a:pt x="2017141" y="3500323"/>
                </a:lnTo>
                <a:lnTo>
                  <a:pt x="2015515" y="3497427"/>
                </a:lnTo>
                <a:lnTo>
                  <a:pt x="2015515" y="3547313"/>
                </a:lnTo>
                <a:lnTo>
                  <a:pt x="2005037" y="3572713"/>
                </a:lnTo>
                <a:lnTo>
                  <a:pt x="1984984" y="3593033"/>
                </a:lnTo>
                <a:lnTo>
                  <a:pt x="1957197" y="3605733"/>
                </a:lnTo>
                <a:lnTo>
                  <a:pt x="1926615" y="3608273"/>
                </a:lnTo>
                <a:lnTo>
                  <a:pt x="1898980" y="3600653"/>
                </a:lnTo>
                <a:lnTo>
                  <a:pt x="1877275" y="3584143"/>
                </a:lnTo>
                <a:lnTo>
                  <a:pt x="1875256" y="3580333"/>
                </a:lnTo>
                <a:lnTo>
                  <a:pt x="1864487" y="3560013"/>
                </a:lnTo>
                <a:lnTo>
                  <a:pt x="1873986" y="3506673"/>
                </a:lnTo>
                <a:lnTo>
                  <a:pt x="1921891" y="3473653"/>
                </a:lnTo>
                <a:lnTo>
                  <a:pt x="1932178" y="3471113"/>
                </a:lnTo>
                <a:lnTo>
                  <a:pt x="1937385" y="3471113"/>
                </a:lnTo>
                <a:lnTo>
                  <a:pt x="1986178" y="3482543"/>
                </a:lnTo>
                <a:lnTo>
                  <a:pt x="2014601" y="3519373"/>
                </a:lnTo>
                <a:lnTo>
                  <a:pt x="2015515" y="3547313"/>
                </a:lnTo>
                <a:lnTo>
                  <a:pt x="2015515" y="3497427"/>
                </a:lnTo>
                <a:lnTo>
                  <a:pt x="2013585" y="3493973"/>
                </a:lnTo>
                <a:lnTo>
                  <a:pt x="2008733" y="3487610"/>
                </a:lnTo>
                <a:lnTo>
                  <a:pt x="2003044" y="3482543"/>
                </a:lnTo>
                <a:lnTo>
                  <a:pt x="2007768" y="3471113"/>
                </a:lnTo>
                <a:lnTo>
                  <a:pt x="2010384" y="3464763"/>
                </a:lnTo>
                <a:lnTo>
                  <a:pt x="2010918" y="3463493"/>
                </a:lnTo>
                <a:lnTo>
                  <a:pt x="1983359" y="3448253"/>
                </a:lnTo>
                <a:lnTo>
                  <a:pt x="1964817" y="3464763"/>
                </a:lnTo>
                <a:lnTo>
                  <a:pt x="1957578" y="3462223"/>
                </a:lnTo>
                <a:lnTo>
                  <a:pt x="1942973" y="3462223"/>
                </a:lnTo>
                <a:lnTo>
                  <a:pt x="1930400" y="3440633"/>
                </a:lnTo>
                <a:lnTo>
                  <a:pt x="1898142" y="3449523"/>
                </a:lnTo>
                <a:lnTo>
                  <a:pt x="1897761" y="3473653"/>
                </a:lnTo>
                <a:lnTo>
                  <a:pt x="1898650" y="3473653"/>
                </a:lnTo>
                <a:lnTo>
                  <a:pt x="1891284" y="3477463"/>
                </a:lnTo>
                <a:lnTo>
                  <a:pt x="1884553" y="3482543"/>
                </a:lnTo>
                <a:lnTo>
                  <a:pt x="1878977" y="3487610"/>
                </a:lnTo>
                <a:lnTo>
                  <a:pt x="1852803" y="3482543"/>
                </a:lnTo>
                <a:lnTo>
                  <a:pt x="1836293" y="3509213"/>
                </a:lnTo>
                <a:lnTo>
                  <a:pt x="1855470" y="3524453"/>
                </a:lnTo>
                <a:lnTo>
                  <a:pt x="1853819" y="3530803"/>
                </a:lnTo>
                <a:lnTo>
                  <a:pt x="1852803" y="3535883"/>
                </a:lnTo>
                <a:lnTo>
                  <a:pt x="1852676" y="3542233"/>
                </a:lnTo>
                <a:lnTo>
                  <a:pt x="1830832" y="3553663"/>
                </a:lnTo>
                <a:lnTo>
                  <a:pt x="1838452" y="3581603"/>
                </a:lnTo>
                <a:lnTo>
                  <a:pt x="1862836" y="3580333"/>
                </a:lnTo>
                <a:lnTo>
                  <a:pt x="1866392" y="3586683"/>
                </a:lnTo>
                <a:lnTo>
                  <a:pt x="1870837" y="3591763"/>
                </a:lnTo>
                <a:lnTo>
                  <a:pt x="1875917" y="3595573"/>
                </a:lnTo>
                <a:lnTo>
                  <a:pt x="1866900" y="3615893"/>
                </a:lnTo>
                <a:lnTo>
                  <a:pt x="1893443" y="3632403"/>
                </a:lnTo>
                <a:lnTo>
                  <a:pt x="1914652" y="3615893"/>
                </a:lnTo>
                <a:lnTo>
                  <a:pt x="1913763" y="3614623"/>
                </a:lnTo>
                <a:lnTo>
                  <a:pt x="1921002" y="3617163"/>
                </a:lnTo>
                <a:lnTo>
                  <a:pt x="1936496" y="3617163"/>
                </a:lnTo>
                <a:lnTo>
                  <a:pt x="1948307" y="3637483"/>
                </a:lnTo>
                <a:lnTo>
                  <a:pt x="1980565" y="3628593"/>
                </a:lnTo>
                <a:lnTo>
                  <a:pt x="1980793" y="3614623"/>
                </a:lnTo>
                <a:lnTo>
                  <a:pt x="1980895" y="3608273"/>
                </a:lnTo>
                <a:lnTo>
                  <a:pt x="1980946" y="3605733"/>
                </a:lnTo>
                <a:lnTo>
                  <a:pt x="1988439" y="3600653"/>
                </a:lnTo>
                <a:lnTo>
                  <a:pt x="1995170" y="3596843"/>
                </a:lnTo>
                <a:lnTo>
                  <a:pt x="2000885" y="3590493"/>
                </a:lnTo>
                <a:lnTo>
                  <a:pt x="1999615" y="3593033"/>
                </a:lnTo>
                <a:lnTo>
                  <a:pt x="2026158" y="3596843"/>
                </a:lnTo>
                <a:lnTo>
                  <a:pt x="2029714" y="3590493"/>
                </a:lnTo>
                <a:lnTo>
                  <a:pt x="2041144" y="3570173"/>
                </a:lnTo>
                <a:lnTo>
                  <a:pt x="2022856" y="3556203"/>
                </a:lnTo>
                <a:lnTo>
                  <a:pt x="2024761" y="3551123"/>
                </a:lnTo>
                <a:lnTo>
                  <a:pt x="2025904" y="3546043"/>
                </a:lnTo>
                <a:lnTo>
                  <a:pt x="2026158" y="3539693"/>
                </a:lnTo>
                <a:lnTo>
                  <a:pt x="2049526" y="35282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467470" y="3627882"/>
            <a:ext cx="2973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Perpindahan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50" dirty="0">
                <a:latin typeface="Arial"/>
                <a:cs typeface="Arial"/>
              </a:rPr>
              <a:t>dari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67470" y="4054602"/>
            <a:ext cx="2049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60" dirty="0">
                <a:latin typeface="Arial"/>
                <a:cs typeface="Arial"/>
              </a:rPr>
              <a:t>jabatan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15" dirty="0">
                <a:latin typeface="Arial"/>
                <a:cs typeface="Arial"/>
              </a:rPr>
              <a:t>lain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98432" y="2761868"/>
            <a:ext cx="587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latin typeface="Arial"/>
                <a:cs typeface="Arial"/>
              </a:rPr>
              <a:t>Per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24416" y="2441448"/>
            <a:ext cx="2767965" cy="1103630"/>
          </a:xfrm>
          <a:prstGeom prst="rect">
            <a:avLst/>
          </a:prstGeom>
          <a:solidFill>
            <a:srgbClr val="9CCCD2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800" b="1" spc="70" dirty="0">
                <a:latin typeface="Arial"/>
                <a:cs typeface="Arial"/>
              </a:rPr>
              <a:t>tama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14435" y="4648200"/>
            <a:ext cx="3377946" cy="691215"/>
          </a:xfrm>
          <a:prstGeom prst="rect">
            <a:avLst/>
          </a:prstGeom>
          <a:solidFill>
            <a:srgbClr val="507B88"/>
          </a:solidFill>
        </p:spPr>
        <p:txBody>
          <a:bodyPr vert="horz" wrap="square" lIns="0" tIns="257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30"/>
              </a:spcBef>
            </a:pPr>
            <a:r>
              <a:rPr sz="2800" b="1" spc="-5" dirty="0" err="1" smtClean="0">
                <a:solidFill>
                  <a:srgbClr val="FFFF00"/>
                </a:solidFill>
                <a:latin typeface="Arial"/>
                <a:cs typeface="Arial"/>
              </a:rPr>
              <a:t>Penyesuaian</a:t>
            </a:r>
            <a:endParaRPr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24416" y="5753099"/>
            <a:ext cx="2767965" cy="110490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560705">
              <a:lnSpc>
                <a:spcPct val="100000"/>
              </a:lnSpc>
              <a:spcBef>
                <a:spcPts val="1780"/>
              </a:spcBef>
            </a:pPr>
            <a:r>
              <a:rPr sz="2800" b="1" spc="-70" dirty="0">
                <a:latin typeface="Arial"/>
                <a:cs typeface="Arial"/>
              </a:rPr>
              <a:t>Promosi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21423" y="1665732"/>
            <a:ext cx="1309370" cy="798830"/>
          </a:xfrm>
          <a:prstGeom prst="rect">
            <a:avLst/>
          </a:prstGeom>
          <a:solidFill>
            <a:srgbClr val="9CCCD2"/>
          </a:solidFill>
        </p:spPr>
        <p:txBody>
          <a:bodyPr vert="horz" wrap="square" lIns="0" tIns="6222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89"/>
              </a:spcBef>
            </a:pPr>
            <a:r>
              <a:rPr sz="2200" b="1" spc="50" dirty="0">
                <a:latin typeface="Verdana"/>
                <a:cs typeface="Verdana"/>
              </a:rPr>
              <a:t>PASAL</a:t>
            </a:r>
            <a:endParaRPr sz="220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</a:pPr>
            <a:r>
              <a:rPr sz="2200" b="1" spc="35" dirty="0">
                <a:latin typeface="Verdana"/>
                <a:cs typeface="Verdana"/>
              </a:rPr>
              <a:t>74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410199" y="4800601"/>
            <a:ext cx="2720593" cy="20551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69585" y="5423783"/>
            <a:ext cx="212661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cs typeface="Candara"/>
              </a:rPr>
              <a:t>Catatan:</a:t>
            </a:r>
            <a:endParaRPr sz="1400" b="1" dirty="0">
              <a:cs typeface="Candara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spc="-5" dirty="0">
                <a:cs typeface="Candara"/>
              </a:rPr>
              <a:t>Keterkaitan dengan pasal 81  yang mengacu ke Pasal </a:t>
            </a:r>
            <a:r>
              <a:rPr sz="1400" b="1" dirty="0">
                <a:cs typeface="Candara"/>
              </a:rPr>
              <a:t>74  huruf</a:t>
            </a:r>
            <a:r>
              <a:rPr sz="1400" b="1" spc="-5" dirty="0">
                <a:cs typeface="Candara"/>
              </a:rPr>
              <a:t> </a:t>
            </a:r>
            <a:r>
              <a:rPr sz="1400" b="1" spc="-10" dirty="0">
                <a:cs typeface="Candara"/>
              </a:rPr>
              <a:t>d.</a:t>
            </a:r>
            <a:endParaRPr sz="1400" b="1" dirty="0">
              <a:cs typeface="Candar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2709" y="1451609"/>
            <a:ext cx="521843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25" dirty="0">
                <a:latin typeface="Tahoma"/>
                <a:cs typeface="Tahoma"/>
              </a:rPr>
              <a:t>PP</a:t>
            </a:r>
            <a:r>
              <a:rPr sz="1800" spc="-235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No.</a:t>
            </a:r>
            <a:r>
              <a:rPr sz="1800" spc="-265" dirty="0">
                <a:latin typeface="Tahoma"/>
                <a:cs typeface="Tahoma"/>
              </a:rPr>
              <a:t> </a:t>
            </a:r>
            <a:r>
              <a:rPr sz="1800" spc="-235" dirty="0">
                <a:latin typeface="Tahoma"/>
                <a:cs typeface="Tahoma"/>
              </a:rPr>
              <a:t>17</a:t>
            </a:r>
            <a:r>
              <a:rPr sz="1800" spc="-260" dirty="0">
                <a:latin typeface="Tahoma"/>
                <a:cs typeface="Tahoma"/>
              </a:rPr>
              <a:t> </a:t>
            </a:r>
            <a:r>
              <a:rPr sz="1800" spc="-260" dirty="0" smtClean="0">
                <a:latin typeface="Tahoma"/>
                <a:cs typeface="Tahoma"/>
              </a:rPr>
              <a:t> </a:t>
            </a:r>
            <a:r>
              <a:rPr sz="1800" spc="-15" dirty="0" smtClean="0">
                <a:latin typeface="Tahoma"/>
                <a:cs typeface="Tahoma"/>
              </a:rPr>
              <a:t>TAHUN</a:t>
            </a:r>
            <a:r>
              <a:rPr sz="1800" spc="-260" dirty="0" smtClean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2020</a:t>
            </a:r>
            <a:r>
              <a:rPr sz="1800" spc="-254" dirty="0">
                <a:latin typeface="Tahoma"/>
                <a:cs typeface="Tahoma"/>
              </a:rPr>
              <a:t> </a:t>
            </a:r>
            <a:r>
              <a:rPr sz="1800" b="1" spc="55" dirty="0">
                <a:solidFill>
                  <a:srgbClr val="FF0000"/>
                </a:solidFill>
                <a:latin typeface="Verdana"/>
                <a:cs typeface="Verdana"/>
              </a:rPr>
              <a:t>TELAH</a:t>
            </a:r>
            <a:r>
              <a:rPr sz="1800" b="1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50" dirty="0">
                <a:solidFill>
                  <a:srgbClr val="FF0000"/>
                </a:solidFill>
                <a:latin typeface="Verdana"/>
                <a:cs typeface="Verdana"/>
              </a:rPr>
              <a:t>MENGHAPUS</a:t>
            </a:r>
            <a:endParaRPr sz="18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lang="id-ID" sz="1800" b="1" spc="50" dirty="0" smtClean="0">
                <a:solidFill>
                  <a:srgbClr val="FF0000"/>
                </a:solidFill>
                <a:latin typeface="Tahoma"/>
                <a:cs typeface="Tahoma"/>
              </a:rPr>
              <a:t>SALAH </a:t>
            </a:r>
            <a:r>
              <a:rPr lang="id-ID" sz="1800" b="1" spc="30" dirty="0" smtClean="0">
                <a:solidFill>
                  <a:srgbClr val="FF0000"/>
                </a:solidFill>
                <a:latin typeface="Tahoma"/>
                <a:cs typeface="Tahoma"/>
              </a:rPr>
              <a:t>SATU </a:t>
            </a:r>
            <a:r>
              <a:rPr sz="1800" dirty="0" err="1" smtClean="0">
                <a:latin typeface="Tahoma"/>
                <a:cs typeface="Tahoma"/>
              </a:rPr>
              <a:t>ketentuan</a:t>
            </a:r>
            <a:r>
              <a:rPr sz="1800" dirty="0" smtClean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persyaratan </a:t>
            </a:r>
            <a:r>
              <a:rPr sz="1800" dirty="0">
                <a:latin typeface="Tahoma"/>
                <a:cs typeface="Tahoma"/>
              </a:rPr>
              <a:t>pengangkatan  </a:t>
            </a:r>
            <a:r>
              <a:rPr sz="1800" spc="20" dirty="0">
                <a:latin typeface="Tahoma"/>
                <a:cs typeface="Tahoma"/>
              </a:rPr>
              <a:t>Jabatan</a:t>
            </a:r>
            <a:r>
              <a:rPr sz="1800" spc="-25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Fungsional</a:t>
            </a:r>
            <a:r>
              <a:rPr sz="1800" spc="-245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melalui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pengangkatan</a:t>
            </a:r>
            <a:r>
              <a:rPr sz="1800" spc="-2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pertama,  </a:t>
            </a:r>
            <a:r>
              <a:rPr sz="1800" spc="-15" dirty="0">
                <a:latin typeface="Tahoma"/>
                <a:cs typeface="Tahoma"/>
              </a:rPr>
              <a:t>yang</a:t>
            </a:r>
            <a:r>
              <a:rPr sz="1800" spc="-240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mengatur</a:t>
            </a:r>
            <a:r>
              <a:rPr sz="1800" spc="-254" dirty="0">
                <a:latin typeface="Tahoma"/>
                <a:cs typeface="Tahoma"/>
              </a:rPr>
              <a:t> </a:t>
            </a:r>
            <a:r>
              <a:rPr sz="1800" spc="-30" dirty="0">
                <a:latin typeface="Tahoma"/>
                <a:cs typeface="Tahoma"/>
              </a:rPr>
              <a:t>bahwa:</a:t>
            </a:r>
            <a:endParaRPr sz="1800" dirty="0">
              <a:latin typeface="Tahoma"/>
              <a:cs typeface="Tahoma"/>
            </a:endParaRPr>
          </a:p>
          <a:p>
            <a:pPr marL="195580" marR="303530">
              <a:lnSpc>
                <a:spcPct val="100000"/>
              </a:lnSpc>
            </a:pPr>
            <a:r>
              <a:rPr sz="1800" spc="-5" dirty="0">
                <a:latin typeface="Tahoma"/>
                <a:cs typeface="Tahoma"/>
              </a:rPr>
              <a:t>“mengikuti </a:t>
            </a:r>
            <a:r>
              <a:rPr sz="1800" spc="-10" dirty="0">
                <a:latin typeface="Tahoma"/>
                <a:cs typeface="Tahoma"/>
              </a:rPr>
              <a:t>dan </a:t>
            </a:r>
            <a:r>
              <a:rPr sz="1800" spc="60" dirty="0">
                <a:latin typeface="Tahoma"/>
                <a:cs typeface="Tahoma"/>
              </a:rPr>
              <a:t>lulus </a:t>
            </a:r>
            <a:r>
              <a:rPr sz="1800" spc="25" dirty="0">
                <a:latin typeface="Tahoma"/>
                <a:cs typeface="Tahoma"/>
              </a:rPr>
              <a:t>Kompetensi </a:t>
            </a:r>
            <a:r>
              <a:rPr sz="1800" spc="-15" dirty="0">
                <a:latin typeface="Tahoma"/>
                <a:cs typeface="Tahoma"/>
              </a:rPr>
              <a:t>Teknis,  </a:t>
            </a:r>
            <a:r>
              <a:rPr sz="1800" spc="30" dirty="0">
                <a:latin typeface="Tahoma"/>
                <a:cs typeface="Tahoma"/>
              </a:rPr>
              <a:t>Kompetensi</a:t>
            </a:r>
            <a:r>
              <a:rPr sz="1800" spc="-28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Manajerial,</a:t>
            </a:r>
            <a:r>
              <a:rPr sz="1800" spc="-26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dan</a:t>
            </a:r>
            <a:r>
              <a:rPr sz="1800" spc="-27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Kompetensi</a:t>
            </a:r>
            <a:r>
              <a:rPr sz="1800" spc="-28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Sosial  </a:t>
            </a:r>
            <a:r>
              <a:rPr sz="1800" spc="45" dirty="0">
                <a:latin typeface="Tahoma"/>
                <a:cs typeface="Tahoma"/>
              </a:rPr>
              <a:t>Kultural</a:t>
            </a:r>
            <a:r>
              <a:rPr sz="1800" spc="-24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sesuai</a:t>
            </a:r>
            <a:r>
              <a:rPr sz="1800" spc="-25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standar</a:t>
            </a:r>
            <a:r>
              <a:rPr sz="1800" spc="-25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kompetensi</a:t>
            </a:r>
            <a:r>
              <a:rPr sz="1800" spc="-27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yang</a:t>
            </a:r>
            <a:r>
              <a:rPr sz="1800" spc="-24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telah  </a:t>
            </a:r>
            <a:r>
              <a:rPr sz="1800" spc="35" dirty="0">
                <a:latin typeface="Tahoma"/>
                <a:cs typeface="Tahoma"/>
              </a:rPr>
              <a:t>disusun</a:t>
            </a:r>
            <a:r>
              <a:rPr sz="1800" spc="-254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oleh</a:t>
            </a:r>
            <a:r>
              <a:rPr sz="1800" spc="-25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instansi</a:t>
            </a:r>
            <a:r>
              <a:rPr sz="1800" spc="-27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pembina”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20" dirty="0">
                <a:latin typeface="Tahoma"/>
                <a:cs typeface="Tahoma"/>
              </a:rPr>
              <a:t>sebagai</a:t>
            </a:r>
            <a:r>
              <a:rPr sz="1800" spc="-24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salah</a:t>
            </a:r>
            <a:r>
              <a:rPr sz="1800" spc="-25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satu</a:t>
            </a:r>
            <a:r>
              <a:rPr sz="1800" spc="-25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syarat</a:t>
            </a:r>
            <a:r>
              <a:rPr sz="1800" spc="-2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pengangkatan</a:t>
            </a:r>
            <a:r>
              <a:rPr sz="1800" spc="-25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ke</a:t>
            </a:r>
            <a:r>
              <a:rPr sz="1800" spc="-260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dalam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spc="110" dirty="0">
                <a:latin typeface="Tahoma"/>
                <a:cs typeface="Tahoma"/>
              </a:rPr>
              <a:t>JF</a:t>
            </a:r>
            <a:r>
              <a:rPr sz="1800" spc="-260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yang</a:t>
            </a:r>
            <a:r>
              <a:rPr sz="1800" spc="-229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harus</a:t>
            </a:r>
            <a:r>
              <a:rPr sz="1800" spc="-254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dipenuhi.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92709" y="4469638"/>
            <a:ext cx="528193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 dirty="0">
                <a:latin typeface="Tahoma"/>
                <a:cs typeface="Tahoma"/>
              </a:rPr>
              <a:t>Syarat</a:t>
            </a:r>
            <a:r>
              <a:rPr sz="1800" spc="-229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ini</a:t>
            </a:r>
            <a:r>
              <a:rPr sz="1800" spc="-270" dirty="0"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Tahoma"/>
                <a:cs typeface="Tahoma"/>
              </a:rPr>
              <a:t>DIHAPUS</a:t>
            </a:r>
            <a:r>
              <a:rPr sz="1800" spc="-10" dirty="0">
                <a:latin typeface="Tahoma"/>
                <a:cs typeface="Tahoma"/>
              </a:rPr>
              <a:t>,</a:t>
            </a:r>
            <a:r>
              <a:rPr sz="1800" spc="-21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baik</a:t>
            </a:r>
            <a:r>
              <a:rPr sz="1800" spc="-25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dalam:</a:t>
            </a:r>
            <a:endParaRPr sz="1800" dirty="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800" spc="75" dirty="0">
                <a:latin typeface="Tahoma"/>
                <a:cs typeface="Tahoma"/>
              </a:rPr>
              <a:t>Pasal </a:t>
            </a:r>
            <a:r>
              <a:rPr sz="1800" spc="-40" dirty="0">
                <a:latin typeface="Tahoma"/>
                <a:cs typeface="Tahoma"/>
              </a:rPr>
              <a:t>75 </a:t>
            </a:r>
            <a:r>
              <a:rPr sz="1800" spc="-10" dirty="0">
                <a:latin typeface="Tahoma"/>
                <a:cs typeface="Tahoma"/>
              </a:rPr>
              <a:t>ayat </a:t>
            </a:r>
            <a:r>
              <a:rPr sz="1800" spc="-185" dirty="0">
                <a:latin typeface="Tahoma"/>
                <a:cs typeface="Tahoma"/>
              </a:rPr>
              <a:t>(1) </a:t>
            </a:r>
            <a:r>
              <a:rPr sz="1800" spc="20" dirty="0">
                <a:latin typeface="Tahoma"/>
                <a:cs typeface="Tahoma"/>
              </a:rPr>
              <a:t>huruf </a:t>
            </a:r>
            <a:r>
              <a:rPr sz="1800" spc="-65" dirty="0">
                <a:latin typeface="Tahoma"/>
                <a:cs typeface="Tahoma"/>
              </a:rPr>
              <a:t>e, </a:t>
            </a:r>
            <a:r>
              <a:rPr sz="1800" spc="-15" dirty="0">
                <a:latin typeface="Tahoma"/>
                <a:cs typeface="Tahoma"/>
              </a:rPr>
              <a:t>yang </a:t>
            </a:r>
            <a:r>
              <a:rPr sz="1800" spc="10" dirty="0">
                <a:latin typeface="Tahoma"/>
                <a:cs typeface="Tahoma"/>
              </a:rPr>
              <a:t>mengatur  mengenai </a:t>
            </a:r>
            <a:r>
              <a:rPr sz="1800" spc="35" dirty="0">
                <a:latin typeface="Tahoma"/>
                <a:cs typeface="Tahoma"/>
              </a:rPr>
              <a:t>PENGANGKATAN </a:t>
            </a:r>
            <a:r>
              <a:rPr sz="1800" spc="50" dirty="0">
                <a:latin typeface="Tahoma"/>
                <a:cs typeface="Tahoma"/>
              </a:rPr>
              <a:t>DALAM </a:t>
            </a:r>
            <a:r>
              <a:rPr sz="1800" spc="105" dirty="0">
                <a:latin typeface="Tahoma"/>
                <a:cs typeface="Tahoma"/>
              </a:rPr>
              <a:t>JF  </a:t>
            </a:r>
            <a:r>
              <a:rPr sz="1800" spc="40" dirty="0">
                <a:latin typeface="Tahoma"/>
                <a:cs typeface="Tahoma"/>
              </a:rPr>
              <a:t>KEAHLIAN</a:t>
            </a:r>
            <a:r>
              <a:rPr sz="1800" spc="-25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MELALUI</a:t>
            </a:r>
            <a:r>
              <a:rPr sz="1800" spc="-265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PENGANGKATAN</a:t>
            </a:r>
            <a:r>
              <a:rPr sz="1800" spc="-26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PERTAMA</a:t>
            </a:r>
            <a:endParaRPr sz="1800" dirty="0">
              <a:latin typeface="Tahoma"/>
              <a:cs typeface="Tahoma"/>
            </a:endParaRPr>
          </a:p>
          <a:p>
            <a:pPr marL="355600" marR="631190" indent="-342900">
              <a:lnSpc>
                <a:spcPct val="100000"/>
              </a:lnSpc>
              <a:buAutoNum type="alphaLcPeriod"/>
              <a:tabLst>
                <a:tab pos="354965" algn="l"/>
                <a:tab pos="355600" algn="l"/>
              </a:tabLst>
            </a:pPr>
            <a:r>
              <a:rPr sz="1800" spc="75" dirty="0">
                <a:latin typeface="Tahoma"/>
                <a:cs typeface="Tahoma"/>
              </a:rPr>
              <a:t>Pasal </a:t>
            </a:r>
            <a:r>
              <a:rPr sz="1800" spc="-25" dirty="0">
                <a:latin typeface="Tahoma"/>
                <a:cs typeface="Tahoma"/>
              </a:rPr>
              <a:t>78 </a:t>
            </a:r>
            <a:r>
              <a:rPr sz="1800" spc="-10" dirty="0">
                <a:latin typeface="Tahoma"/>
                <a:cs typeface="Tahoma"/>
              </a:rPr>
              <a:t>ayat </a:t>
            </a:r>
            <a:r>
              <a:rPr sz="1800" spc="-185" dirty="0">
                <a:latin typeface="Tahoma"/>
                <a:cs typeface="Tahoma"/>
              </a:rPr>
              <a:t>(1) </a:t>
            </a:r>
            <a:r>
              <a:rPr sz="1800" spc="20" dirty="0">
                <a:latin typeface="Tahoma"/>
                <a:cs typeface="Tahoma"/>
              </a:rPr>
              <a:t>huruf </a:t>
            </a:r>
            <a:r>
              <a:rPr sz="1800" spc="-65" dirty="0">
                <a:latin typeface="Tahoma"/>
                <a:cs typeface="Tahoma"/>
              </a:rPr>
              <a:t>e, </a:t>
            </a:r>
            <a:r>
              <a:rPr sz="1800" spc="-15" dirty="0">
                <a:latin typeface="Tahoma"/>
                <a:cs typeface="Tahoma"/>
              </a:rPr>
              <a:t>yang </a:t>
            </a:r>
            <a:r>
              <a:rPr sz="1800" spc="10" dirty="0">
                <a:latin typeface="Tahoma"/>
                <a:cs typeface="Tahoma"/>
              </a:rPr>
              <a:t>mengatur  mengenai </a:t>
            </a:r>
            <a:r>
              <a:rPr sz="1800" spc="35" dirty="0">
                <a:latin typeface="Tahoma"/>
                <a:cs typeface="Tahoma"/>
              </a:rPr>
              <a:t>PENGANGKATAN </a:t>
            </a:r>
            <a:r>
              <a:rPr sz="1800" spc="50" dirty="0">
                <a:latin typeface="Tahoma"/>
                <a:cs typeface="Tahoma"/>
              </a:rPr>
              <a:t>DALAM </a:t>
            </a:r>
            <a:r>
              <a:rPr sz="1800" spc="105" dirty="0">
                <a:latin typeface="Tahoma"/>
                <a:cs typeface="Tahoma"/>
              </a:rPr>
              <a:t>JF  </a:t>
            </a:r>
            <a:r>
              <a:rPr sz="1800" spc="30" dirty="0">
                <a:latin typeface="Tahoma"/>
                <a:cs typeface="Tahoma"/>
              </a:rPr>
              <a:t>KETRAMPILAN</a:t>
            </a:r>
            <a:r>
              <a:rPr sz="1800" spc="-25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MELALUI</a:t>
            </a:r>
            <a:r>
              <a:rPr sz="1800" spc="-265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PENGANGKATAN  </a:t>
            </a:r>
            <a:r>
              <a:rPr sz="1800" spc="30" dirty="0">
                <a:latin typeface="Tahoma"/>
                <a:cs typeface="Tahoma"/>
              </a:rPr>
              <a:t>PERTAMA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350752" y="85343"/>
            <a:ext cx="720851" cy="71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1598020" y="229870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Black"/>
                <a:cs typeface="Arial Black"/>
              </a:rPr>
              <a:t>8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172</TotalTime>
  <Words>2315</Words>
  <Application>Microsoft Office PowerPoint</Application>
  <PresentationFormat>Custom</PresentationFormat>
  <Paragraphs>387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Angles</vt:lpstr>
      <vt:lpstr>PowerPoint Presentation</vt:lpstr>
      <vt:lpstr>PowerPoint Presentation</vt:lpstr>
      <vt:lpstr>PowerPoint Presentation</vt:lpstr>
      <vt:lpstr>PowerPoint Presentation</vt:lpstr>
      <vt:lpstr>01</vt:lpstr>
      <vt:lpstr>PASAL 34 A</vt:lpstr>
      <vt:lpstr>PowerPoint Presentation</vt:lpstr>
      <vt:lpstr>KEDUDUKAN PEJABAT FUNGSIONAL (PASAL 67)</vt:lpstr>
      <vt:lpstr>PENGANGKATAN PNS KE DALAM JF</vt:lpstr>
      <vt:lpstr>PASAL 99: INSTANSI PEMBINA</vt:lpstr>
      <vt:lpstr>PowerPoint Presentation</vt:lpstr>
      <vt:lpstr>PERSY ARATAN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PEMBERHENTIAN  TIDAK DENGAN  HORMAT (PASAL 250)</vt:lpstr>
      <vt:lpstr>PowerPoint Presentation</vt:lpstr>
      <vt:lpstr>PowerPoint Presentation</vt:lpstr>
      <vt:lpstr>CUTI BAGI GURU DAN DOSEN</vt:lpstr>
      <vt:lpstr>CUTI SAKIT  (PASAL 320)</vt:lpstr>
      <vt:lpstr>PowerPoint Presentation</vt:lpstr>
      <vt:lpstr>PowerPoint Presentation</vt:lpstr>
      <vt:lpstr>PowerPoint Presentation</vt:lpstr>
      <vt:lpstr>PowerPoint Presentation</vt:lpstr>
      <vt:lpstr>PASAL 360A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Sekretaris2</cp:lastModifiedBy>
  <cp:revision>31</cp:revision>
  <dcterms:created xsi:type="dcterms:W3CDTF">2021-02-23T01:12:05Z</dcterms:created>
  <dcterms:modified xsi:type="dcterms:W3CDTF">2021-02-23T04:05:29Z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2020-05-31T00:00:00Z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2021-02-23T00:00:00Z</vt:filetime>
  </property>
</Properties>
</file>