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25"/>
  </p:notesMasterIdLst>
  <p:sldIdLst>
    <p:sldId id="256" r:id="rId2"/>
    <p:sldId id="282" r:id="rId3"/>
    <p:sldId id="288" r:id="rId4"/>
    <p:sldId id="289" r:id="rId5"/>
    <p:sldId id="283" r:id="rId6"/>
    <p:sldId id="284" r:id="rId7"/>
    <p:sldId id="285" r:id="rId8"/>
    <p:sldId id="286" r:id="rId9"/>
    <p:sldId id="287" r:id="rId10"/>
    <p:sldId id="258" r:id="rId11"/>
    <p:sldId id="272" r:id="rId12"/>
    <p:sldId id="2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448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C9A5B-25E1-4E82-8033-AAFA8E5F2BC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B61666-33AC-45A9-9280-2DA7CCD6C1AD}">
      <dgm:prSet phldrT="[Text]"/>
      <dgm:spPr/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Ruang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err="1" smtClean="0">
              <a:solidFill>
                <a:schemeClr val="tx2"/>
              </a:solidFill>
            </a:rPr>
            <a:t>Lingkup</a:t>
          </a:r>
          <a:endParaRPr lang="en-US" dirty="0">
            <a:solidFill>
              <a:schemeClr val="tx2"/>
            </a:solidFill>
          </a:endParaRPr>
        </a:p>
      </dgm:t>
    </dgm:pt>
    <dgm:pt modelId="{92C6D011-FFA2-423B-920D-4780F205A85C}" type="parTrans" cxnId="{C8932B39-FF9B-4159-AB73-BF6C70AE958C}">
      <dgm:prSet/>
      <dgm:spPr/>
      <dgm:t>
        <a:bodyPr/>
        <a:lstStyle/>
        <a:p>
          <a:endParaRPr lang="en-US"/>
        </a:p>
      </dgm:t>
    </dgm:pt>
    <dgm:pt modelId="{13A26304-D768-499B-9A23-402C30BFFB52}" type="sibTrans" cxnId="{C8932B39-FF9B-4159-AB73-BF6C70AE958C}">
      <dgm:prSet/>
      <dgm:spPr/>
      <dgm:t>
        <a:bodyPr/>
        <a:lstStyle/>
        <a:p>
          <a:endParaRPr lang="en-US"/>
        </a:p>
      </dgm:t>
    </dgm:pt>
    <dgm:pt modelId="{C8EFF4AB-6959-4E81-86F5-4FF2C4E90F68}">
      <dgm:prSet phldrT="[Text]"/>
      <dgm:spPr/>
      <dgm:t>
        <a:bodyPr/>
        <a:lstStyle/>
        <a:p>
          <a:r>
            <a:rPr lang="en-US" dirty="0" smtClean="0"/>
            <a:t>Nasional</a:t>
          </a:r>
          <a:endParaRPr lang="en-US" dirty="0"/>
        </a:p>
      </dgm:t>
    </dgm:pt>
    <dgm:pt modelId="{26FE7CD0-0B37-4E6B-8DC0-F285D70AA426}" type="parTrans" cxnId="{6914101D-EDD9-46EB-B11C-C4853BEBBEFB}">
      <dgm:prSet/>
      <dgm:spPr/>
      <dgm:t>
        <a:bodyPr/>
        <a:lstStyle/>
        <a:p>
          <a:endParaRPr lang="en-US"/>
        </a:p>
      </dgm:t>
    </dgm:pt>
    <dgm:pt modelId="{21F5D29D-60CF-4D91-A40B-22ED5CAAB9CD}" type="sibTrans" cxnId="{6914101D-EDD9-46EB-B11C-C4853BEBBEFB}">
      <dgm:prSet/>
      <dgm:spPr/>
      <dgm:t>
        <a:bodyPr/>
        <a:lstStyle/>
        <a:p>
          <a:endParaRPr lang="en-US"/>
        </a:p>
      </dgm:t>
    </dgm:pt>
    <dgm:pt modelId="{EA2BE451-4AB8-4D3A-9FDA-250898203153}">
      <dgm:prSet phldrT="[Text]"/>
      <dgm:spPr/>
      <dgm:t>
        <a:bodyPr/>
        <a:lstStyle/>
        <a:p>
          <a:r>
            <a:rPr lang="en-US" dirty="0" err="1" smtClean="0"/>
            <a:t>Instansi</a:t>
          </a:r>
          <a:endParaRPr lang="en-US" dirty="0"/>
        </a:p>
      </dgm:t>
    </dgm:pt>
    <dgm:pt modelId="{03F0CCD7-DDB9-4D9D-B1FC-D30DAFDE409E}" type="parTrans" cxnId="{B4F90E35-BC4C-4A38-B75A-6603E7A2FD12}">
      <dgm:prSet/>
      <dgm:spPr/>
      <dgm:t>
        <a:bodyPr/>
        <a:lstStyle/>
        <a:p>
          <a:endParaRPr lang="en-US"/>
        </a:p>
      </dgm:t>
    </dgm:pt>
    <dgm:pt modelId="{2B8425D5-930B-4561-9DBC-0690D0D34B33}" type="sibTrans" cxnId="{B4F90E35-BC4C-4A38-B75A-6603E7A2FD12}">
      <dgm:prSet/>
      <dgm:spPr/>
      <dgm:t>
        <a:bodyPr/>
        <a:lstStyle/>
        <a:p>
          <a:endParaRPr lang="en-US"/>
        </a:p>
      </dgm:t>
    </dgm:pt>
    <dgm:pt modelId="{36B31D6F-370B-4948-B840-2AA9219A03D1}" type="pres">
      <dgm:prSet presAssocID="{AD2C9A5B-25E1-4E82-8033-AAFA8E5F2B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F89BF21-3077-4993-9A3E-694B6E041525}" type="pres">
      <dgm:prSet presAssocID="{81B61666-33AC-45A9-9280-2DA7CCD6C1AD}" presName="root1" presStyleCnt="0"/>
      <dgm:spPr/>
    </dgm:pt>
    <dgm:pt modelId="{5B956AF3-7E3F-459A-9419-7B4EDADF31D5}" type="pres">
      <dgm:prSet presAssocID="{81B61666-33AC-45A9-9280-2DA7CCD6C1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C7286-92D9-437C-884B-89BF763ECAA8}" type="pres">
      <dgm:prSet presAssocID="{81B61666-33AC-45A9-9280-2DA7CCD6C1AD}" presName="level2hierChild" presStyleCnt="0"/>
      <dgm:spPr/>
    </dgm:pt>
    <dgm:pt modelId="{1563547C-52D9-4A74-A390-BF24417CC482}" type="pres">
      <dgm:prSet presAssocID="{26FE7CD0-0B37-4E6B-8DC0-F285D70AA426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AE1C7047-4BCE-4FB1-982B-A4E0E03B36F8}" type="pres">
      <dgm:prSet presAssocID="{26FE7CD0-0B37-4E6B-8DC0-F285D70AA426}" presName="connTx" presStyleLbl="parChTrans1D2" presStyleIdx="0" presStyleCnt="2"/>
      <dgm:spPr/>
      <dgm:t>
        <a:bodyPr/>
        <a:lstStyle/>
        <a:p>
          <a:endParaRPr lang="id-ID"/>
        </a:p>
      </dgm:t>
    </dgm:pt>
    <dgm:pt modelId="{66B36401-1ACE-43BD-B486-AA6EAB3B9E53}" type="pres">
      <dgm:prSet presAssocID="{C8EFF4AB-6959-4E81-86F5-4FF2C4E90F68}" presName="root2" presStyleCnt="0"/>
      <dgm:spPr/>
    </dgm:pt>
    <dgm:pt modelId="{265F744C-1D4E-4701-8962-CB74A1E925A4}" type="pres">
      <dgm:prSet presAssocID="{C8EFF4AB-6959-4E81-86F5-4FF2C4E90F6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049A0-352B-434C-8171-F8C7B8ED813D}" type="pres">
      <dgm:prSet presAssocID="{C8EFF4AB-6959-4E81-86F5-4FF2C4E90F68}" presName="level3hierChild" presStyleCnt="0"/>
      <dgm:spPr/>
    </dgm:pt>
    <dgm:pt modelId="{96F9F4C2-65E3-4E65-B0D1-67203B8D5F2B}" type="pres">
      <dgm:prSet presAssocID="{03F0CCD7-DDB9-4D9D-B1FC-D30DAFDE409E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FC6005E3-BC59-43DB-8BDB-FD3FF890079C}" type="pres">
      <dgm:prSet presAssocID="{03F0CCD7-DDB9-4D9D-B1FC-D30DAFDE409E}" presName="connTx" presStyleLbl="parChTrans1D2" presStyleIdx="1" presStyleCnt="2"/>
      <dgm:spPr/>
      <dgm:t>
        <a:bodyPr/>
        <a:lstStyle/>
        <a:p>
          <a:endParaRPr lang="id-ID"/>
        </a:p>
      </dgm:t>
    </dgm:pt>
    <dgm:pt modelId="{794180E3-C72B-433F-86B8-503018153F59}" type="pres">
      <dgm:prSet presAssocID="{EA2BE451-4AB8-4D3A-9FDA-250898203153}" presName="root2" presStyleCnt="0"/>
      <dgm:spPr/>
    </dgm:pt>
    <dgm:pt modelId="{1E9A3EE7-FF47-46BF-8C82-8AADB1E3D5CC}" type="pres">
      <dgm:prSet presAssocID="{EA2BE451-4AB8-4D3A-9FDA-25089820315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3EAFA01-C9E0-41C0-8C91-1C2B94F27578}" type="pres">
      <dgm:prSet presAssocID="{EA2BE451-4AB8-4D3A-9FDA-250898203153}" presName="level3hierChild" presStyleCnt="0"/>
      <dgm:spPr/>
    </dgm:pt>
  </dgm:ptLst>
  <dgm:cxnLst>
    <dgm:cxn modelId="{E3DE2E4A-E5E6-4A15-83C6-4361EAF4E67B}" type="presOf" srcId="{EA2BE451-4AB8-4D3A-9FDA-250898203153}" destId="{1E9A3EE7-FF47-46BF-8C82-8AADB1E3D5CC}" srcOrd="0" destOrd="0" presId="urn:microsoft.com/office/officeart/2005/8/layout/hierarchy2"/>
    <dgm:cxn modelId="{4140FFAE-39EE-4038-A116-287E2C3CC97F}" type="presOf" srcId="{81B61666-33AC-45A9-9280-2DA7CCD6C1AD}" destId="{5B956AF3-7E3F-459A-9419-7B4EDADF31D5}" srcOrd="0" destOrd="0" presId="urn:microsoft.com/office/officeart/2005/8/layout/hierarchy2"/>
    <dgm:cxn modelId="{550C3D9B-39DE-4B75-9EDB-0155743DB210}" type="presOf" srcId="{03F0CCD7-DDB9-4D9D-B1FC-D30DAFDE409E}" destId="{96F9F4C2-65E3-4E65-B0D1-67203B8D5F2B}" srcOrd="0" destOrd="0" presId="urn:microsoft.com/office/officeart/2005/8/layout/hierarchy2"/>
    <dgm:cxn modelId="{F91789F9-0065-4755-AEED-42D65F7E55A6}" type="presOf" srcId="{26FE7CD0-0B37-4E6B-8DC0-F285D70AA426}" destId="{1563547C-52D9-4A74-A390-BF24417CC482}" srcOrd="0" destOrd="0" presId="urn:microsoft.com/office/officeart/2005/8/layout/hierarchy2"/>
    <dgm:cxn modelId="{B4F90E35-BC4C-4A38-B75A-6603E7A2FD12}" srcId="{81B61666-33AC-45A9-9280-2DA7CCD6C1AD}" destId="{EA2BE451-4AB8-4D3A-9FDA-250898203153}" srcOrd="1" destOrd="0" parTransId="{03F0CCD7-DDB9-4D9D-B1FC-D30DAFDE409E}" sibTransId="{2B8425D5-930B-4561-9DBC-0690D0D34B33}"/>
    <dgm:cxn modelId="{6914101D-EDD9-46EB-B11C-C4853BEBBEFB}" srcId="{81B61666-33AC-45A9-9280-2DA7CCD6C1AD}" destId="{C8EFF4AB-6959-4E81-86F5-4FF2C4E90F68}" srcOrd="0" destOrd="0" parTransId="{26FE7CD0-0B37-4E6B-8DC0-F285D70AA426}" sibTransId="{21F5D29D-60CF-4D91-A40B-22ED5CAAB9CD}"/>
    <dgm:cxn modelId="{4D7CAE3D-D00C-4AB6-870E-525D4AAD50C1}" type="presOf" srcId="{C8EFF4AB-6959-4E81-86F5-4FF2C4E90F68}" destId="{265F744C-1D4E-4701-8962-CB74A1E925A4}" srcOrd="0" destOrd="0" presId="urn:microsoft.com/office/officeart/2005/8/layout/hierarchy2"/>
    <dgm:cxn modelId="{FFE07F08-EA25-4F8C-B940-AAB6719AD4B7}" type="presOf" srcId="{03F0CCD7-DDB9-4D9D-B1FC-D30DAFDE409E}" destId="{FC6005E3-BC59-43DB-8BDB-FD3FF890079C}" srcOrd="1" destOrd="0" presId="urn:microsoft.com/office/officeart/2005/8/layout/hierarchy2"/>
    <dgm:cxn modelId="{AE1A7FEE-7942-4A1B-88D8-2F73D642745B}" type="presOf" srcId="{AD2C9A5B-25E1-4E82-8033-AAFA8E5F2BCB}" destId="{36B31D6F-370B-4948-B840-2AA9219A03D1}" srcOrd="0" destOrd="0" presId="urn:microsoft.com/office/officeart/2005/8/layout/hierarchy2"/>
    <dgm:cxn modelId="{C8932B39-FF9B-4159-AB73-BF6C70AE958C}" srcId="{AD2C9A5B-25E1-4E82-8033-AAFA8E5F2BCB}" destId="{81B61666-33AC-45A9-9280-2DA7CCD6C1AD}" srcOrd="0" destOrd="0" parTransId="{92C6D011-FFA2-423B-920D-4780F205A85C}" sibTransId="{13A26304-D768-499B-9A23-402C30BFFB52}"/>
    <dgm:cxn modelId="{4393E9C4-BF24-4799-85C6-7D8549CBB801}" type="presOf" srcId="{26FE7CD0-0B37-4E6B-8DC0-F285D70AA426}" destId="{AE1C7047-4BCE-4FB1-982B-A4E0E03B36F8}" srcOrd="1" destOrd="0" presId="urn:microsoft.com/office/officeart/2005/8/layout/hierarchy2"/>
    <dgm:cxn modelId="{C4DDAD7A-0E1C-488F-93BF-F09254C69C72}" type="presParOf" srcId="{36B31D6F-370B-4948-B840-2AA9219A03D1}" destId="{DF89BF21-3077-4993-9A3E-694B6E041525}" srcOrd="0" destOrd="0" presId="urn:microsoft.com/office/officeart/2005/8/layout/hierarchy2"/>
    <dgm:cxn modelId="{58AEC0B1-5877-4589-9467-DD1C768F5981}" type="presParOf" srcId="{DF89BF21-3077-4993-9A3E-694B6E041525}" destId="{5B956AF3-7E3F-459A-9419-7B4EDADF31D5}" srcOrd="0" destOrd="0" presId="urn:microsoft.com/office/officeart/2005/8/layout/hierarchy2"/>
    <dgm:cxn modelId="{400982B2-EAAD-469E-99DB-94049DC38971}" type="presParOf" srcId="{DF89BF21-3077-4993-9A3E-694B6E041525}" destId="{69BC7286-92D9-437C-884B-89BF763ECAA8}" srcOrd="1" destOrd="0" presId="urn:microsoft.com/office/officeart/2005/8/layout/hierarchy2"/>
    <dgm:cxn modelId="{537B7EFD-42AD-4767-9F3B-299928A8A1ED}" type="presParOf" srcId="{69BC7286-92D9-437C-884B-89BF763ECAA8}" destId="{1563547C-52D9-4A74-A390-BF24417CC482}" srcOrd="0" destOrd="0" presId="urn:microsoft.com/office/officeart/2005/8/layout/hierarchy2"/>
    <dgm:cxn modelId="{55EC0BCB-AEB3-495A-B15E-C23BED9D11BE}" type="presParOf" srcId="{1563547C-52D9-4A74-A390-BF24417CC482}" destId="{AE1C7047-4BCE-4FB1-982B-A4E0E03B36F8}" srcOrd="0" destOrd="0" presId="urn:microsoft.com/office/officeart/2005/8/layout/hierarchy2"/>
    <dgm:cxn modelId="{3774982B-AD8B-499D-8151-612500FB4BB0}" type="presParOf" srcId="{69BC7286-92D9-437C-884B-89BF763ECAA8}" destId="{66B36401-1ACE-43BD-B486-AA6EAB3B9E53}" srcOrd="1" destOrd="0" presId="urn:microsoft.com/office/officeart/2005/8/layout/hierarchy2"/>
    <dgm:cxn modelId="{B0C5A59A-BB0D-4C1B-9613-497684143CB2}" type="presParOf" srcId="{66B36401-1ACE-43BD-B486-AA6EAB3B9E53}" destId="{265F744C-1D4E-4701-8962-CB74A1E925A4}" srcOrd="0" destOrd="0" presId="urn:microsoft.com/office/officeart/2005/8/layout/hierarchy2"/>
    <dgm:cxn modelId="{D7128161-EC35-46D7-972D-87B15A20D137}" type="presParOf" srcId="{66B36401-1ACE-43BD-B486-AA6EAB3B9E53}" destId="{4FC049A0-352B-434C-8171-F8C7B8ED813D}" srcOrd="1" destOrd="0" presId="urn:microsoft.com/office/officeart/2005/8/layout/hierarchy2"/>
    <dgm:cxn modelId="{031AFFAD-35C9-4E70-B52E-4BC462FB627B}" type="presParOf" srcId="{69BC7286-92D9-437C-884B-89BF763ECAA8}" destId="{96F9F4C2-65E3-4E65-B0D1-67203B8D5F2B}" srcOrd="2" destOrd="0" presId="urn:microsoft.com/office/officeart/2005/8/layout/hierarchy2"/>
    <dgm:cxn modelId="{1293FEAC-A802-45E7-8F9B-D67E8AAC9151}" type="presParOf" srcId="{96F9F4C2-65E3-4E65-B0D1-67203B8D5F2B}" destId="{FC6005E3-BC59-43DB-8BDB-FD3FF890079C}" srcOrd="0" destOrd="0" presId="urn:microsoft.com/office/officeart/2005/8/layout/hierarchy2"/>
    <dgm:cxn modelId="{6F6A0CD6-1C2A-47B2-9567-49963B88A2EA}" type="presParOf" srcId="{69BC7286-92D9-437C-884B-89BF763ECAA8}" destId="{794180E3-C72B-433F-86B8-503018153F59}" srcOrd="3" destOrd="0" presId="urn:microsoft.com/office/officeart/2005/8/layout/hierarchy2"/>
    <dgm:cxn modelId="{8F4A1561-D6FD-43AD-AC11-253435CEA849}" type="presParOf" srcId="{794180E3-C72B-433F-86B8-503018153F59}" destId="{1E9A3EE7-FF47-46BF-8C82-8AADB1E3D5CC}" srcOrd="0" destOrd="0" presId="urn:microsoft.com/office/officeart/2005/8/layout/hierarchy2"/>
    <dgm:cxn modelId="{DC23B10F-9853-4577-8CC7-9C34523E3781}" type="presParOf" srcId="{794180E3-C72B-433F-86B8-503018153F59}" destId="{13EAFA01-C9E0-41C0-8C91-1C2B94F275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2CED2F-4513-4769-8774-52825048C54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386F98-DEEA-4E07-944C-B10E2D42E932}">
      <dgm:prSet phldrT="[Text]"/>
      <dgm:spPr/>
      <dgm:t>
        <a:bodyPr/>
        <a:lstStyle/>
        <a:p>
          <a:r>
            <a:rPr lang="en-US" dirty="0" err="1" smtClean="0"/>
            <a:t>Memuat</a:t>
          </a:r>
          <a:r>
            <a:rPr lang="en-US" dirty="0" smtClean="0"/>
            <a:t> </a:t>
          </a:r>
          <a:r>
            <a:rPr lang="en-US" dirty="0" err="1" smtClean="0"/>
            <a:t>nama-nama</a:t>
          </a:r>
          <a:r>
            <a:rPr lang="en-US" dirty="0" smtClean="0"/>
            <a:t> </a:t>
          </a:r>
          <a:r>
            <a:rPr lang="en-US" dirty="0" err="1" smtClean="0"/>
            <a:t>suksesor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suksesi</a:t>
          </a:r>
          <a:endParaRPr lang="en-US" dirty="0"/>
        </a:p>
      </dgm:t>
    </dgm:pt>
    <dgm:pt modelId="{B32A8200-10D8-4170-AB0C-34554F41F3FB}" type="parTrans" cxnId="{81CA4B19-7F7E-45F3-9D07-96E994B52BAC}">
      <dgm:prSet/>
      <dgm:spPr/>
      <dgm:t>
        <a:bodyPr/>
        <a:lstStyle/>
        <a:p>
          <a:endParaRPr lang="en-US"/>
        </a:p>
      </dgm:t>
    </dgm:pt>
    <dgm:pt modelId="{B6350275-E4FE-4F02-A2F2-89C8E66AD824}" type="sibTrans" cxnId="{81CA4B19-7F7E-45F3-9D07-96E994B52BAC}">
      <dgm:prSet/>
      <dgm:spPr/>
      <dgm:t>
        <a:bodyPr/>
        <a:lstStyle/>
        <a:p>
          <a:endParaRPr lang="en-US"/>
        </a:p>
      </dgm:t>
    </dgm:pt>
    <dgm:pt modelId="{18AE4D7B-E696-4E59-9516-F0CFC0A3BEF7}">
      <dgm:prSet phldrT="[Text]"/>
      <dgm:spPr/>
      <dgm:t>
        <a:bodyPr/>
        <a:lstStyle/>
        <a:p>
          <a:r>
            <a:rPr lang="en-US" dirty="0" err="1" smtClean="0"/>
            <a:t>Disusun</a:t>
          </a:r>
          <a:r>
            <a:rPr lang="en-US" dirty="0" smtClean="0"/>
            <a:t> </a:t>
          </a:r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tallenta</a:t>
          </a:r>
          <a:endParaRPr lang="en-US" dirty="0"/>
        </a:p>
      </dgm:t>
    </dgm:pt>
    <dgm:pt modelId="{E2261BC2-9CA8-4274-A0E0-41F2E836BB45}" type="parTrans" cxnId="{ACB8488D-BBB0-4577-89D5-CED548F1E0C1}">
      <dgm:prSet/>
      <dgm:spPr/>
      <dgm:t>
        <a:bodyPr/>
        <a:lstStyle/>
        <a:p>
          <a:endParaRPr lang="en-US"/>
        </a:p>
      </dgm:t>
    </dgm:pt>
    <dgm:pt modelId="{0375DA11-03F3-4CC4-838A-D90DCF84AAED}" type="sibTrans" cxnId="{ACB8488D-BBB0-4577-89D5-CED548F1E0C1}">
      <dgm:prSet/>
      <dgm:spPr/>
      <dgm:t>
        <a:bodyPr/>
        <a:lstStyle/>
        <a:p>
          <a:endParaRPr lang="en-US"/>
        </a:p>
      </dgm:t>
    </dgm:pt>
    <dgm:pt modelId="{3252954C-155E-4B28-9213-4F0C6B96E691}" type="pres">
      <dgm:prSet presAssocID="{152CED2F-4513-4769-8774-52825048C5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8795D5-77DE-4A1B-BA16-131F9C4CF978}" type="pres">
      <dgm:prSet presAssocID="{FB386F98-DEEA-4E07-944C-B10E2D42E9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6E6BE2-A76B-438F-9FCD-1231A90D9D7D}" type="pres">
      <dgm:prSet presAssocID="{B6350275-E4FE-4F02-A2F2-89C8E66AD824}" presName="sibTrans" presStyleCnt="0"/>
      <dgm:spPr/>
    </dgm:pt>
    <dgm:pt modelId="{61B9F935-8575-4F5B-9964-8F5D2B01BE4C}" type="pres">
      <dgm:prSet presAssocID="{18AE4D7B-E696-4E59-9516-F0CFC0A3BEF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6A8D7-303C-4FFE-8805-D8BF82900E74}" type="presOf" srcId="{FB386F98-DEEA-4E07-944C-B10E2D42E932}" destId="{0E8795D5-77DE-4A1B-BA16-131F9C4CF978}" srcOrd="0" destOrd="0" presId="urn:microsoft.com/office/officeart/2005/8/layout/default"/>
    <dgm:cxn modelId="{ACB8488D-BBB0-4577-89D5-CED548F1E0C1}" srcId="{152CED2F-4513-4769-8774-52825048C548}" destId="{18AE4D7B-E696-4E59-9516-F0CFC0A3BEF7}" srcOrd="1" destOrd="0" parTransId="{E2261BC2-9CA8-4274-A0E0-41F2E836BB45}" sibTransId="{0375DA11-03F3-4CC4-838A-D90DCF84AAED}"/>
    <dgm:cxn modelId="{81CA4B19-7F7E-45F3-9D07-96E994B52BAC}" srcId="{152CED2F-4513-4769-8774-52825048C548}" destId="{FB386F98-DEEA-4E07-944C-B10E2D42E932}" srcOrd="0" destOrd="0" parTransId="{B32A8200-10D8-4170-AB0C-34554F41F3FB}" sibTransId="{B6350275-E4FE-4F02-A2F2-89C8E66AD824}"/>
    <dgm:cxn modelId="{A8CDDB9A-593D-4736-951B-708F7923701D}" type="presOf" srcId="{152CED2F-4513-4769-8774-52825048C548}" destId="{3252954C-155E-4B28-9213-4F0C6B96E691}" srcOrd="0" destOrd="0" presId="urn:microsoft.com/office/officeart/2005/8/layout/default"/>
    <dgm:cxn modelId="{389C8499-E3FB-4B60-A6BC-49027D046F83}" type="presOf" srcId="{18AE4D7B-E696-4E59-9516-F0CFC0A3BEF7}" destId="{61B9F935-8575-4F5B-9964-8F5D2B01BE4C}" srcOrd="0" destOrd="0" presId="urn:microsoft.com/office/officeart/2005/8/layout/default"/>
    <dgm:cxn modelId="{337405B1-E4B0-4875-B219-1D123FA05079}" type="presParOf" srcId="{3252954C-155E-4B28-9213-4F0C6B96E691}" destId="{0E8795D5-77DE-4A1B-BA16-131F9C4CF978}" srcOrd="0" destOrd="0" presId="urn:microsoft.com/office/officeart/2005/8/layout/default"/>
    <dgm:cxn modelId="{32ECF87D-B4D9-48ED-8556-CC1890FC353B}" type="presParOf" srcId="{3252954C-155E-4B28-9213-4F0C6B96E691}" destId="{D66E6BE2-A76B-438F-9FCD-1231A90D9D7D}" srcOrd="1" destOrd="0" presId="urn:microsoft.com/office/officeart/2005/8/layout/default"/>
    <dgm:cxn modelId="{00BCF10B-0C15-4F65-93C5-58C50AE62CD0}" type="presParOf" srcId="{3252954C-155E-4B28-9213-4F0C6B96E691}" destId="{61B9F935-8575-4F5B-9964-8F5D2B01BE4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C8245A-7E5F-42E2-BB3B-1949D6F21468}" type="doc">
      <dgm:prSet loTypeId="urn:microsoft.com/office/officeart/2005/8/layout/hProcess9" loCatId="process" qsTypeId="urn:microsoft.com/office/officeart/2005/8/quickstyle/simple1" qsCatId="simple" csTypeId="urn:microsoft.com/office/officeart/2005/8/colors/accent4_5" csCatId="accent4" phldr="1"/>
      <dgm:spPr/>
    </dgm:pt>
    <dgm:pt modelId="{7751C087-C4D8-44AA-B391-23AD487B563D}">
      <dgm:prSet phldrT="[Text]"/>
      <dgm:spPr>
        <a:solidFill>
          <a:srgbClr val="FFC000">
            <a:alpha val="90000"/>
          </a:srgbClr>
        </a:solidFill>
        <a:effectLst>
          <a:glow rad="228600">
            <a:srgbClr val="0070C0">
              <a:alpha val="40000"/>
            </a:srgbClr>
          </a:glow>
        </a:effectLst>
      </dgm:spPr>
      <dgm:t>
        <a:bodyPr/>
        <a:lstStyle/>
        <a:p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Dilakukan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tahap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retensi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penempatan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707F6-92F6-4C51-8C45-77AFB1A7332D}" type="parTrans" cxnId="{3D95F1EE-7983-4B6F-9A9A-6CC1DC5DC3B7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0602D2-7FC9-4F58-B5FD-0956ABBFDA4F}" type="sibTrans" cxnId="{3D95F1EE-7983-4B6F-9A9A-6CC1DC5DC3B7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FFA24A-E34C-4034-8E62-7C86D2781991}">
      <dgm:prSet phldrT="[Text]"/>
      <dgm:spPr/>
      <dgm:t>
        <a:bodyPr/>
        <a:lstStyle/>
        <a:p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Dilakukan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monev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dilakukan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penempatan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kembali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91869-6993-413B-B9EB-9C5B025833F4}" type="parTrans" cxnId="{88DEE96A-5CDB-455F-98B2-11ECF2C3551D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6ECFB-1A4A-49D6-A768-28B179B64C4C}" type="sibTrans" cxnId="{88DEE96A-5CDB-455F-98B2-11ECF2C3551D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7A0FE-8F2F-4600-B939-D649AE715A91}">
      <dgm:prSet phldrT="[Text]"/>
      <dgm:spPr/>
      <dgm:t>
        <a:bodyPr/>
        <a:lstStyle/>
        <a:p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Penempatan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kembali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promosi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,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penempatan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jabatan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 lain yang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setara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BAC96-D02F-4DEF-A2D1-2C5F4618B845}" type="parTrans" cxnId="{58D42AB2-B24B-4DB6-A1A2-53ED8DE613AE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BCA585-F8E8-436B-B114-4A2EE3AA0BDF}" type="sibTrans" cxnId="{58D42AB2-B24B-4DB6-A1A2-53ED8DE613AE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0A4E04-BEFA-4508-9E45-0E5BA19989F5}" type="pres">
      <dgm:prSet presAssocID="{30C8245A-7E5F-42E2-BB3B-1949D6F21468}" presName="CompostProcess" presStyleCnt="0">
        <dgm:presLayoutVars>
          <dgm:dir/>
          <dgm:resizeHandles val="exact"/>
        </dgm:presLayoutVars>
      </dgm:prSet>
      <dgm:spPr/>
    </dgm:pt>
    <dgm:pt modelId="{9375F19D-85B5-4DBB-A389-1308C34D9371}" type="pres">
      <dgm:prSet presAssocID="{30C8245A-7E5F-42E2-BB3B-1949D6F21468}" presName="arrow" presStyleLbl="bgShp" presStyleIdx="0" presStyleCnt="1"/>
      <dgm:spPr/>
    </dgm:pt>
    <dgm:pt modelId="{2A55D985-DF3C-4773-98E1-25E3EFE62E82}" type="pres">
      <dgm:prSet presAssocID="{30C8245A-7E5F-42E2-BB3B-1949D6F21468}" presName="linearProcess" presStyleCnt="0"/>
      <dgm:spPr/>
    </dgm:pt>
    <dgm:pt modelId="{6E836A95-4FFC-457B-87B8-744A0C43CAFD}" type="pres">
      <dgm:prSet presAssocID="{7751C087-C4D8-44AA-B391-23AD487B563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B068-3127-41DC-91F3-06D9EC2B1D92}" type="pres">
      <dgm:prSet presAssocID="{D40602D2-7FC9-4F58-B5FD-0956ABBFDA4F}" presName="sibTrans" presStyleCnt="0"/>
      <dgm:spPr/>
    </dgm:pt>
    <dgm:pt modelId="{6C5505BE-93C5-49C3-B0A1-B1AD94677C90}" type="pres">
      <dgm:prSet presAssocID="{CAFFA24A-E34C-4034-8E62-7C86D278199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2CBE6-B54F-4C87-A3D4-B4F2A5BCE66D}" type="pres">
      <dgm:prSet presAssocID="{9E16ECFB-1A4A-49D6-A768-28B179B64C4C}" presName="sibTrans" presStyleCnt="0"/>
      <dgm:spPr/>
    </dgm:pt>
    <dgm:pt modelId="{29A342A2-D5F7-47E3-8F8F-62FF6C99FA8C}" type="pres">
      <dgm:prSet presAssocID="{4C07A0FE-8F2F-4600-B939-D649AE715A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BB2B3-89E0-434E-93B8-F89CD5ABC030}" type="presOf" srcId="{30C8245A-7E5F-42E2-BB3B-1949D6F21468}" destId="{180A4E04-BEFA-4508-9E45-0E5BA19989F5}" srcOrd="0" destOrd="0" presId="urn:microsoft.com/office/officeart/2005/8/layout/hProcess9"/>
    <dgm:cxn modelId="{7C9F83CE-573F-4977-8C51-481F70AA721B}" type="presOf" srcId="{4C07A0FE-8F2F-4600-B939-D649AE715A91}" destId="{29A342A2-D5F7-47E3-8F8F-62FF6C99FA8C}" srcOrd="0" destOrd="0" presId="urn:microsoft.com/office/officeart/2005/8/layout/hProcess9"/>
    <dgm:cxn modelId="{3D95F1EE-7983-4B6F-9A9A-6CC1DC5DC3B7}" srcId="{30C8245A-7E5F-42E2-BB3B-1949D6F21468}" destId="{7751C087-C4D8-44AA-B391-23AD487B563D}" srcOrd="0" destOrd="0" parTransId="{353707F6-92F6-4C51-8C45-77AFB1A7332D}" sibTransId="{D40602D2-7FC9-4F58-B5FD-0956ABBFDA4F}"/>
    <dgm:cxn modelId="{DA183545-8B87-423A-B9F2-66C91F026B8F}" type="presOf" srcId="{CAFFA24A-E34C-4034-8E62-7C86D2781991}" destId="{6C5505BE-93C5-49C3-B0A1-B1AD94677C90}" srcOrd="0" destOrd="0" presId="urn:microsoft.com/office/officeart/2005/8/layout/hProcess9"/>
    <dgm:cxn modelId="{58D42AB2-B24B-4DB6-A1A2-53ED8DE613AE}" srcId="{30C8245A-7E5F-42E2-BB3B-1949D6F21468}" destId="{4C07A0FE-8F2F-4600-B939-D649AE715A91}" srcOrd="2" destOrd="0" parTransId="{9BDBAC96-D02F-4DEF-A2D1-2C5F4618B845}" sibTransId="{9EBCA585-F8E8-436B-B114-4A2EE3AA0BDF}"/>
    <dgm:cxn modelId="{0DCFA0DF-7E85-4788-8AA5-C9C5B21888F0}" type="presOf" srcId="{7751C087-C4D8-44AA-B391-23AD487B563D}" destId="{6E836A95-4FFC-457B-87B8-744A0C43CAFD}" srcOrd="0" destOrd="0" presId="urn:microsoft.com/office/officeart/2005/8/layout/hProcess9"/>
    <dgm:cxn modelId="{88DEE96A-5CDB-455F-98B2-11ECF2C3551D}" srcId="{30C8245A-7E5F-42E2-BB3B-1949D6F21468}" destId="{CAFFA24A-E34C-4034-8E62-7C86D2781991}" srcOrd="1" destOrd="0" parTransId="{36291869-6993-413B-B9EB-9C5B025833F4}" sibTransId="{9E16ECFB-1A4A-49D6-A768-28B179B64C4C}"/>
    <dgm:cxn modelId="{0B4B83BC-609C-403B-83C6-467C6AC0E0AC}" type="presParOf" srcId="{180A4E04-BEFA-4508-9E45-0E5BA19989F5}" destId="{9375F19D-85B5-4DBB-A389-1308C34D9371}" srcOrd="0" destOrd="0" presId="urn:microsoft.com/office/officeart/2005/8/layout/hProcess9"/>
    <dgm:cxn modelId="{0B152A20-9ADF-4D46-B398-C8B18FE421E8}" type="presParOf" srcId="{180A4E04-BEFA-4508-9E45-0E5BA19989F5}" destId="{2A55D985-DF3C-4773-98E1-25E3EFE62E82}" srcOrd="1" destOrd="0" presId="urn:microsoft.com/office/officeart/2005/8/layout/hProcess9"/>
    <dgm:cxn modelId="{D72984DD-9025-4649-98B7-9D1D86D45131}" type="presParOf" srcId="{2A55D985-DF3C-4773-98E1-25E3EFE62E82}" destId="{6E836A95-4FFC-457B-87B8-744A0C43CAFD}" srcOrd="0" destOrd="0" presId="urn:microsoft.com/office/officeart/2005/8/layout/hProcess9"/>
    <dgm:cxn modelId="{A957F335-80F3-41A8-A5BD-3F712E819328}" type="presParOf" srcId="{2A55D985-DF3C-4773-98E1-25E3EFE62E82}" destId="{AD37B068-3127-41DC-91F3-06D9EC2B1D92}" srcOrd="1" destOrd="0" presId="urn:microsoft.com/office/officeart/2005/8/layout/hProcess9"/>
    <dgm:cxn modelId="{7B7B33CF-1D1A-4D16-89EB-75533F3D59FB}" type="presParOf" srcId="{2A55D985-DF3C-4773-98E1-25E3EFE62E82}" destId="{6C5505BE-93C5-49C3-B0A1-B1AD94677C90}" srcOrd="2" destOrd="0" presId="urn:microsoft.com/office/officeart/2005/8/layout/hProcess9"/>
    <dgm:cxn modelId="{235D9CE2-A2A2-4E10-A012-22EF9D44E9CB}" type="presParOf" srcId="{2A55D985-DF3C-4773-98E1-25E3EFE62E82}" destId="{5122CBE6-B54F-4C87-A3D4-B4F2A5BCE66D}" srcOrd="3" destOrd="0" presId="urn:microsoft.com/office/officeart/2005/8/layout/hProcess9"/>
    <dgm:cxn modelId="{9043162F-FC9B-4E55-96A6-6B4954234431}" type="presParOf" srcId="{2A55D985-DF3C-4773-98E1-25E3EFE62E82}" destId="{29A342A2-D5F7-47E3-8F8F-62FF6C99FA8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C0F0F-3F6C-4601-A65D-8681AAAC1AB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E595A3-1D01-4A16-A902-EB4D8381147F}">
      <dgm:prSet phldrT="[Text]"/>
      <dgm:spPr/>
      <dgm:t>
        <a:bodyPr/>
        <a:lstStyle/>
        <a:p>
          <a:r>
            <a:rPr lang="en-US" dirty="0" err="1" smtClean="0"/>
            <a:t>Objektif</a:t>
          </a:r>
          <a:endParaRPr lang="en-US" dirty="0"/>
        </a:p>
      </dgm:t>
    </dgm:pt>
    <dgm:pt modelId="{E2EA4604-F229-4192-8DF1-BCC0356A86E6}" type="parTrans" cxnId="{B02C893D-FA92-4507-B2EE-FCB813759C62}">
      <dgm:prSet/>
      <dgm:spPr/>
      <dgm:t>
        <a:bodyPr/>
        <a:lstStyle/>
        <a:p>
          <a:endParaRPr lang="en-US"/>
        </a:p>
      </dgm:t>
    </dgm:pt>
    <dgm:pt modelId="{58CC1B31-1193-4DFB-B230-6867DDDB7C22}" type="sibTrans" cxnId="{B02C893D-FA92-4507-B2EE-FCB813759C62}">
      <dgm:prSet/>
      <dgm:spPr/>
      <dgm:t>
        <a:bodyPr/>
        <a:lstStyle/>
        <a:p>
          <a:endParaRPr lang="en-US"/>
        </a:p>
      </dgm:t>
    </dgm:pt>
    <dgm:pt modelId="{E093411F-D907-4A22-9BDA-EF31A279BB31}">
      <dgm:prSet phldrT="[Text]"/>
      <dgm:spPr/>
      <dgm:t>
        <a:bodyPr/>
        <a:lstStyle/>
        <a:p>
          <a:r>
            <a:rPr lang="en-US" dirty="0" err="1" smtClean="0"/>
            <a:t>Terencana</a:t>
          </a:r>
          <a:endParaRPr lang="en-US" dirty="0"/>
        </a:p>
      </dgm:t>
    </dgm:pt>
    <dgm:pt modelId="{0491537E-ED7F-496A-8A4B-D72F517EE227}" type="parTrans" cxnId="{599586B1-BA1C-4E02-AC4A-6362F81C6E8B}">
      <dgm:prSet/>
      <dgm:spPr/>
      <dgm:t>
        <a:bodyPr/>
        <a:lstStyle/>
        <a:p>
          <a:endParaRPr lang="en-US"/>
        </a:p>
      </dgm:t>
    </dgm:pt>
    <dgm:pt modelId="{077176A2-8E86-482A-AA47-181D92A95993}" type="sibTrans" cxnId="{599586B1-BA1C-4E02-AC4A-6362F81C6E8B}">
      <dgm:prSet/>
      <dgm:spPr/>
      <dgm:t>
        <a:bodyPr/>
        <a:lstStyle/>
        <a:p>
          <a:endParaRPr lang="en-US"/>
        </a:p>
      </dgm:t>
    </dgm:pt>
    <dgm:pt modelId="{7A88D30E-F9A6-4E1B-B2C0-1FA42C3EC775}">
      <dgm:prSet phldrT="[Text]"/>
      <dgm:spPr/>
      <dgm:t>
        <a:bodyPr/>
        <a:lstStyle/>
        <a:p>
          <a:r>
            <a:rPr lang="en-US" dirty="0" smtClean="0"/>
            <a:t>Terbuka</a:t>
          </a:r>
          <a:endParaRPr lang="en-US" dirty="0"/>
        </a:p>
      </dgm:t>
    </dgm:pt>
    <dgm:pt modelId="{C1FB32C8-2F80-4639-8504-5DA1344A6B0B}" type="parTrans" cxnId="{B5B5E530-4788-43F8-A0EE-B962B31C8BA1}">
      <dgm:prSet/>
      <dgm:spPr/>
      <dgm:t>
        <a:bodyPr/>
        <a:lstStyle/>
        <a:p>
          <a:endParaRPr lang="en-US"/>
        </a:p>
      </dgm:t>
    </dgm:pt>
    <dgm:pt modelId="{D0FE9A0E-9E45-4C16-A192-72606394FA9D}" type="sibTrans" cxnId="{B5B5E530-4788-43F8-A0EE-B962B31C8BA1}">
      <dgm:prSet/>
      <dgm:spPr/>
      <dgm:t>
        <a:bodyPr/>
        <a:lstStyle/>
        <a:p>
          <a:endParaRPr lang="en-US"/>
        </a:p>
      </dgm:t>
    </dgm:pt>
    <dgm:pt modelId="{01C89FCE-A3DE-48CE-AEE6-1FB82DB8F286}">
      <dgm:prSet phldrT="[Text]"/>
      <dgm:spPr/>
      <dgm:t>
        <a:bodyPr/>
        <a:lstStyle/>
        <a:p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waktu</a:t>
          </a:r>
          <a:endParaRPr lang="en-US" dirty="0"/>
        </a:p>
      </dgm:t>
    </dgm:pt>
    <dgm:pt modelId="{1D0E5AE7-0CBE-4B7D-89CB-100E65485772}" type="parTrans" cxnId="{C2882516-238E-4135-AAE1-10BE1A10CB6D}">
      <dgm:prSet/>
      <dgm:spPr/>
      <dgm:t>
        <a:bodyPr/>
        <a:lstStyle/>
        <a:p>
          <a:endParaRPr lang="en-US"/>
        </a:p>
      </dgm:t>
    </dgm:pt>
    <dgm:pt modelId="{CE4BCA9F-FC62-429A-9E62-9F3AC25C7974}" type="sibTrans" cxnId="{C2882516-238E-4135-AAE1-10BE1A10CB6D}">
      <dgm:prSet/>
      <dgm:spPr/>
      <dgm:t>
        <a:bodyPr/>
        <a:lstStyle/>
        <a:p>
          <a:endParaRPr lang="en-US"/>
        </a:p>
      </dgm:t>
    </dgm:pt>
    <dgm:pt modelId="{FD6304B1-4AB1-435C-8AE6-7180DFC03ABC}">
      <dgm:prSet phldrT="[Text]"/>
      <dgm:spPr/>
      <dgm:t>
        <a:bodyPr/>
        <a:lstStyle/>
        <a:p>
          <a:r>
            <a:rPr lang="en-US" dirty="0" err="1" smtClean="0"/>
            <a:t>Akuntabel</a:t>
          </a:r>
          <a:endParaRPr lang="en-US" dirty="0"/>
        </a:p>
      </dgm:t>
    </dgm:pt>
    <dgm:pt modelId="{2FE87F42-3251-475B-9DD1-62574C45B3EF}" type="parTrans" cxnId="{3B3AB0A9-AA1C-488C-9ABE-52245F2EB990}">
      <dgm:prSet/>
      <dgm:spPr/>
      <dgm:t>
        <a:bodyPr/>
        <a:lstStyle/>
        <a:p>
          <a:endParaRPr lang="en-US"/>
        </a:p>
      </dgm:t>
    </dgm:pt>
    <dgm:pt modelId="{ACDCC31C-9936-407C-A4CD-BC7AAF0B003C}" type="sibTrans" cxnId="{3B3AB0A9-AA1C-488C-9ABE-52245F2EB990}">
      <dgm:prSet/>
      <dgm:spPr/>
      <dgm:t>
        <a:bodyPr/>
        <a:lstStyle/>
        <a:p>
          <a:endParaRPr lang="en-US"/>
        </a:p>
      </dgm:t>
    </dgm:pt>
    <dgm:pt modelId="{90483588-D3D6-4A94-9D6B-860097495999}">
      <dgm:prSet phldrT="[Text]"/>
      <dgm:spPr/>
      <dgm:t>
        <a:bodyPr/>
        <a:lstStyle/>
        <a:p>
          <a:r>
            <a:rPr lang="en-US" dirty="0" err="1" smtClean="0"/>
            <a:t>Bebas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intervensi</a:t>
          </a:r>
          <a:r>
            <a:rPr lang="en-US" dirty="0" smtClean="0"/>
            <a:t> </a:t>
          </a:r>
          <a:r>
            <a:rPr lang="en-US" dirty="0" err="1" smtClean="0"/>
            <a:t>politik</a:t>
          </a:r>
          <a:endParaRPr lang="en-US" dirty="0"/>
        </a:p>
      </dgm:t>
    </dgm:pt>
    <dgm:pt modelId="{63BB6173-47C4-4BA2-824A-71E0178F22F3}" type="parTrans" cxnId="{EC1FAC4A-B004-472C-92C7-B8C773DEF9B5}">
      <dgm:prSet/>
      <dgm:spPr/>
      <dgm:t>
        <a:bodyPr/>
        <a:lstStyle/>
        <a:p>
          <a:endParaRPr lang="en-US"/>
        </a:p>
      </dgm:t>
    </dgm:pt>
    <dgm:pt modelId="{F9E7F760-5601-45DC-86B8-64B95C339F5B}" type="sibTrans" cxnId="{EC1FAC4A-B004-472C-92C7-B8C773DEF9B5}">
      <dgm:prSet/>
      <dgm:spPr/>
      <dgm:t>
        <a:bodyPr/>
        <a:lstStyle/>
        <a:p>
          <a:endParaRPr lang="en-US"/>
        </a:p>
      </dgm:t>
    </dgm:pt>
    <dgm:pt modelId="{58742322-0C10-446D-A605-0160995A253D}">
      <dgm:prSet phldrT="[Text]"/>
      <dgm:spPr/>
      <dgm:t>
        <a:bodyPr/>
        <a:lstStyle/>
        <a:p>
          <a:r>
            <a:rPr lang="en-US" dirty="0" err="1" smtClean="0"/>
            <a:t>Bersih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korupsi</a:t>
          </a:r>
          <a:r>
            <a:rPr lang="en-US" dirty="0" smtClean="0"/>
            <a:t>, </a:t>
          </a:r>
          <a:r>
            <a:rPr lang="en-US" dirty="0" err="1" smtClean="0"/>
            <a:t>kolusi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nepotisme</a:t>
          </a:r>
          <a:endParaRPr lang="en-US" dirty="0"/>
        </a:p>
      </dgm:t>
    </dgm:pt>
    <dgm:pt modelId="{CAD49CF2-4937-4C6A-8902-DF208B61DF24}" type="parTrans" cxnId="{B8003C70-C1E7-4922-A8FC-B1EBE05751BA}">
      <dgm:prSet/>
      <dgm:spPr/>
      <dgm:t>
        <a:bodyPr/>
        <a:lstStyle/>
        <a:p>
          <a:endParaRPr lang="en-US"/>
        </a:p>
      </dgm:t>
    </dgm:pt>
    <dgm:pt modelId="{2207E91D-FDD1-483A-A7CE-19A665B99983}" type="sibTrans" cxnId="{B8003C70-C1E7-4922-A8FC-B1EBE05751BA}">
      <dgm:prSet/>
      <dgm:spPr/>
      <dgm:t>
        <a:bodyPr/>
        <a:lstStyle/>
        <a:p>
          <a:endParaRPr lang="en-US"/>
        </a:p>
      </dgm:t>
    </dgm:pt>
    <dgm:pt modelId="{DBBDCF7F-A1E3-4E71-8BAC-7D473D6DB83A}" type="pres">
      <dgm:prSet presAssocID="{662C0F0F-3F6C-4601-A65D-8681AAAC1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557C8D-6585-4ACF-957B-22331CBDD84A}" type="pres">
      <dgm:prSet presAssocID="{7DE595A3-1D01-4A16-A902-EB4D838114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BF3687-3B5A-4065-AE85-9D25C043527E}" type="pres">
      <dgm:prSet presAssocID="{58CC1B31-1193-4DFB-B230-6867DDDB7C22}" presName="sibTrans" presStyleCnt="0"/>
      <dgm:spPr/>
    </dgm:pt>
    <dgm:pt modelId="{C35467A5-20EB-4422-B8D5-69F907B93802}" type="pres">
      <dgm:prSet presAssocID="{E093411F-D907-4A22-9BDA-EF31A279BB3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55A890-387D-4ACF-96DB-51C448E28759}" type="pres">
      <dgm:prSet presAssocID="{077176A2-8E86-482A-AA47-181D92A95993}" presName="sibTrans" presStyleCnt="0"/>
      <dgm:spPr/>
    </dgm:pt>
    <dgm:pt modelId="{65950425-731C-4C43-9E88-33F7ED78E70E}" type="pres">
      <dgm:prSet presAssocID="{7A88D30E-F9A6-4E1B-B2C0-1FA42C3EC77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102F16-1B85-4908-8175-7E8EDC5C5345}" type="pres">
      <dgm:prSet presAssocID="{D0FE9A0E-9E45-4C16-A192-72606394FA9D}" presName="sibTrans" presStyleCnt="0"/>
      <dgm:spPr/>
    </dgm:pt>
    <dgm:pt modelId="{8FDF03C2-387D-4EE3-A141-004CA0EDB350}" type="pres">
      <dgm:prSet presAssocID="{01C89FCE-A3DE-48CE-AEE6-1FB82DB8F2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E4E428-C925-4D55-8D95-4523DEFD428E}" type="pres">
      <dgm:prSet presAssocID="{CE4BCA9F-FC62-429A-9E62-9F3AC25C7974}" presName="sibTrans" presStyleCnt="0"/>
      <dgm:spPr/>
    </dgm:pt>
    <dgm:pt modelId="{04752B77-BBF3-4053-B311-A04C4EBD944B}" type="pres">
      <dgm:prSet presAssocID="{FD6304B1-4AB1-435C-8AE6-7180DFC03AB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FBEEE4-4FBA-4BC1-955E-CE1F823C9C77}" type="pres">
      <dgm:prSet presAssocID="{ACDCC31C-9936-407C-A4CD-BC7AAF0B003C}" presName="sibTrans" presStyleCnt="0"/>
      <dgm:spPr/>
    </dgm:pt>
    <dgm:pt modelId="{08A19A13-3425-4D2B-8223-9F3EA9B2C1BB}" type="pres">
      <dgm:prSet presAssocID="{90483588-D3D6-4A94-9D6B-86009749599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919D18-6645-4BDE-B1AA-3571719D1767}" type="pres">
      <dgm:prSet presAssocID="{F9E7F760-5601-45DC-86B8-64B95C339F5B}" presName="sibTrans" presStyleCnt="0"/>
      <dgm:spPr/>
    </dgm:pt>
    <dgm:pt modelId="{0682FE8F-550F-4504-AABD-867C42803F62}" type="pres">
      <dgm:prSet presAssocID="{58742322-0C10-446D-A605-0160995A25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F8E8BB-3AEA-4158-A3C1-BAA70451781E}" type="presOf" srcId="{58742322-0C10-446D-A605-0160995A253D}" destId="{0682FE8F-550F-4504-AABD-867C42803F62}" srcOrd="0" destOrd="0" presId="urn:microsoft.com/office/officeart/2005/8/layout/default"/>
    <dgm:cxn modelId="{3B3AB0A9-AA1C-488C-9ABE-52245F2EB990}" srcId="{662C0F0F-3F6C-4601-A65D-8681AAAC1AB3}" destId="{FD6304B1-4AB1-435C-8AE6-7180DFC03ABC}" srcOrd="4" destOrd="0" parTransId="{2FE87F42-3251-475B-9DD1-62574C45B3EF}" sibTransId="{ACDCC31C-9936-407C-A4CD-BC7AAF0B003C}"/>
    <dgm:cxn modelId="{599586B1-BA1C-4E02-AC4A-6362F81C6E8B}" srcId="{662C0F0F-3F6C-4601-A65D-8681AAAC1AB3}" destId="{E093411F-D907-4A22-9BDA-EF31A279BB31}" srcOrd="1" destOrd="0" parTransId="{0491537E-ED7F-496A-8A4B-D72F517EE227}" sibTransId="{077176A2-8E86-482A-AA47-181D92A95993}"/>
    <dgm:cxn modelId="{E305142B-3154-4605-9078-FDDFED61A2A9}" type="presOf" srcId="{FD6304B1-4AB1-435C-8AE6-7180DFC03ABC}" destId="{04752B77-BBF3-4053-B311-A04C4EBD944B}" srcOrd="0" destOrd="0" presId="urn:microsoft.com/office/officeart/2005/8/layout/default"/>
    <dgm:cxn modelId="{D80ABFC0-FCFA-46DB-BDA1-C265AEB7DEA0}" type="presOf" srcId="{E093411F-D907-4A22-9BDA-EF31A279BB31}" destId="{C35467A5-20EB-4422-B8D5-69F907B93802}" srcOrd="0" destOrd="0" presId="urn:microsoft.com/office/officeart/2005/8/layout/default"/>
    <dgm:cxn modelId="{C2882516-238E-4135-AAE1-10BE1A10CB6D}" srcId="{662C0F0F-3F6C-4601-A65D-8681AAAC1AB3}" destId="{01C89FCE-A3DE-48CE-AEE6-1FB82DB8F286}" srcOrd="3" destOrd="0" parTransId="{1D0E5AE7-0CBE-4B7D-89CB-100E65485772}" sibTransId="{CE4BCA9F-FC62-429A-9E62-9F3AC25C7974}"/>
    <dgm:cxn modelId="{B02C893D-FA92-4507-B2EE-FCB813759C62}" srcId="{662C0F0F-3F6C-4601-A65D-8681AAAC1AB3}" destId="{7DE595A3-1D01-4A16-A902-EB4D8381147F}" srcOrd="0" destOrd="0" parTransId="{E2EA4604-F229-4192-8DF1-BCC0356A86E6}" sibTransId="{58CC1B31-1193-4DFB-B230-6867DDDB7C22}"/>
    <dgm:cxn modelId="{B8003C70-C1E7-4922-A8FC-B1EBE05751BA}" srcId="{662C0F0F-3F6C-4601-A65D-8681AAAC1AB3}" destId="{58742322-0C10-446D-A605-0160995A253D}" srcOrd="6" destOrd="0" parTransId="{CAD49CF2-4937-4C6A-8902-DF208B61DF24}" sibTransId="{2207E91D-FDD1-483A-A7CE-19A665B99983}"/>
    <dgm:cxn modelId="{B5B5E530-4788-43F8-A0EE-B962B31C8BA1}" srcId="{662C0F0F-3F6C-4601-A65D-8681AAAC1AB3}" destId="{7A88D30E-F9A6-4E1B-B2C0-1FA42C3EC775}" srcOrd="2" destOrd="0" parTransId="{C1FB32C8-2F80-4639-8504-5DA1344A6B0B}" sibTransId="{D0FE9A0E-9E45-4C16-A192-72606394FA9D}"/>
    <dgm:cxn modelId="{40CAA467-8281-43E9-8B96-EE1149CA9B76}" type="presOf" srcId="{662C0F0F-3F6C-4601-A65D-8681AAAC1AB3}" destId="{DBBDCF7F-A1E3-4E71-8BAC-7D473D6DB83A}" srcOrd="0" destOrd="0" presId="urn:microsoft.com/office/officeart/2005/8/layout/default"/>
    <dgm:cxn modelId="{EC1FAC4A-B004-472C-92C7-B8C773DEF9B5}" srcId="{662C0F0F-3F6C-4601-A65D-8681AAAC1AB3}" destId="{90483588-D3D6-4A94-9D6B-860097495999}" srcOrd="5" destOrd="0" parTransId="{63BB6173-47C4-4BA2-824A-71E0178F22F3}" sibTransId="{F9E7F760-5601-45DC-86B8-64B95C339F5B}"/>
    <dgm:cxn modelId="{E899B9BB-3F06-4F85-B084-512E6101CB4C}" type="presOf" srcId="{90483588-D3D6-4A94-9D6B-860097495999}" destId="{08A19A13-3425-4D2B-8223-9F3EA9B2C1BB}" srcOrd="0" destOrd="0" presId="urn:microsoft.com/office/officeart/2005/8/layout/default"/>
    <dgm:cxn modelId="{A4C9ECF3-EC60-48A1-A548-B8662DDB629E}" type="presOf" srcId="{7DE595A3-1D01-4A16-A902-EB4D8381147F}" destId="{94557C8D-6585-4ACF-957B-22331CBDD84A}" srcOrd="0" destOrd="0" presId="urn:microsoft.com/office/officeart/2005/8/layout/default"/>
    <dgm:cxn modelId="{87555D13-F518-46B7-B189-2428A5D0C73C}" type="presOf" srcId="{01C89FCE-A3DE-48CE-AEE6-1FB82DB8F286}" destId="{8FDF03C2-387D-4EE3-A141-004CA0EDB350}" srcOrd="0" destOrd="0" presId="urn:microsoft.com/office/officeart/2005/8/layout/default"/>
    <dgm:cxn modelId="{80B12C91-293D-49AF-BD25-C0A29F45936B}" type="presOf" srcId="{7A88D30E-F9A6-4E1B-B2C0-1FA42C3EC775}" destId="{65950425-731C-4C43-9E88-33F7ED78E70E}" srcOrd="0" destOrd="0" presId="urn:microsoft.com/office/officeart/2005/8/layout/default"/>
    <dgm:cxn modelId="{6A8A8CB7-0EC0-4704-AA16-F8E50721BF37}" type="presParOf" srcId="{DBBDCF7F-A1E3-4E71-8BAC-7D473D6DB83A}" destId="{94557C8D-6585-4ACF-957B-22331CBDD84A}" srcOrd="0" destOrd="0" presId="urn:microsoft.com/office/officeart/2005/8/layout/default"/>
    <dgm:cxn modelId="{62CA6D32-1F09-4C75-B852-FC0FF94C4FCF}" type="presParOf" srcId="{DBBDCF7F-A1E3-4E71-8BAC-7D473D6DB83A}" destId="{39BF3687-3B5A-4065-AE85-9D25C043527E}" srcOrd="1" destOrd="0" presId="urn:microsoft.com/office/officeart/2005/8/layout/default"/>
    <dgm:cxn modelId="{86E9503A-3AF0-4ED3-94DA-B6C79B5E06D2}" type="presParOf" srcId="{DBBDCF7F-A1E3-4E71-8BAC-7D473D6DB83A}" destId="{C35467A5-20EB-4422-B8D5-69F907B93802}" srcOrd="2" destOrd="0" presId="urn:microsoft.com/office/officeart/2005/8/layout/default"/>
    <dgm:cxn modelId="{60E5D4A6-F1B0-4FF9-BA5D-0618B6D78201}" type="presParOf" srcId="{DBBDCF7F-A1E3-4E71-8BAC-7D473D6DB83A}" destId="{5355A890-387D-4ACF-96DB-51C448E28759}" srcOrd="3" destOrd="0" presId="urn:microsoft.com/office/officeart/2005/8/layout/default"/>
    <dgm:cxn modelId="{8C2066D2-3FFA-40D2-82DB-697A0BBDAD16}" type="presParOf" srcId="{DBBDCF7F-A1E3-4E71-8BAC-7D473D6DB83A}" destId="{65950425-731C-4C43-9E88-33F7ED78E70E}" srcOrd="4" destOrd="0" presId="urn:microsoft.com/office/officeart/2005/8/layout/default"/>
    <dgm:cxn modelId="{BE7369C6-AA01-444E-A2FA-176FE81E1F98}" type="presParOf" srcId="{DBBDCF7F-A1E3-4E71-8BAC-7D473D6DB83A}" destId="{2C102F16-1B85-4908-8175-7E8EDC5C5345}" srcOrd="5" destOrd="0" presId="urn:microsoft.com/office/officeart/2005/8/layout/default"/>
    <dgm:cxn modelId="{A5160975-47D7-4F8C-9C00-12BF8A7CE1CA}" type="presParOf" srcId="{DBBDCF7F-A1E3-4E71-8BAC-7D473D6DB83A}" destId="{8FDF03C2-387D-4EE3-A141-004CA0EDB350}" srcOrd="6" destOrd="0" presId="urn:microsoft.com/office/officeart/2005/8/layout/default"/>
    <dgm:cxn modelId="{71A046F1-4A02-4E61-A05E-08A90D4080EC}" type="presParOf" srcId="{DBBDCF7F-A1E3-4E71-8BAC-7D473D6DB83A}" destId="{12E4E428-C925-4D55-8D95-4523DEFD428E}" srcOrd="7" destOrd="0" presId="urn:microsoft.com/office/officeart/2005/8/layout/default"/>
    <dgm:cxn modelId="{97F85E81-0C9D-4C53-A13F-D49EE502A4B2}" type="presParOf" srcId="{DBBDCF7F-A1E3-4E71-8BAC-7D473D6DB83A}" destId="{04752B77-BBF3-4053-B311-A04C4EBD944B}" srcOrd="8" destOrd="0" presId="urn:microsoft.com/office/officeart/2005/8/layout/default"/>
    <dgm:cxn modelId="{68BADD0B-1F49-46B3-9089-9E6F8DBF3EB2}" type="presParOf" srcId="{DBBDCF7F-A1E3-4E71-8BAC-7D473D6DB83A}" destId="{C0FBEEE4-4FBA-4BC1-955E-CE1F823C9C77}" srcOrd="9" destOrd="0" presId="urn:microsoft.com/office/officeart/2005/8/layout/default"/>
    <dgm:cxn modelId="{6FEA048D-DA97-4792-9EB3-DEA604F12B54}" type="presParOf" srcId="{DBBDCF7F-A1E3-4E71-8BAC-7D473D6DB83A}" destId="{08A19A13-3425-4D2B-8223-9F3EA9B2C1BB}" srcOrd="10" destOrd="0" presId="urn:microsoft.com/office/officeart/2005/8/layout/default"/>
    <dgm:cxn modelId="{B5626D9A-40B6-4296-8FE5-97B4BF87C171}" type="presParOf" srcId="{DBBDCF7F-A1E3-4E71-8BAC-7D473D6DB83A}" destId="{96919D18-6645-4BDE-B1AA-3571719D1767}" srcOrd="11" destOrd="0" presId="urn:microsoft.com/office/officeart/2005/8/layout/default"/>
    <dgm:cxn modelId="{4CB8AB53-BD92-41A9-B542-03651097EE9B}" type="presParOf" srcId="{DBBDCF7F-A1E3-4E71-8BAC-7D473D6DB83A}" destId="{0682FE8F-550F-4504-AABD-867C42803F6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8DC7A-6DB5-4A56-ACD6-2BCA5DE9297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BE168F-BFB2-40D9-8779-3CB81582BC16}">
      <dgm:prSet phldrT="[Text]" custT="1"/>
      <dgm:spPr/>
      <dgm:t>
        <a:bodyPr/>
        <a:lstStyle/>
        <a:p>
          <a:r>
            <a:rPr lang="en-US" sz="3200" dirty="0" smtClean="0"/>
            <a:t>ASPEK</a:t>
          </a:r>
          <a:endParaRPr lang="en-US" sz="3200" dirty="0"/>
        </a:p>
      </dgm:t>
    </dgm:pt>
    <dgm:pt modelId="{F4D01445-194A-4C17-BB8D-7AB104D15917}" type="parTrans" cxnId="{F7F2071E-5A22-41AE-8E39-6B452DAF1A22}">
      <dgm:prSet/>
      <dgm:spPr/>
      <dgm:t>
        <a:bodyPr/>
        <a:lstStyle/>
        <a:p>
          <a:endParaRPr lang="en-US"/>
        </a:p>
      </dgm:t>
    </dgm:pt>
    <dgm:pt modelId="{B45FF3DA-F3F5-41FB-BBFC-39F5D7917839}" type="sibTrans" cxnId="{F7F2071E-5A22-41AE-8E39-6B452DAF1A22}">
      <dgm:prSet/>
      <dgm:spPr/>
      <dgm:t>
        <a:bodyPr/>
        <a:lstStyle/>
        <a:p>
          <a:endParaRPr lang="en-US"/>
        </a:p>
      </dgm:t>
    </dgm:pt>
    <dgm:pt modelId="{D09697DC-0FA0-45FB-94A3-7A05CE74439B}">
      <dgm:prSet phldrT="[Text]" custT="1"/>
      <dgm:spPr/>
      <dgm:t>
        <a:bodyPr/>
        <a:lstStyle/>
        <a:p>
          <a:r>
            <a:rPr lang="en-US" sz="2000" dirty="0" err="1" smtClean="0"/>
            <a:t>Kelembagaan</a:t>
          </a:r>
          <a:endParaRPr lang="en-US" sz="2000" dirty="0"/>
        </a:p>
      </dgm:t>
    </dgm:pt>
    <dgm:pt modelId="{6278BD42-5AFF-4A47-9823-532961E96DE9}" type="parTrans" cxnId="{E4246958-52D7-4D4B-AC2D-3C69AD8F0599}">
      <dgm:prSet/>
      <dgm:spPr/>
      <dgm:t>
        <a:bodyPr/>
        <a:lstStyle/>
        <a:p>
          <a:endParaRPr lang="en-US"/>
        </a:p>
      </dgm:t>
    </dgm:pt>
    <dgm:pt modelId="{54DFBAB5-A7E5-4924-AFE7-F7B66AEF387D}" type="sibTrans" cxnId="{E4246958-52D7-4D4B-AC2D-3C69AD8F0599}">
      <dgm:prSet/>
      <dgm:spPr/>
      <dgm:t>
        <a:bodyPr/>
        <a:lstStyle/>
        <a:p>
          <a:endParaRPr lang="en-US"/>
        </a:p>
      </dgm:t>
    </dgm:pt>
    <dgm:pt modelId="{81628C9F-E703-4A1E-82C0-34206279B698}">
      <dgm:prSet phldrT="[Text]" custT="1"/>
      <dgm:spPr/>
      <dgm:t>
        <a:bodyPr/>
        <a:lstStyle/>
        <a:p>
          <a:r>
            <a:rPr lang="en-US" sz="1600" dirty="0" err="1" smtClean="0"/>
            <a:t>Penyelenggaraan</a:t>
          </a:r>
          <a:endParaRPr lang="en-US" sz="1600" dirty="0"/>
        </a:p>
      </dgm:t>
    </dgm:pt>
    <dgm:pt modelId="{88CC88E2-91CD-4871-B9C4-DE1E3A0755AA}" type="parTrans" cxnId="{09950E74-A5C7-4B8B-B9A0-9108B20A09BB}">
      <dgm:prSet/>
      <dgm:spPr/>
      <dgm:t>
        <a:bodyPr/>
        <a:lstStyle/>
        <a:p>
          <a:endParaRPr lang="en-US"/>
        </a:p>
      </dgm:t>
    </dgm:pt>
    <dgm:pt modelId="{202A54FB-4736-4E88-A04F-6E3BF4315AB1}" type="sibTrans" cxnId="{09950E74-A5C7-4B8B-B9A0-9108B20A09BB}">
      <dgm:prSet/>
      <dgm:spPr/>
      <dgm:t>
        <a:bodyPr/>
        <a:lstStyle/>
        <a:p>
          <a:endParaRPr lang="en-US"/>
        </a:p>
      </dgm:t>
    </dgm:pt>
    <dgm:pt modelId="{E031A0EF-B181-43A7-9719-E9A3FED8A01B}">
      <dgm:prSet phldrT="[Text]"/>
      <dgm:spPr/>
      <dgm:t>
        <a:bodyPr/>
        <a:lstStyle/>
        <a:p>
          <a:r>
            <a:rPr lang="en-US" dirty="0" smtClean="0"/>
            <a:t>Nasional: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Tim MT Nasional (</a:t>
          </a:r>
          <a:r>
            <a:rPr lang="en-US" dirty="0" err="1" smtClean="0"/>
            <a:t>Kemenpan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RB, </a:t>
          </a:r>
          <a:r>
            <a:rPr lang="en-US" dirty="0" err="1" smtClean="0"/>
            <a:t>Bappenas</a:t>
          </a:r>
          <a:r>
            <a:rPr lang="en-US" dirty="0" smtClean="0"/>
            <a:t>, </a:t>
          </a:r>
          <a:r>
            <a:rPr lang="en-US" dirty="0" err="1" smtClean="0"/>
            <a:t>Kemendagri</a:t>
          </a:r>
          <a:r>
            <a:rPr lang="en-US" dirty="0" smtClean="0"/>
            <a:t>, LAN, BKN, </a:t>
          </a:r>
          <a:r>
            <a:rPr lang="en-US" dirty="0" err="1" smtClean="0"/>
            <a:t>dan</a:t>
          </a:r>
          <a:r>
            <a:rPr lang="en-US" dirty="0" smtClean="0"/>
            <a:t> KASN)</a:t>
          </a:r>
          <a:endParaRPr lang="en-US" b="1" dirty="0"/>
        </a:p>
      </dgm:t>
    </dgm:pt>
    <dgm:pt modelId="{0272A860-7802-4D44-A15D-7D48E5F1D5FC}" type="sibTrans" cxnId="{FDC23712-EB93-4D52-AAEF-F2380FE5AE8A}">
      <dgm:prSet/>
      <dgm:spPr/>
      <dgm:t>
        <a:bodyPr/>
        <a:lstStyle/>
        <a:p>
          <a:endParaRPr lang="en-US"/>
        </a:p>
      </dgm:t>
    </dgm:pt>
    <dgm:pt modelId="{0C881EE3-EAC1-4A42-970E-1B52DE9790CD}" type="parTrans" cxnId="{FDC23712-EB93-4D52-AAEF-F2380FE5AE8A}">
      <dgm:prSet/>
      <dgm:spPr/>
      <dgm:t>
        <a:bodyPr/>
        <a:lstStyle/>
        <a:p>
          <a:endParaRPr lang="en-US"/>
        </a:p>
      </dgm:t>
    </dgm:pt>
    <dgm:pt modelId="{48DC75C2-E9F1-4FAC-A4C0-0222BD393740}">
      <dgm:prSet phldrT="[Text]"/>
      <dgm:spPr/>
      <dgm:t>
        <a:bodyPr/>
        <a:lstStyle/>
        <a:p>
          <a:r>
            <a:rPr lang="en-US" b="0" dirty="0" err="1" smtClean="0"/>
            <a:t>Instansi</a:t>
          </a:r>
          <a:r>
            <a:rPr lang="en-US" b="0" dirty="0" smtClean="0"/>
            <a:t>: </a:t>
          </a:r>
          <a:r>
            <a:rPr lang="en-US" b="0" dirty="0" err="1" smtClean="0"/>
            <a:t>ditetapkan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dilaksanakan</a:t>
          </a:r>
          <a:r>
            <a:rPr lang="en-US" b="0" dirty="0" smtClean="0"/>
            <a:t> </a:t>
          </a:r>
          <a:r>
            <a:rPr lang="en-US" b="0" dirty="0" err="1" smtClean="0"/>
            <a:t>oleh</a:t>
          </a:r>
          <a:r>
            <a:rPr lang="en-US" b="0" dirty="0" smtClean="0"/>
            <a:t> PPK  </a:t>
          </a:r>
          <a:endParaRPr lang="en-US" b="0" dirty="0"/>
        </a:p>
      </dgm:t>
    </dgm:pt>
    <dgm:pt modelId="{2B3DA92B-2243-4637-9F41-3DAE92E0A818}" type="parTrans" cxnId="{B047E55B-BC71-4CCA-89FF-1E2372D27F5E}">
      <dgm:prSet/>
      <dgm:spPr/>
      <dgm:t>
        <a:bodyPr/>
        <a:lstStyle/>
        <a:p>
          <a:endParaRPr lang="en-US"/>
        </a:p>
      </dgm:t>
    </dgm:pt>
    <dgm:pt modelId="{72B5FAF8-4F58-41C7-A650-1AAA4DB8F5E3}" type="sibTrans" cxnId="{B047E55B-BC71-4CCA-89FF-1E2372D27F5E}">
      <dgm:prSet/>
      <dgm:spPr/>
      <dgm:t>
        <a:bodyPr/>
        <a:lstStyle/>
        <a:p>
          <a:endParaRPr lang="en-US"/>
        </a:p>
      </dgm:t>
    </dgm:pt>
    <dgm:pt modelId="{AF6A0A56-FD12-4BDF-802C-71A98E1201C1}">
      <dgm:prSet phldrT="[Text]"/>
      <dgm:spPr/>
      <dgm:t>
        <a:bodyPr/>
        <a:lstStyle/>
        <a:p>
          <a:r>
            <a:rPr lang="en-US" dirty="0" err="1" smtClean="0"/>
            <a:t>Akuisisi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r>
            <a:rPr lang="en-US" dirty="0" smtClean="0"/>
            <a:t>, </a:t>
          </a:r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r>
            <a:rPr lang="en-US" dirty="0" smtClean="0"/>
            <a:t>, </a:t>
          </a:r>
          <a:r>
            <a:rPr lang="en-US" dirty="0" err="1" smtClean="0"/>
            <a:t>Retensi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r>
            <a:rPr lang="en-US" dirty="0" smtClean="0"/>
            <a:t>, </a:t>
          </a:r>
          <a:r>
            <a:rPr lang="en-US" dirty="0" err="1" smtClean="0"/>
            <a:t>Penempatan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r>
            <a:rPr lang="en-US" dirty="0" smtClean="0"/>
            <a:t>, </a:t>
          </a:r>
          <a:r>
            <a:rPr lang="en-US" dirty="0" err="1" smtClean="0"/>
            <a:t>Pemantauan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evaluasi</a:t>
          </a:r>
          <a:endParaRPr lang="en-US" dirty="0"/>
        </a:p>
      </dgm:t>
    </dgm:pt>
    <dgm:pt modelId="{47CD62C8-73AB-4DD5-8797-2C9F340350E5}" type="parTrans" cxnId="{52610BC7-0833-4325-AE9F-93EBF9C3C3FA}">
      <dgm:prSet/>
      <dgm:spPr/>
      <dgm:t>
        <a:bodyPr/>
        <a:lstStyle/>
        <a:p>
          <a:endParaRPr lang="en-US"/>
        </a:p>
      </dgm:t>
    </dgm:pt>
    <dgm:pt modelId="{3F05ABDE-A3CB-4F1F-A779-1743AA1FAF15}" type="sibTrans" cxnId="{52610BC7-0833-4325-AE9F-93EBF9C3C3FA}">
      <dgm:prSet/>
      <dgm:spPr/>
      <dgm:t>
        <a:bodyPr/>
        <a:lstStyle/>
        <a:p>
          <a:endParaRPr lang="en-US"/>
        </a:p>
      </dgm:t>
    </dgm:pt>
    <dgm:pt modelId="{8DA075E5-AFBC-4F14-AD54-1424A0828FD4}" type="pres">
      <dgm:prSet presAssocID="{88B8DC7A-6DB5-4A56-ACD6-2BCA5DE929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6A15959-BAF3-423B-8AA4-097F53CBF6DD}" type="pres">
      <dgm:prSet presAssocID="{4CBE168F-BFB2-40D9-8779-3CB81582BC16}" presName="root1" presStyleCnt="0"/>
      <dgm:spPr/>
    </dgm:pt>
    <dgm:pt modelId="{D7339A37-BAFD-40FC-9F1C-DDF626A28F24}" type="pres">
      <dgm:prSet presAssocID="{4CBE168F-BFB2-40D9-8779-3CB81582BC1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8E79A8-5786-44F7-BF63-59787325A478}" type="pres">
      <dgm:prSet presAssocID="{4CBE168F-BFB2-40D9-8779-3CB81582BC16}" presName="level2hierChild" presStyleCnt="0"/>
      <dgm:spPr/>
    </dgm:pt>
    <dgm:pt modelId="{A2FD7F1A-A9EC-4642-B89C-E6D1B06F2CC2}" type="pres">
      <dgm:prSet presAssocID="{6278BD42-5AFF-4A47-9823-532961E96DE9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F3DED25E-350B-460C-9CB6-9EB1EA426A9D}" type="pres">
      <dgm:prSet presAssocID="{6278BD42-5AFF-4A47-9823-532961E96DE9}" presName="connTx" presStyleLbl="parChTrans1D2" presStyleIdx="0" presStyleCnt="2"/>
      <dgm:spPr/>
      <dgm:t>
        <a:bodyPr/>
        <a:lstStyle/>
        <a:p>
          <a:endParaRPr lang="id-ID"/>
        </a:p>
      </dgm:t>
    </dgm:pt>
    <dgm:pt modelId="{BE1A7D68-866E-41FA-B864-1A99718C359B}" type="pres">
      <dgm:prSet presAssocID="{D09697DC-0FA0-45FB-94A3-7A05CE74439B}" presName="root2" presStyleCnt="0"/>
      <dgm:spPr/>
    </dgm:pt>
    <dgm:pt modelId="{316E2501-9296-477D-A036-5998EBF99276}" type="pres">
      <dgm:prSet presAssocID="{D09697DC-0FA0-45FB-94A3-7A05CE74439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9B67779-8C15-4F20-80BC-29EFEDBBA687}" type="pres">
      <dgm:prSet presAssocID="{D09697DC-0FA0-45FB-94A3-7A05CE74439B}" presName="level3hierChild" presStyleCnt="0"/>
      <dgm:spPr/>
    </dgm:pt>
    <dgm:pt modelId="{ABCDDF2B-8D91-407D-BEC3-2B91DF9BE0C6}" type="pres">
      <dgm:prSet presAssocID="{0C881EE3-EAC1-4A42-970E-1B52DE9790CD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89E4F975-837A-491B-AFC9-CFFE6B45AE73}" type="pres">
      <dgm:prSet presAssocID="{0C881EE3-EAC1-4A42-970E-1B52DE9790CD}" presName="connTx" presStyleLbl="parChTrans1D3" presStyleIdx="0" presStyleCnt="3"/>
      <dgm:spPr/>
      <dgm:t>
        <a:bodyPr/>
        <a:lstStyle/>
        <a:p>
          <a:endParaRPr lang="id-ID"/>
        </a:p>
      </dgm:t>
    </dgm:pt>
    <dgm:pt modelId="{0B448BBA-8368-4A2E-9289-4B5DDF3C2C81}" type="pres">
      <dgm:prSet presAssocID="{E031A0EF-B181-43A7-9719-E9A3FED8A01B}" presName="root2" presStyleCnt="0"/>
      <dgm:spPr/>
    </dgm:pt>
    <dgm:pt modelId="{3E461939-4C5B-43D3-BDD7-ED18E2D9B0EC}" type="pres">
      <dgm:prSet presAssocID="{E031A0EF-B181-43A7-9719-E9A3FED8A01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A89DE7-58E6-46AC-880B-53EB9A680DB9}" type="pres">
      <dgm:prSet presAssocID="{E031A0EF-B181-43A7-9719-E9A3FED8A01B}" presName="level3hierChild" presStyleCnt="0"/>
      <dgm:spPr/>
    </dgm:pt>
    <dgm:pt modelId="{DE8A3625-4015-4CBF-9B71-2E441136B47A}" type="pres">
      <dgm:prSet presAssocID="{2B3DA92B-2243-4637-9F41-3DAE92E0A818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7DAF35D1-A5E1-4BEA-8E9A-D5A55537DB61}" type="pres">
      <dgm:prSet presAssocID="{2B3DA92B-2243-4637-9F41-3DAE92E0A818}" presName="connTx" presStyleLbl="parChTrans1D3" presStyleIdx="1" presStyleCnt="3"/>
      <dgm:spPr/>
      <dgm:t>
        <a:bodyPr/>
        <a:lstStyle/>
        <a:p>
          <a:endParaRPr lang="id-ID"/>
        </a:p>
      </dgm:t>
    </dgm:pt>
    <dgm:pt modelId="{FDEEDD92-25DB-4DCF-87A3-FED3C7253A26}" type="pres">
      <dgm:prSet presAssocID="{48DC75C2-E9F1-4FAC-A4C0-0222BD393740}" presName="root2" presStyleCnt="0"/>
      <dgm:spPr/>
    </dgm:pt>
    <dgm:pt modelId="{3E6A248F-DA2D-4429-995F-ED1E7762030A}" type="pres">
      <dgm:prSet presAssocID="{48DC75C2-E9F1-4FAC-A4C0-0222BD39374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2E187-513C-4227-ADFC-C6FC70984BF4}" type="pres">
      <dgm:prSet presAssocID="{48DC75C2-E9F1-4FAC-A4C0-0222BD393740}" presName="level3hierChild" presStyleCnt="0"/>
      <dgm:spPr/>
    </dgm:pt>
    <dgm:pt modelId="{4720BCB5-A10E-4C3F-A6B3-32873FAAAEB7}" type="pres">
      <dgm:prSet presAssocID="{88CC88E2-91CD-4871-B9C4-DE1E3A0755AA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75E82F74-FF6B-4DB1-9FA4-318A17FFE2B4}" type="pres">
      <dgm:prSet presAssocID="{88CC88E2-91CD-4871-B9C4-DE1E3A0755AA}" presName="connTx" presStyleLbl="parChTrans1D2" presStyleIdx="1" presStyleCnt="2"/>
      <dgm:spPr/>
      <dgm:t>
        <a:bodyPr/>
        <a:lstStyle/>
        <a:p>
          <a:endParaRPr lang="id-ID"/>
        </a:p>
      </dgm:t>
    </dgm:pt>
    <dgm:pt modelId="{95ACB1C5-1813-44C8-8D74-FF991E5C6232}" type="pres">
      <dgm:prSet presAssocID="{81628C9F-E703-4A1E-82C0-34206279B698}" presName="root2" presStyleCnt="0"/>
      <dgm:spPr/>
    </dgm:pt>
    <dgm:pt modelId="{8940E5E0-556F-493F-A0AD-9F82AE9E7C35}" type="pres">
      <dgm:prSet presAssocID="{81628C9F-E703-4A1E-82C0-34206279B69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9D14F45-4407-4AE3-B916-1C508FC25BDB}" type="pres">
      <dgm:prSet presAssocID="{81628C9F-E703-4A1E-82C0-34206279B698}" presName="level3hierChild" presStyleCnt="0"/>
      <dgm:spPr/>
    </dgm:pt>
    <dgm:pt modelId="{20D328DB-BF26-4703-9B46-ECE09948600C}" type="pres">
      <dgm:prSet presAssocID="{47CD62C8-73AB-4DD5-8797-2C9F340350E5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DA0ACA9A-5ABC-409A-B619-9E749B44E297}" type="pres">
      <dgm:prSet presAssocID="{47CD62C8-73AB-4DD5-8797-2C9F340350E5}" presName="connTx" presStyleLbl="parChTrans1D3" presStyleIdx="2" presStyleCnt="3"/>
      <dgm:spPr/>
      <dgm:t>
        <a:bodyPr/>
        <a:lstStyle/>
        <a:p>
          <a:endParaRPr lang="id-ID"/>
        </a:p>
      </dgm:t>
    </dgm:pt>
    <dgm:pt modelId="{9D905658-8BC1-47A1-94DC-120471325EA6}" type="pres">
      <dgm:prSet presAssocID="{AF6A0A56-FD12-4BDF-802C-71A98E1201C1}" presName="root2" presStyleCnt="0"/>
      <dgm:spPr/>
    </dgm:pt>
    <dgm:pt modelId="{F7683A4F-DA7A-44B9-A0A7-E2CD813BD71D}" type="pres">
      <dgm:prSet presAssocID="{AF6A0A56-FD12-4BDF-802C-71A98E1201C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FD971-4280-45CF-9BB7-9D85953BAD51}" type="pres">
      <dgm:prSet presAssocID="{AF6A0A56-FD12-4BDF-802C-71A98E1201C1}" presName="level3hierChild" presStyleCnt="0"/>
      <dgm:spPr/>
    </dgm:pt>
  </dgm:ptLst>
  <dgm:cxnLst>
    <dgm:cxn modelId="{3DFCA932-0806-414C-9CBD-4FA7B6CA3661}" type="presOf" srcId="{2B3DA92B-2243-4637-9F41-3DAE92E0A818}" destId="{DE8A3625-4015-4CBF-9B71-2E441136B47A}" srcOrd="0" destOrd="0" presId="urn:microsoft.com/office/officeart/2005/8/layout/hierarchy2"/>
    <dgm:cxn modelId="{09950E74-A5C7-4B8B-B9A0-9108B20A09BB}" srcId="{4CBE168F-BFB2-40D9-8779-3CB81582BC16}" destId="{81628C9F-E703-4A1E-82C0-34206279B698}" srcOrd="1" destOrd="0" parTransId="{88CC88E2-91CD-4871-B9C4-DE1E3A0755AA}" sibTransId="{202A54FB-4736-4E88-A04F-6E3BF4315AB1}"/>
    <dgm:cxn modelId="{84885895-36CA-4C27-B039-CE24E6219888}" type="presOf" srcId="{47CD62C8-73AB-4DD5-8797-2C9F340350E5}" destId="{DA0ACA9A-5ABC-409A-B619-9E749B44E297}" srcOrd="1" destOrd="0" presId="urn:microsoft.com/office/officeart/2005/8/layout/hierarchy2"/>
    <dgm:cxn modelId="{C0E15CE2-60EF-42C2-9477-CA1FFCF3E7EB}" type="presOf" srcId="{88B8DC7A-6DB5-4A56-ACD6-2BCA5DE9297F}" destId="{8DA075E5-AFBC-4F14-AD54-1424A0828FD4}" srcOrd="0" destOrd="0" presId="urn:microsoft.com/office/officeart/2005/8/layout/hierarchy2"/>
    <dgm:cxn modelId="{FDC23712-EB93-4D52-AAEF-F2380FE5AE8A}" srcId="{D09697DC-0FA0-45FB-94A3-7A05CE74439B}" destId="{E031A0EF-B181-43A7-9719-E9A3FED8A01B}" srcOrd="0" destOrd="0" parTransId="{0C881EE3-EAC1-4A42-970E-1B52DE9790CD}" sibTransId="{0272A860-7802-4D44-A15D-7D48E5F1D5FC}"/>
    <dgm:cxn modelId="{B6A1DB9E-8F4B-48C7-A252-D0D441BD09CE}" type="presOf" srcId="{D09697DC-0FA0-45FB-94A3-7A05CE74439B}" destId="{316E2501-9296-477D-A036-5998EBF99276}" srcOrd="0" destOrd="0" presId="urn:microsoft.com/office/officeart/2005/8/layout/hierarchy2"/>
    <dgm:cxn modelId="{1B1904D7-432B-434A-9B4A-6AAF9AF7DBF8}" type="presOf" srcId="{6278BD42-5AFF-4A47-9823-532961E96DE9}" destId="{A2FD7F1A-A9EC-4642-B89C-E6D1B06F2CC2}" srcOrd="0" destOrd="0" presId="urn:microsoft.com/office/officeart/2005/8/layout/hierarchy2"/>
    <dgm:cxn modelId="{F7F2071E-5A22-41AE-8E39-6B452DAF1A22}" srcId="{88B8DC7A-6DB5-4A56-ACD6-2BCA5DE9297F}" destId="{4CBE168F-BFB2-40D9-8779-3CB81582BC16}" srcOrd="0" destOrd="0" parTransId="{F4D01445-194A-4C17-BB8D-7AB104D15917}" sibTransId="{B45FF3DA-F3F5-41FB-BBFC-39F5D7917839}"/>
    <dgm:cxn modelId="{148B6F91-7523-4F7C-848C-86A40E762DC9}" type="presOf" srcId="{0C881EE3-EAC1-4A42-970E-1B52DE9790CD}" destId="{89E4F975-837A-491B-AFC9-CFFE6B45AE73}" srcOrd="1" destOrd="0" presId="urn:microsoft.com/office/officeart/2005/8/layout/hierarchy2"/>
    <dgm:cxn modelId="{B4558E7B-DFB9-4E19-A1E7-AA5F2FF40364}" type="presOf" srcId="{47CD62C8-73AB-4DD5-8797-2C9F340350E5}" destId="{20D328DB-BF26-4703-9B46-ECE09948600C}" srcOrd="0" destOrd="0" presId="urn:microsoft.com/office/officeart/2005/8/layout/hierarchy2"/>
    <dgm:cxn modelId="{4AA6836A-DDAA-4530-A3AB-EB1F61759F48}" type="presOf" srcId="{E031A0EF-B181-43A7-9719-E9A3FED8A01B}" destId="{3E461939-4C5B-43D3-BDD7-ED18E2D9B0EC}" srcOrd="0" destOrd="0" presId="urn:microsoft.com/office/officeart/2005/8/layout/hierarchy2"/>
    <dgm:cxn modelId="{86A6581F-EE4E-4F0E-9132-4EFFA0FD0ED8}" type="presOf" srcId="{88CC88E2-91CD-4871-B9C4-DE1E3A0755AA}" destId="{75E82F74-FF6B-4DB1-9FA4-318A17FFE2B4}" srcOrd="1" destOrd="0" presId="urn:microsoft.com/office/officeart/2005/8/layout/hierarchy2"/>
    <dgm:cxn modelId="{976DF1F8-F3C4-41FC-B920-D23110FABCB0}" type="presOf" srcId="{6278BD42-5AFF-4A47-9823-532961E96DE9}" destId="{F3DED25E-350B-460C-9CB6-9EB1EA426A9D}" srcOrd="1" destOrd="0" presId="urn:microsoft.com/office/officeart/2005/8/layout/hierarchy2"/>
    <dgm:cxn modelId="{E4246958-52D7-4D4B-AC2D-3C69AD8F0599}" srcId="{4CBE168F-BFB2-40D9-8779-3CB81582BC16}" destId="{D09697DC-0FA0-45FB-94A3-7A05CE74439B}" srcOrd="0" destOrd="0" parTransId="{6278BD42-5AFF-4A47-9823-532961E96DE9}" sibTransId="{54DFBAB5-A7E5-4924-AFE7-F7B66AEF387D}"/>
    <dgm:cxn modelId="{B047E55B-BC71-4CCA-89FF-1E2372D27F5E}" srcId="{D09697DC-0FA0-45FB-94A3-7A05CE74439B}" destId="{48DC75C2-E9F1-4FAC-A4C0-0222BD393740}" srcOrd="1" destOrd="0" parTransId="{2B3DA92B-2243-4637-9F41-3DAE92E0A818}" sibTransId="{72B5FAF8-4F58-41C7-A650-1AAA4DB8F5E3}"/>
    <dgm:cxn modelId="{757A314F-2661-4BBB-A105-82D60E3569B6}" type="presOf" srcId="{48DC75C2-E9F1-4FAC-A4C0-0222BD393740}" destId="{3E6A248F-DA2D-4429-995F-ED1E7762030A}" srcOrd="0" destOrd="0" presId="urn:microsoft.com/office/officeart/2005/8/layout/hierarchy2"/>
    <dgm:cxn modelId="{2CDE618B-6C04-44F3-B03E-F913849E46F0}" type="presOf" srcId="{2B3DA92B-2243-4637-9F41-3DAE92E0A818}" destId="{7DAF35D1-A5E1-4BEA-8E9A-D5A55537DB61}" srcOrd="1" destOrd="0" presId="urn:microsoft.com/office/officeart/2005/8/layout/hierarchy2"/>
    <dgm:cxn modelId="{1339DE65-B032-452D-8C78-106868381014}" type="presOf" srcId="{4CBE168F-BFB2-40D9-8779-3CB81582BC16}" destId="{D7339A37-BAFD-40FC-9F1C-DDF626A28F24}" srcOrd="0" destOrd="0" presId="urn:microsoft.com/office/officeart/2005/8/layout/hierarchy2"/>
    <dgm:cxn modelId="{32C1A7CE-8994-4818-91A6-D46AC804D126}" type="presOf" srcId="{0C881EE3-EAC1-4A42-970E-1B52DE9790CD}" destId="{ABCDDF2B-8D91-407D-BEC3-2B91DF9BE0C6}" srcOrd="0" destOrd="0" presId="urn:microsoft.com/office/officeart/2005/8/layout/hierarchy2"/>
    <dgm:cxn modelId="{B3F5E726-F3CA-4F87-BAE1-272A69ABBB3B}" type="presOf" srcId="{81628C9F-E703-4A1E-82C0-34206279B698}" destId="{8940E5E0-556F-493F-A0AD-9F82AE9E7C35}" srcOrd="0" destOrd="0" presId="urn:microsoft.com/office/officeart/2005/8/layout/hierarchy2"/>
    <dgm:cxn modelId="{AE769044-095E-4D60-894A-E713D8AF97DB}" type="presOf" srcId="{88CC88E2-91CD-4871-B9C4-DE1E3A0755AA}" destId="{4720BCB5-A10E-4C3F-A6B3-32873FAAAEB7}" srcOrd="0" destOrd="0" presId="urn:microsoft.com/office/officeart/2005/8/layout/hierarchy2"/>
    <dgm:cxn modelId="{52610BC7-0833-4325-AE9F-93EBF9C3C3FA}" srcId="{81628C9F-E703-4A1E-82C0-34206279B698}" destId="{AF6A0A56-FD12-4BDF-802C-71A98E1201C1}" srcOrd="0" destOrd="0" parTransId="{47CD62C8-73AB-4DD5-8797-2C9F340350E5}" sibTransId="{3F05ABDE-A3CB-4F1F-A779-1743AA1FAF15}"/>
    <dgm:cxn modelId="{86723014-6689-477B-B0ED-6A6FFEABB4DA}" type="presOf" srcId="{AF6A0A56-FD12-4BDF-802C-71A98E1201C1}" destId="{F7683A4F-DA7A-44B9-A0A7-E2CD813BD71D}" srcOrd="0" destOrd="0" presId="urn:microsoft.com/office/officeart/2005/8/layout/hierarchy2"/>
    <dgm:cxn modelId="{36277C14-4C5D-4FF8-80AC-725B2D86AF8D}" type="presParOf" srcId="{8DA075E5-AFBC-4F14-AD54-1424A0828FD4}" destId="{26A15959-BAF3-423B-8AA4-097F53CBF6DD}" srcOrd="0" destOrd="0" presId="urn:microsoft.com/office/officeart/2005/8/layout/hierarchy2"/>
    <dgm:cxn modelId="{121CC1D8-7399-439A-BE3D-CE1A5F2E5BBE}" type="presParOf" srcId="{26A15959-BAF3-423B-8AA4-097F53CBF6DD}" destId="{D7339A37-BAFD-40FC-9F1C-DDF626A28F24}" srcOrd="0" destOrd="0" presId="urn:microsoft.com/office/officeart/2005/8/layout/hierarchy2"/>
    <dgm:cxn modelId="{A693142D-4930-4343-9C5E-307893D5978D}" type="presParOf" srcId="{26A15959-BAF3-423B-8AA4-097F53CBF6DD}" destId="{988E79A8-5786-44F7-BF63-59787325A478}" srcOrd="1" destOrd="0" presId="urn:microsoft.com/office/officeart/2005/8/layout/hierarchy2"/>
    <dgm:cxn modelId="{A73AF182-B896-4375-BF43-0C318D82F08D}" type="presParOf" srcId="{988E79A8-5786-44F7-BF63-59787325A478}" destId="{A2FD7F1A-A9EC-4642-B89C-E6D1B06F2CC2}" srcOrd="0" destOrd="0" presId="urn:microsoft.com/office/officeart/2005/8/layout/hierarchy2"/>
    <dgm:cxn modelId="{C6C741BE-57AB-455C-8CC0-4A122EF09DBC}" type="presParOf" srcId="{A2FD7F1A-A9EC-4642-B89C-E6D1B06F2CC2}" destId="{F3DED25E-350B-460C-9CB6-9EB1EA426A9D}" srcOrd="0" destOrd="0" presId="urn:microsoft.com/office/officeart/2005/8/layout/hierarchy2"/>
    <dgm:cxn modelId="{9B680404-7E66-450E-B9EC-FE058593E1D4}" type="presParOf" srcId="{988E79A8-5786-44F7-BF63-59787325A478}" destId="{BE1A7D68-866E-41FA-B864-1A99718C359B}" srcOrd="1" destOrd="0" presId="urn:microsoft.com/office/officeart/2005/8/layout/hierarchy2"/>
    <dgm:cxn modelId="{84CE3AE9-F4D2-457A-99F5-94827C19D99B}" type="presParOf" srcId="{BE1A7D68-866E-41FA-B864-1A99718C359B}" destId="{316E2501-9296-477D-A036-5998EBF99276}" srcOrd="0" destOrd="0" presId="urn:microsoft.com/office/officeart/2005/8/layout/hierarchy2"/>
    <dgm:cxn modelId="{A3D91762-748A-4379-B273-40B37B5939CE}" type="presParOf" srcId="{BE1A7D68-866E-41FA-B864-1A99718C359B}" destId="{C9B67779-8C15-4F20-80BC-29EFEDBBA687}" srcOrd="1" destOrd="0" presId="urn:microsoft.com/office/officeart/2005/8/layout/hierarchy2"/>
    <dgm:cxn modelId="{E2183DFB-D0B4-41B4-BF41-150ADFBFF8C5}" type="presParOf" srcId="{C9B67779-8C15-4F20-80BC-29EFEDBBA687}" destId="{ABCDDF2B-8D91-407D-BEC3-2B91DF9BE0C6}" srcOrd="0" destOrd="0" presId="urn:microsoft.com/office/officeart/2005/8/layout/hierarchy2"/>
    <dgm:cxn modelId="{125F94DC-CE33-40F8-A489-68D1DDE6E751}" type="presParOf" srcId="{ABCDDF2B-8D91-407D-BEC3-2B91DF9BE0C6}" destId="{89E4F975-837A-491B-AFC9-CFFE6B45AE73}" srcOrd="0" destOrd="0" presId="urn:microsoft.com/office/officeart/2005/8/layout/hierarchy2"/>
    <dgm:cxn modelId="{BDDB0474-87A0-420C-A23C-E88E533CAABF}" type="presParOf" srcId="{C9B67779-8C15-4F20-80BC-29EFEDBBA687}" destId="{0B448BBA-8368-4A2E-9289-4B5DDF3C2C81}" srcOrd="1" destOrd="0" presId="urn:microsoft.com/office/officeart/2005/8/layout/hierarchy2"/>
    <dgm:cxn modelId="{AC822C8A-8A80-41D3-ADB1-295C86182C7D}" type="presParOf" srcId="{0B448BBA-8368-4A2E-9289-4B5DDF3C2C81}" destId="{3E461939-4C5B-43D3-BDD7-ED18E2D9B0EC}" srcOrd="0" destOrd="0" presId="urn:microsoft.com/office/officeart/2005/8/layout/hierarchy2"/>
    <dgm:cxn modelId="{8BB728F3-9166-4529-A737-669DA42F50C4}" type="presParOf" srcId="{0B448BBA-8368-4A2E-9289-4B5DDF3C2C81}" destId="{E4A89DE7-58E6-46AC-880B-53EB9A680DB9}" srcOrd="1" destOrd="0" presId="urn:microsoft.com/office/officeart/2005/8/layout/hierarchy2"/>
    <dgm:cxn modelId="{882CCBCA-8D8A-4E94-880D-D5EFB740FEB0}" type="presParOf" srcId="{C9B67779-8C15-4F20-80BC-29EFEDBBA687}" destId="{DE8A3625-4015-4CBF-9B71-2E441136B47A}" srcOrd="2" destOrd="0" presId="urn:microsoft.com/office/officeart/2005/8/layout/hierarchy2"/>
    <dgm:cxn modelId="{F43230FD-6737-49B9-AA03-D84263321574}" type="presParOf" srcId="{DE8A3625-4015-4CBF-9B71-2E441136B47A}" destId="{7DAF35D1-A5E1-4BEA-8E9A-D5A55537DB61}" srcOrd="0" destOrd="0" presId="urn:microsoft.com/office/officeart/2005/8/layout/hierarchy2"/>
    <dgm:cxn modelId="{09B87787-B282-4657-ACD5-DCE42FB97F24}" type="presParOf" srcId="{C9B67779-8C15-4F20-80BC-29EFEDBBA687}" destId="{FDEEDD92-25DB-4DCF-87A3-FED3C7253A26}" srcOrd="3" destOrd="0" presId="urn:microsoft.com/office/officeart/2005/8/layout/hierarchy2"/>
    <dgm:cxn modelId="{6DCE2FA4-D2B3-4253-8E55-759DDA3BD8F3}" type="presParOf" srcId="{FDEEDD92-25DB-4DCF-87A3-FED3C7253A26}" destId="{3E6A248F-DA2D-4429-995F-ED1E7762030A}" srcOrd="0" destOrd="0" presId="urn:microsoft.com/office/officeart/2005/8/layout/hierarchy2"/>
    <dgm:cxn modelId="{E2D4667C-8FC8-4AD4-B826-445B6FE89329}" type="presParOf" srcId="{FDEEDD92-25DB-4DCF-87A3-FED3C7253A26}" destId="{3302E187-513C-4227-ADFC-C6FC70984BF4}" srcOrd="1" destOrd="0" presId="urn:microsoft.com/office/officeart/2005/8/layout/hierarchy2"/>
    <dgm:cxn modelId="{419AC3E4-0BF5-4557-8384-AB1DC014B606}" type="presParOf" srcId="{988E79A8-5786-44F7-BF63-59787325A478}" destId="{4720BCB5-A10E-4C3F-A6B3-32873FAAAEB7}" srcOrd="2" destOrd="0" presId="urn:microsoft.com/office/officeart/2005/8/layout/hierarchy2"/>
    <dgm:cxn modelId="{7FD31EF5-F79D-44C3-9DA6-AF91036D3B61}" type="presParOf" srcId="{4720BCB5-A10E-4C3F-A6B3-32873FAAAEB7}" destId="{75E82F74-FF6B-4DB1-9FA4-318A17FFE2B4}" srcOrd="0" destOrd="0" presId="urn:microsoft.com/office/officeart/2005/8/layout/hierarchy2"/>
    <dgm:cxn modelId="{B264830F-5CCC-4333-A62B-23B37DDAFBC3}" type="presParOf" srcId="{988E79A8-5786-44F7-BF63-59787325A478}" destId="{95ACB1C5-1813-44C8-8D74-FF991E5C6232}" srcOrd="3" destOrd="0" presId="urn:microsoft.com/office/officeart/2005/8/layout/hierarchy2"/>
    <dgm:cxn modelId="{1CAA9FA8-B9B8-4F42-8D72-88153790E586}" type="presParOf" srcId="{95ACB1C5-1813-44C8-8D74-FF991E5C6232}" destId="{8940E5E0-556F-493F-A0AD-9F82AE9E7C35}" srcOrd="0" destOrd="0" presId="urn:microsoft.com/office/officeart/2005/8/layout/hierarchy2"/>
    <dgm:cxn modelId="{973F8ECB-C984-4C7A-B28E-B3D2BB0BCAE8}" type="presParOf" srcId="{95ACB1C5-1813-44C8-8D74-FF991E5C6232}" destId="{59D14F45-4407-4AE3-B916-1C508FC25BDB}" srcOrd="1" destOrd="0" presId="urn:microsoft.com/office/officeart/2005/8/layout/hierarchy2"/>
    <dgm:cxn modelId="{4D3ED6F8-BD61-4DC5-AE80-703662F4D937}" type="presParOf" srcId="{59D14F45-4407-4AE3-B916-1C508FC25BDB}" destId="{20D328DB-BF26-4703-9B46-ECE09948600C}" srcOrd="0" destOrd="0" presId="urn:microsoft.com/office/officeart/2005/8/layout/hierarchy2"/>
    <dgm:cxn modelId="{1B0BED3F-963C-4E3C-965E-4CA5965CAAC3}" type="presParOf" srcId="{20D328DB-BF26-4703-9B46-ECE09948600C}" destId="{DA0ACA9A-5ABC-409A-B619-9E749B44E297}" srcOrd="0" destOrd="0" presId="urn:microsoft.com/office/officeart/2005/8/layout/hierarchy2"/>
    <dgm:cxn modelId="{FC9746B2-3A27-4C66-87BF-6E444198D012}" type="presParOf" srcId="{59D14F45-4407-4AE3-B916-1C508FC25BDB}" destId="{9D905658-8BC1-47A1-94DC-120471325EA6}" srcOrd="1" destOrd="0" presId="urn:microsoft.com/office/officeart/2005/8/layout/hierarchy2"/>
    <dgm:cxn modelId="{D06C2153-74A0-408A-8D9D-C1FB8E609297}" type="presParOf" srcId="{9D905658-8BC1-47A1-94DC-120471325EA6}" destId="{F7683A4F-DA7A-44B9-A0A7-E2CD813BD71D}" srcOrd="0" destOrd="0" presId="urn:microsoft.com/office/officeart/2005/8/layout/hierarchy2"/>
    <dgm:cxn modelId="{0AB04646-5BEB-4307-B4C3-C025315850D4}" type="presParOf" srcId="{9D905658-8BC1-47A1-94DC-120471325EA6}" destId="{460FD971-4280-45CF-9BB7-9D85953BAD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C6899-FBE9-477B-AC81-91F58329F73D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72F68F-4815-478F-B73A-9D5D681727DA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kritikal</a:t>
          </a:r>
          <a:endParaRPr lang="en-US" dirty="0"/>
        </a:p>
      </dgm:t>
    </dgm:pt>
    <dgm:pt modelId="{9978CBEF-BC36-4A72-A637-597C395095BB}" type="parTrans" cxnId="{43CFBB88-D34A-472E-BE14-A0E340927197}">
      <dgm:prSet/>
      <dgm:spPr/>
      <dgm:t>
        <a:bodyPr/>
        <a:lstStyle/>
        <a:p>
          <a:endParaRPr lang="en-US"/>
        </a:p>
      </dgm:t>
    </dgm:pt>
    <dgm:pt modelId="{0E745809-7FD6-4DDD-8696-D1EEB0BD2EE1}" type="sibTrans" cxnId="{43CFBB88-D34A-472E-BE14-A0E340927197}">
      <dgm:prSet/>
      <dgm:spPr/>
      <dgm:t>
        <a:bodyPr/>
        <a:lstStyle/>
        <a:p>
          <a:endParaRPr lang="en-US"/>
        </a:p>
      </dgm:t>
    </dgm:pt>
    <dgm:pt modelId="{F01EAFA9-D6A6-45C4-95B3-00FA0936FFE8}">
      <dgm:prSet phldrT="[Text]"/>
      <dgm:spPr/>
      <dgm:t>
        <a:bodyPr/>
        <a:lstStyle/>
        <a:p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endParaRPr lang="en-US" dirty="0"/>
        </a:p>
      </dgm:t>
    </dgm:pt>
    <dgm:pt modelId="{D4C57C75-20D6-49E6-AEFA-060E7B6A1658}" type="parTrans" cxnId="{086401CD-5874-4199-B4B9-B376A0C4C445}">
      <dgm:prSet/>
      <dgm:spPr/>
      <dgm:t>
        <a:bodyPr/>
        <a:lstStyle/>
        <a:p>
          <a:endParaRPr lang="en-US"/>
        </a:p>
      </dgm:t>
    </dgm:pt>
    <dgm:pt modelId="{AC82C41D-2D45-4BB6-846B-D74D17236FD7}" type="sibTrans" cxnId="{086401CD-5874-4199-B4B9-B376A0C4C445}">
      <dgm:prSet/>
      <dgm:spPr/>
      <dgm:t>
        <a:bodyPr/>
        <a:lstStyle/>
        <a:p>
          <a:endParaRPr lang="en-US"/>
        </a:p>
      </dgm:t>
    </dgm:pt>
    <dgm:pt modelId="{112DCAA2-2F30-494B-BA37-5C63FA1D813C}">
      <dgm:prSet phldrT="[Text]"/>
      <dgm:spPr/>
      <dgm:t>
        <a:bodyPr/>
        <a:lstStyle/>
        <a:p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akuisisi</a:t>
          </a:r>
          <a:endParaRPr lang="en-US" dirty="0"/>
        </a:p>
      </dgm:t>
    </dgm:pt>
    <dgm:pt modelId="{4D9F7E5A-72A2-4E9F-AAE9-87D7402E1CD5}" type="parTrans" cxnId="{D1C54507-52E6-4995-A186-2557A248D124}">
      <dgm:prSet/>
      <dgm:spPr/>
      <dgm:t>
        <a:bodyPr/>
        <a:lstStyle/>
        <a:p>
          <a:endParaRPr lang="en-US"/>
        </a:p>
      </dgm:t>
    </dgm:pt>
    <dgm:pt modelId="{57E6D24F-F7DF-470A-85C9-B5CA36F6CDBB}" type="sibTrans" cxnId="{D1C54507-52E6-4995-A186-2557A248D124}">
      <dgm:prSet/>
      <dgm:spPr/>
      <dgm:t>
        <a:bodyPr/>
        <a:lstStyle/>
        <a:p>
          <a:endParaRPr lang="en-US"/>
        </a:p>
      </dgm:t>
    </dgm:pt>
    <dgm:pt modelId="{9861BF55-1B68-474D-803C-D0E784069251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, </a:t>
          </a:r>
          <a:r>
            <a:rPr lang="en-US" dirty="0" err="1" smtClean="0"/>
            <a:t>penilaian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pemetaan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endParaRPr lang="en-US" dirty="0"/>
        </a:p>
      </dgm:t>
    </dgm:pt>
    <dgm:pt modelId="{DE912059-406F-493A-80C3-273525FF2E09}" type="parTrans" cxnId="{7205FB4D-BD98-482C-B087-29A291911B03}">
      <dgm:prSet/>
      <dgm:spPr/>
      <dgm:t>
        <a:bodyPr/>
        <a:lstStyle/>
        <a:p>
          <a:endParaRPr lang="en-US"/>
        </a:p>
      </dgm:t>
    </dgm:pt>
    <dgm:pt modelId="{782C701B-BE3C-4C6E-9760-363C409AD3C2}" type="sibTrans" cxnId="{7205FB4D-BD98-482C-B087-29A291911B03}">
      <dgm:prSet/>
      <dgm:spPr/>
      <dgm:t>
        <a:bodyPr/>
        <a:lstStyle/>
        <a:p>
          <a:endParaRPr lang="en-US"/>
        </a:p>
      </dgm:t>
    </dgm:pt>
    <dgm:pt modelId="{4FFC2D96-41B7-4F28-8414-FFED3028943C}">
      <dgm:prSet phldrT="[Text]"/>
      <dgm:spPr/>
      <dgm:t>
        <a:bodyPr/>
        <a:lstStyle/>
        <a:p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suksesi</a:t>
          </a:r>
          <a:endParaRPr lang="en-US" dirty="0"/>
        </a:p>
      </dgm:t>
    </dgm:pt>
    <dgm:pt modelId="{7D3DAFEE-9790-4185-AABC-5163E64014CE}" type="parTrans" cxnId="{27B1DEB6-A34F-45B1-9AF4-90BBA281F2D7}">
      <dgm:prSet/>
      <dgm:spPr/>
      <dgm:t>
        <a:bodyPr/>
        <a:lstStyle/>
        <a:p>
          <a:endParaRPr lang="en-US"/>
        </a:p>
      </dgm:t>
    </dgm:pt>
    <dgm:pt modelId="{BD033DF5-BA22-418A-823F-8A3FE12F11AF}" type="sibTrans" cxnId="{27B1DEB6-A34F-45B1-9AF4-90BBA281F2D7}">
      <dgm:prSet/>
      <dgm:spPr/>
      <dgm:t>
        <a:bodyPr/>
        <a:lstStyle/>
        <a:p>
          <a:endParaRPr lang="en-US"/>
        </a:p>
      </dgm:t>
    </dgm:pt>
    <dgm:pt modelId="{B777530C-21B3-4D3A-8A6F-32D7E98FEAFD}">
      <dgm:prSet phldrT="[Text]"/>
      <dgm:spPr/>
      <dgm:t>
        <a:bodyPr/>
        <a:lstStyle/>
        <a:p>
          <a:r>
            <a:rPr lang="en-US" dirty="0" err="1" smtClean="0"/>
            <a:t>Pencarian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endParaRPr lang="en-US" dirty="0"/>
        </a:p>
      </dgm:t>
    </dgm:pt>
    <dgm:pt modelId="{181B3D22-D8E3-491C-8610-873A8BA68FE8}" type="parTrans" cxnId="{59EA703C-F403-4649-9CFC-8A2686E94E5D}">
      <dgm:prSet/>
      <dgm:spPr/>
      <dgm:t>
        <a:bodyPr/>
        <a:lstStyle/>
        <a:p>
          <a:endParaRPr lang="en-US"/>
        </a:p>
      </dgm:t>
    </dgm:pt>
    <dgm:pt modelId="{1C254497-E357-421C-9DA0-DB6A8644CA04}" type="sibTrans" cxnId="{59EA703C-F403-4649-9CFC-8A2686E94E5D}">
      <dgm:prSet/>
      <dgm:spPr/>
      <dgm:t>
        <a:bodyPr/>
        <a:lstStyle/>
        <a:p>
          <a:endParaRPr lang="en-US"/>
        </a:p>
      </dgm:t>
    </dgm:pt>
    <dgm:pt modelId="{792F32AE-386B-49D9-98C6-D91D2ABB229D}" type="pres">
      <dgm:prSet presAssocID="{396C6899-FBE9-477B-AC81-91F58329F7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0B2BD8-F8CC-429E-8C38-1F5B324D5877}" type="pres">
      <dgm:prSet presAssocID="{0572F68F-4815-478F-B73A-9D5D681727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7DD036-8161-4BD1-BE43-E8DB4F52565F}" type="pres">
      <dgm:prSet presAssocID="{0E745809-7FD6-4DDD-8696-D1EEB0BD2EE1}" presName="sibTrans" presStyleLbl="sibTrans2D1" presStyleIdx="0" presStyleCnt="5"/>
      <dgm:spPr/>
      <dgm:t>
        <a:bodyPr/>
        <a:lstStyle/>
        <a:p>
          <a:endParaRPr lang="id-ID"/>
        </a:p>
      </dgm:t>
    </dgm:pt>
    <dgm:pt modelId="{5EE82317-CF90-4620-ACD5-360D7E936DBB}" type="pres">
      <dgm:prSet presAssocID="{0E745809-7FD6-4DDD-8696-D1EEB0BD2EE1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FE1C0D78-9AC7-4552-B128-64A4212FFE8C}" type="pres">
      <dgm:prSet presAssocID="{F01EAFA9-D6A6-45C4-95B3-00FA0936FF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0B724D-1910-4B77-93F2-D2860E2A00EC}" type="pres">
      <dgm:prSet presAssocID="{AC82C41D-2D45-4BB6-846B-D74D17236FD7}" presName="sibTrans" presStyleLbl="sibTrans2D1" presStyleIdx="1" presStyleCnt="5"/>
      <dgm:spPr/>
      <dgm:t>
        <a:bodyPr/>
        <a:lstStyle/>
        <a:p>
          <a:endParaRPr lang="id-ID"/>
        </a:p>
      </dgm:t>
    </dgm:pt>
    <dgm:pt modelId="{2A7BC9D2-3884-4A77-884B-F3B69623AB81}" type="pres">
      <dgm:prSet presAssocID="{AC82C41D-2D45-4BB6-846B-D74D17236FD7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E63B4A9A-D576-4F3E-BA73-4D7FF85252DF}" type="pres">
      <dgm:prSet presAssocID="{112DCAA2-2F30-494B-BA37-5C63FA1D81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EE8571-EC2C-49A4-B48C-D898CAF386E2}" type="pres">
      <dgm:prSet presAssocID="{57E6D24F-F7DF-470A-85C9-B5CA36F6CDBB}" presName="sibTrans" presStyleLbl="sibTrans2D1" presStyleIdx="2" presStyleCnt="5"/>
      <dgm:spPr/>
      <dgm:t>
        <a:bodyPr/>
        <a:lstStyle/>
        <a:p>
          <a:endParaRPr lang="id-ID"/>
        </a:p>
      </dgm:t>
    </dgm:pt>
    <dgm:pt modelId="{6B3C953B-9866-44D0-BC66-71F59A6E375C}" type="pres">
      <dgm:prSet presAssocID="{57E6D24F-F7DF-470A-85C9-B5CA36F6CDBB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74166E99-A862-4CE5-BA3A-EAF3D5A2CA3B}" type="pres">
      <dgm:prSet presAssocID="{9861BF55-1B68-474D-803C-D0E7840692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F0093-DADB-4A0D-BDCE-6EFF98F9272B}" type="pres">
      <dgm:prSet presAssocID="{782C701B-BE3C-4C6E-9760-363C409AD3C2}" presName="sibTrans" presStyleLbl="sibTrans2D1" presStyleIdx="3" presStyleCnt="5"/>
      <dgm:spPr/>
      <dgm:t>
        <a:bodyPr/>
        <a:lstStyle/>
        <a:p>
          <a:endParaRPr lang="id-ID"/>
        </a:p>
      </dgm:t>
    </dgm:pt>
    <dgm:pt modelId="{C2BDAA78-54DA-4A86-8639-4F0F8CF79BB5}" type="pres">
      <dgm:prSet presAssocID="{782C701B-BE3C-4C6E-9760-363C409AD3C2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93AE568C-F8A9-4C5E-AD6D-8CCACF829FB3}" type="pres">
      <dgm:prSet presAssocID="{4FFC2D96-41B7-4F28-8414-FFED302894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031412-9936-423A-B5FA-9A90A371F969}" type="pres">
      <dgm:prSet presAssocID="{BD033DF5-BA22-418A-823F-8A3FE12F11AF}" presName="sibTrans" presStyleLbl="sibTrans2D1" presStyleIdx="4" presStyleCnt="5"/>
      <dgm:spPr/>
      <dgm:t>
        <a:bodyPr/>
        <a:lstStyle/>
        <a:p>
          <a:endParaRPr lang="id-ID"/>
        </a:p>
      </dgm:t>
    </dgm:pt>
    <dgm:pt modelId="{00CB3DA8-9138-44B2-B417-5E05CAB81929}" type="pres">
      <dgm:prSet presAssocID="{BD033DF5-BA22-418A-823F-8A3FE12F11AF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6B844530-1044-4960-B19A-47C4D087B9CC}" type="pres">
      <dgm:prSet presAssocID="{B777530C-21B3-4D3A-8A6F-32D7E98FEA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465C42-0BD1-4206-8152-2BFAB8926043}" type="presOf" srcId="{0E745809-7FD6-4DDD-8696-D1EEB0BD2EE1}" destId="{8D7DD036-8161-4BD1-BE43-E8DB4F52565F}" srcOrd="0" destOrd="0" presId="urn:microsoft.com/office/officeart/2005/8/layout/process5"/>
    <dgm:cxn modelId="{A2D6341E-68DF-4A5D-B363-7C18A3F04F9E}" type="presOf" srcId="{57E6D24F-F7DF-470A-85C9-B5CA36F6CDBB}" destId="{6B3C953B-9866-44D0-BC66-71F59A6E375C}" srcOrd="1" destOrd="0" presId="urn:microsoft.com/office/officeart/2005/8/layout/process5"/>
    <dgm:cxn modelId="{27B1DEB6-A34F-45B1-9AF4-90BBA281F2D7}" srcId="{396C6899-FBE9-477B-AC81-91F58329F73D}" destId="{4FFC2D96-41B7-4F28-8414-FFED3028943C}" srcOrd="4" destOrd="0" parTransId="{7D3DAFEE-9790-4185-AABC-5163E64014CE}" sibTransId="{BD033DF5-BA22-418A-823F-8A3FE12F11AF}"/>
    <dgm:cxn modelId="{96E42E2D-2F48-485D-BAA1-28A68A92D72A}" type="presOf" srcId="{BD033DF5-BA22-418A-823F-8A3FE12F11AF}" destId="{00CB3DA8-9138-44B2-B417-5E05CAB81929}" srcOrd="1" destOrd="0" presId="urn:microsoft.com/office/officeart/2005/8/layout/process5"/>
    <dgm:cxn modelId="{43CFBB88-D34A-472E-BE14-A0E340927197}" srcId="{396C6899-FBE9-477B-AC81-91F58329F73D}" destId="{0572F68F-4815-478F-B73A-9D5D681727DA}" srcOrd="0" destOrd="0" parTransId="{9978CBEF-BC36-4A72-A637-597C395095BB}" sibTransId="{0E745809-7FD6-4DDD-8696-D1EEB0BD2EE1}"/>
    <dgm:cxn modelId="{D7132738-34BB-43A6-9864-66E6632609E2}" type="presOf" srcId="{9861BF55-1B68-474D-803C-D0E784069251}" destId="{74166E99-A862-4CE5-BA3A-EAF3D5A2CA3B}" srcOrd="0" destOrd="0" presId="urn:microsoft.com/office/officeart/2005/8/layout/process5"/>
    <dgm:cxn modelId="{A14B081A-D0D8-4799-9B95-0F7E67E18E15}" type="presOf" srcId="{4FFC2D96-41B7-4F28-8414-FFED3028943C}" destId="{93AE568C-F8A9-4C5E-AD6D-8CCACF829FB3}" srcOrd="0" destOrd="0" presId="urn:microsoft.com/office/officeart/2005/8/layout/process5"/>
    <dgm:cxn modelId="{7205FB4D-BD98-482C-B087-29A291911B03}" srcId="{396C6899-FBE9-477B-AC81-91F58329F73D}" destId="{9861BF55-1B68-474D-803C-D0E784069251}" srcOrd="3" destOrd="0" parTransId="{DE912059-406F-493A-80C3-273525FF2E09}" sibTransId="{782C701B-BE3C-4C6E-9760-363C409AD3C2}"/>
    <dgm:cxn modelId="{D1C54507-52E6-4995-A186-2557A248D124}" srcId="{396C6899-FBE9-477B-AC81-91F58329F73D}" destId="{112DCAA2-2F30-494B-BA37-5C63FA1D813C}" srcOrd="2" destOrd="0" parTransId="{4D9F7E5A-72A2-4E9F-AAE9-87D7402E1CD5}" sibTransId="{57E6D24F-F7DF-470A-85C9-B5CA36F6CDBB}"/>
    <dgm:cxn modelId="{59EA703C-F403-4649-9CFC-8A2686E94E5D}" srcId="{396C6899-FBE9-477B-AC81-91F58329F73D}" destId="{B777530C-21B3-4D3A-8A6F-32D7E98FEAFD}" srcOrd="5" destOrd="0" parTransId="{181B3D22-D8E3-491C-8610-873A8BA68FE8}" sibTransId="{1C254497-E357-421C-9DA0-DB6A8644CA04}"/>
    <dgm:cxn modelId="{ECFE0450-E134-4451-809C-1B3D868271BD}" type="presOf" srcId="{0E745809-7FD6-4DDD-8696-D1EEB0BD2EE1}" destId="{5EE82317-CF90-4620-ACD5-360D7E936DBB}" srcOrd="1" destOrd="0" presId="urn:microsoft.com/office/officeart/2005/8/layout/process5"/>
    <dgm:cxn modelId="{3FBCE188-79A8-42F4-BA53-0BE95915C90F}" type="presOf" srcId="{F01EAFA9-D6A6-45C4-95B3-00FA0936FFE8}" destId="{FE1C0D78-9AC7-4552-B128-64A4212FFE8C}" srcOrd="0" destOrd="0" presId="urn:microsoft.com/office/officeart/2005/8/layout/process5"/>
    <dgm:cxn modelId="{086401CD-5874-4199-B4B9-B376A0C4C445}" srcId="{396C6899-FBE9-477B-AC81-91F58329F73D}" destId="{F01EAFA9-D6A6-45C4-95B3-00FA0936FFE8}" srcOrd="1" destOrd="0" parTransId="{D4C57C75-20D6-49E6-AEFA-060E7B6A1658}" sibTransId="{AC82C41D-2D45-4BB6-846B-D74D17236FD7}"/>
    <dgm:cxn modelId="{2CF3EB2E-87EE-484D-9645-BBC6D49692CF}" type="presOf" srcId="{BD033DF5-BA22-418A-823F-8A3FE12F11AF}" destId="{16031412-9936-423A-B5FA-9A90A371F969}" srcOrd="0" destOrd="0" presId="urn:microsoft.com/office/officeart/2005/8/layout/process5"/>
    <dgm:cxn modelId="{5C8545EF-4373-44B8-A3DD-EA4D712DA08B}" type="presOf" srcId="{782C701B-BE3C-4C6E-9760-363C409AD3C2}" destId="{C2BDAA78-54DA-4A86-8639-4F0F8CF79BB5}" srcOrd="1" destOrd="0" presId="urn:microsoft.com/office/officeart/2005/8/layout/process5"/>
    <dgm:cxn modelId="{65150676-F8B2-4732-87C2-857F1C2C4CF9}" type="presOf" srcId="{AC82C41D-2D45-4BB6-846B-D74D17236FD7}" destId="{680B724D-1910-4B77-93F2-D2860E2A00EC}" srcOrd="0" destOrd="0" presId="urn:microsoft.com/office/officeart/2005/8/layout/process5"/>
    <dgm:cxn modelId="{F94D0C3B-03F8-42CA-BC10-29E659D2071C}" type="presOf" srcId="{AC82C41D-2D45-4BB6-846B-D74D17236FD7}" destId="{2A7BC9D2-3884-4A77-884B-F3B69623AB81}" srcOrd="1" destOrd="0" presId="urn:microsoft.com/office/officeart/2005/8/layout/process5"/>
    <dgm:cxn modelId="{FF8D53D1-98FE-4179-8E3A-71FA29251AA4}" type="presOf" srcId="{396C6899-FBE9-477B-AC81-91F58329F73D}" destId="{792F32AE-386B-49D9-98C6-D91D2ABB229D}" srcOrd="0" destOrd="0" presId="urn:microsoft.com/office/officeart/2005/8/layout/process5"/>
    <dgm:cxn modelId="{7643E6DD-09FD-4157-8B5B-924CA5BA1AF8}" type="presOf" srcId="{0572F68F-4815-478F-B73A-9D5D681727DA}" destId="{A70B2BD8-F8CC-429E-8C38-1F5B324D5877}" srcOrd="0" destOrd="0" presId="urn:microsoft.com/office/officeart/2005/8/layout/process5"/>
    <dgm:cxn modelId="{2E9D5C2A-08B5-4F8B-9349-042B77853E01}" type="presOf" srcId="{112DCAA2-2F30-494B-BA37-5C63FA1D813C}" destId="{E63B4A9A-D576-4F3E-BA73-4D7FF85252DF}" srcOrd="0" destOrd="0" presId="urn:microsoft.com/office/officeart/2005/8/layout/process5"/>
    <dgm:cxn modelId="{9E294EAB-C93F-45BA-8E7E-18E4A92AF484}" type="presOf" srcId="{B777530C-21B3-4D3A-8A6F-32D7E98FEAFD}" destId="{6B844530-1044-4960-B19A-47C4D087B9CC}" srcOrd="0" destOrd="0" presId="urn:microsoft.com/office/officeart/2005/8/layout/process5"/>
    <dgm:cxn modelId="{A38EAF83-F992-4D2A-A6D2-570FE1E989E7}" type="presOf" srcId="{782C701B-BE3C-4C6E-9760-363C409AD3C2}" destId="{CE1F0093-DADB-4A0D-BDCE-6EFF98F9272B}" srcOrd="0" destOrd="0" presId="urn:microsoft.com/office/officeart/2005/8/layout/process5"/>
    <dgm:cxn modelId="{FE6B73C3-9242-4466-BE2D-240DA7D0897F}" type="presOf" srcId="{57E6D24F-F7DF-470A-85C9-B5CA36F6CDBB}" destId="{C3EE8571-EC2C-49A4-B48C-D898CAF386E2}" srcOrd="0" destOrd="0" presId="urn:microsoft.com/office/officeart/2005/8/layout/process5"/>
    <dgm:cxn modelId="{E545D840-41F6-4E8D-A178-207EC3F0D1F9}" type="presParOf" srcId="{792F32AE-386B-49D9-98C6-D91D2ABB229D}" destId="{A70B2BD8-F8CC-429E-8C38-1F5B324D5877}" srcOrd="0" destOrd="0" presId="urn:microsoft.com/office/officeart/2005/8/layout/process5"/>
    <dgm:cxn modelId="{BE5415C0-85FB-484A-B92D-C24B59A79BC2}" type="presParOf" srcId="{792F32AE-386B-49D9-98C6-D91D2ABB229D}" destId="{8D7DD036-8161-4BD1-BE43-E8DB4F52565F}" srcOrd="1" destOrd="0" presId="urn:microsoft.com/office/officeart/2005/8/layout/process5"/>
    <dgm:cxn modelId="{DB997DE0-EF4A-473F-8DB3-328851DCBBE0}" type="presParOf" srcId="{8D7DD036-8161-4BD1-BE43-E8DB4F52565F}" destId="{5EE82317-CF90-4620-ACD5-360D7E936DBB}" srcOrd="0" destOrd="0" presId="urn:microsoft.com/office/officeart/2005/8/layout/process5"/>
    <dgm:cxn modelId="{0E7083FC-1167-4129-8AAB-37BD04A8BF8B}" type="presParOf" srcId="{792F32AE-386B-49D9-98C6-D91D2ABB229D}" destId="{FE1C0D78-9AC7-4552-B128-64A4212FFE8C}" srcOrd="2" destOrd="0" presId="urn:microsoft.com/office/officeart/2005/8/layout/process5"/>
    <dgm:cxn modelId="{305F77CB-7414-4A35-AC36-C606092657E0}" type="presParOf" srcId="{792F32AE-386B-49D9-98C6-D91D2ABB229D}" destId="{680B724D-1910-4B77-93F2-D2860E2A00EC}" srcOrd="3" destOrd="0" presId="urn:microsoft.com/office/officeart/2005/8/layout/process5"/>
    <dgm:cxn modelId="{8272BA5B-3A6D-4857-B2AC-91D0A3618F73}" type="presParOf" srcId="{680B724D-1910-4B77-93F2-D2860E2A00EC}" destId="{2A7BC9D2-3884-4A77-884B-F3B69623AB81}" srcOrd="0" destOrd="0" presId="urn:microsoft.com/office/officeart/2005/8/layout/process5"/>
    <dgm:cxn modelId="{4A17B7BF-84B4-47C2-B0AA-3008948F2C4C}" type="presParOf" srcId="{792F32AE-386B-49D9-98C6-D91D2ABB229D}" destId="{E63B4A9A-D576-4F3E-BA73-4D7FF85252DF}" srcOrd="4" destOrd="0" presId="urn:microsoft.com/office/officeart/2005/8/layout/process5"/>
    <dgm:cxn modelId="{163C86B6-AB69-47E0-87BC-5AABF937F8CA}" type="presParOf" srcId="{792F32AE-386B-49D9-98C6-D91D2ABB229D}" destId="{C3EE8571-EC2C-49A4-B48C-D898CAF386E2}" srcOrd="5" destOrd="0" presId="urn:microsoft.com/office/officeart/2005/8/layout/process5"/>
    <dgm:cxn modelId="{6D829523-B4D0-4719-A7B1-4CD342489374}" type="presParOf" srcId="{C3EE8571-EC2C-49A4-B48C-D898CAF386E2}" destId="{6B3C953B-9866-44D0-BC66-71F59A6E375C}" srcOrd="0" destOrd="0" presId="urn:microsoft.com/office/officeart/2005/8/layout/process5"/>
    <dgm:cxn modelId="{0D337C65-6B1E-480E-85D9-777991B07018}" type="presParOf" srcId="{792F32AE-386B-49D9-98C6-D91D2ABB229D}" destId="{74166E99-A862-4CE5-BA3A-EAF3D5A2CA3B}" srcOrd="6" destOrd="0" presId="urn:microsoft.com/office/officeart/2005/8/layout/process5"/>
    <dgm:cxn modelId="{3DB37883-3272-4C56-89C4-923A5A0FB098}" type="presParOf" srcId="{792F32AE-386B-49D9-98C6-D91D2ABB229D}" destId="{CE1F0093-DADB-4A0D-BDCE-6EFF98F9272B}" srcOrd="7" destOrd="0" presId="urn:microsoft.com/office/officeart/2005/8/layout/process5"/>
    <dgm:cxn modelId="{D5116F2A-295A-464B-90FB-A7006430E836}" type="presParOf" srcId="{CE1F0093-DADB-4A0D-BDCE-6EFF98F9272B}" destId="{C2BDAA78-54DA-4A86-8639-4F0F8CF79BB5}" srcOrd="0" destOrd="0" presId="urn:microsoft.com/office/officeart/2005/8/layout/process5"/>
    <dgm:cxn modelId="{A4DF6FA0-F104-489F-90DE-300C9943FEF4}" type="presParOf" srcId="{792F32AE-386B-49D9-98C6-D91D2ABB229D}" destId="{93AE568C-F8A9-4C5E-AD6D-8CCACF829FB3}" srcOrd="8" destOrd="0" presId="urn:microsoft.com/office/officeart/2005/8/layout/process5"/>
    <dgm:cxn modelId="{1A08ED73-A964-4588-9465-11B442B33D3E}" type="presParOf" srcId="{792F32AE-386B-49D9-98C6-D91D2ABB229D}" destId="{16031412-9936-423A-B5FA-9A90A371F969}" srcOrd="9" destOrd="0" presId="urn:microsoft.com/office/officeart/2005/8/layout/process5"/>
    <dgm:cxn modelId="{C4F7E1DA-46BD-4128-85E2-C084D2C7C71F}" type="presParOf" srcId="{16031412-9936-423A-B5FA-9A90A371F969}" destId="{00CB3DA8-9138-44B2-B417-5E05CAB81929}" srcOrd="0" destOrd="0" presId="urn:microsoft.com/office/officeart/2005/8/layout/process5"/>
    <dgm:cxn modelId="{4199CBF9-C5AD-47EE-BBB0-1D1570235782}" type="presParOf" srcId="{792F32AE-386B-49D9-98C6-D91D2ABB229D}" destId="{6B844530-1044-4960-B19A-47C4D087B9C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971B33-93B2-4FC4-8A86-66ED758E06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3897C3-2ADF-4552-9717-341EAFBDAD2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MT ASN </a:t>
          </a:r>
          <a:r>
            <a:rPr lang="en-US" sz="1400" dirty="0" err="1" smtClean="0">
              <a:solidFill>
                <a:schemeClr val="tx2"/>
              </a:solidFill>
            </a:rPr>
            <a:t>nasional</a:t>
          </a:r>
          <a:endParaRPr lang="en-US" sz="1400" dirty="0">
            <a:solidFill>
              <a:schemeClr val="tx2"/>
            </a:solidFill>
          </a:endParaRPr>
        </a:p>
      </dgm:t>
    </dgm:pt>
    <dgm:pt modelId="{365922EE-2432-46BB-BBEC-52937A8F9A70}" type="parTrans" cxnId="{6233DE10-7CFD-4BC9-A422-59618B622042}">
      <dgm:prSet/>
      <dgm:spPr/>
      <dgm:t>
        <a:bodyPr/>
        <a:lstStyle/>
        <a:p>
          <a:endParaRPr lang="en-US"/>
        </a:p>
      </dgm:t>
    </dgm:pt>
    <dgm:pt modelId="{1A511D83-8809-4A5D-B293-20F78CE41747}" type="sibTrans" cxnId="{6233DE10-7CFD-4BC9-A422-59618B622042}">
      <dgm:prSet/>
      <dgm:spPr/>
      <dgm:t>
        <a:bodyPr/>
        <a:lstStyle/>
        <a:p>
          <a:endParaRPr lang="en-US"/>
        </a:p>
      </dgm:t>
    </dgm:pt>
    <dgm:pt modelId="{4D4B977E-0A84-466A-BF5B-1B18E70CA60F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2"/>
              </a:solidFill>
            </a:rPr>
            <a:t>Strategis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dan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berkaitan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langsung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dengan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prioritas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nasional</a:t>
          </a:r>
          <a:endParaRPr lang="en-US" sz="1400" dirty="0">
            <a:solidFill>
              <a:schemeClr val="tx2"/>
            </a:solidFill>
          </a:endParaRPr>
        </a:p>
      </dgm:t>
    </dgm:pt>
    <dgm:pt modelId="{04B3AA8A-518A-439A-BFEF-537F3D82627C}" type="parTrans" cxnId="{7140EBFF-73BF-4DB5-8A97-270C6D9634AD}">
      <dgm:prSet/>
      <dgm:spPr/>
      <dgm:t>
        <a:bodyPr/>
        <a:lstStyle/>
        <a:p>
          <a:endParaRPr lang="en-US"/>
        </a:p>
      </dgm:t>
    </dgm:pt>
    <dgm:pt modelId="{E47EEAF3-D47B-4618-8542-60D8826249CF}" type="sibTrans" cxnId="{7140EBFF-73BF-4DB5-8A97-270C6D9634AD}">
      <dgm:prSet/>
      <dgm:spPr/>
      <dgm:t>
        <a:bodyPr/>
        <a:lstStyle/>
        <a:p>
          <a:endParaRPr lang="en-US"/>
        </a:p>
      </dgm:t>
    </dgm:pt>
    <dgm:pt modelId="{A016B49D-EB4D-4E79-9EDD-61B5FDA778AE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2"/>
              </a:solidFill>
            </a:rPr>
            <a:t>Jabatan</a:t>
          </a:r>
          <a:r>
            <a:rPr lang="en-US" sz="1400" dirty="0" smtClean="0">
              <a:solidFill>
                <a:schemeClr val="tx2"/>
              </a:solidFill>
            </a:rPr>
            <a:t> yang </a:t>
          </a:r>
          <a:r>
            <a:rPr lang="en-US" sz="1400" dirty="0" err="1" smtClean="0">
              <a:solidFill>
                <a:schemeClr val="tx2"/>
              </a:solidFill>
            </a:rPr>
            <a:t>memerlukan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keahlian</a:t>
          </a:r>
          <a:r>
            <a:rPr lang="en-US" sz="1400" dirty="0" smtClean="0">
              <a:solidFill>
                <a:schemeClr val="tx2"/>
              </a:solidFill>
            </a:rPr>
            <a:t> yang </a:t>
          </a:r>
          <a:r>
            <a:rPr lang="en-US" sz="1400" dirty="0" err="1" smtClean="0">
              <a:solidFill>
                <a:schemeClr val="tx2"/>
              </a:solidFill>
            </a:rPr>
            <a:t>sangat</a:t>
          </a:r>
          <a:r>
            <a:rPr lang="en-US" sz="1400" dirty="0" smtClean="0">
              <a:solidFill>
                <a:schemeClr val="tx2"/>
              </a:solidFill>
            </a:rPr>
            <a:t> </a:t>
          </a:r>
          <a:r>
            <a:rPr lang="en-US" sz="1400" dirty="0" err="1" smtClean="0">
              <a:solidFill>
                <a:schemeClr val="tx2"/>
              </a:solidFill>
            </a:rPr>
            <a:t>khusus</a:t>
          </a:r>
          <a:r>
            <a:rPr lang="en-US" sz="1400" dirty="0" smtClean="0">
              <a:solidFill>
                <a:schemeClr val="tx2"/>
              </a:solidFill>
            </a:rPr>
            <a:t>/</a:t>
          </a:r>
          <a:r>
            <a:rPr lang="en-US" sz="1400" dirty="0" err="1" smtClean="0">
              <a:solidFill>
                <a:schemeClr val="tx2"/>
              </a:solidFill>
            </a:rPr>
            <a:t>langka</a:t>
          </a:r>
          <a:endParaRPr lang="en-US" sz="1400" dirty="0">
            <a:solidFill>
              <a:schemeClr val="tx2"/>
            </a:solidFill>
          </a:endParaRPr>
        </a:p>
      </dgm:t>
    </dgm:pt>
    <dgm:pt modelId="{FF97B43B-1D70-4FA2-8A64-63E81092AB95}" type="parTrans" cxnId="{0FE45972-92E1-4621-8931-1433845D4532}">
      <dgm:prSet/>
      <dgm:spPr/>
      <dgm:t>
        <a:bodyPr/>
        <a:lstStyle/>
        <a:p>
          <a:endParaRPr lang="en-US"/>
        </a:p>
      </dgm:t>
    </dgm:pt>
    <dgm:pt modelId="{2BAFE154-5457-4C0D-80A4-CD9C44D08476}" type="sibTrans" cxnId="{0FE45972-92E1-4621-8931-1433845D4532}">
      <dgm:prSet/>
      <dgm:spPr/>
      <dgm:t>
        <a:bodyPr/>
        <a:lstStyle/>
        <a:p>
          <a:endParaRPr lang="en-US"/>
        </a:p>
      </dgm:t>
    </dgm:pt>
    <dgm:pt modelId="{2EC648F4-485E-434F-8968-0BD92A1353FC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MT ASN </a:t>
          </a:r>
          <a:r>
            <a:rPr lang="en-US" sz="1000" dirty="0" err="1" smtClean="0">
              <a:solidFill>
                <a:schemeClr val="bg1"/>
              </a:solidFill>
            </a:rPr>
            <a:t>instansi</a:t>
          </a:r>
          <a:endParaRPr lang="en-US" sz="1000" dirty="0">
            <a:solidFill>
              <a:schemeClr val="bg1"/>
            </a:solidFill>
          </a:endParaRPr>
        </a:p>
      </dgm:t>
    </dgm:pt>
    <dgm:pt modelId="{D3371F38-28BC-4728-B0A8-2C68F9200388}" type="parTrans" cxnId="{882D763F-D040-4F7B-A6E6-CE69B5F7F7E0}">
      <dgm:prSet/>
      <dgm:spPr/>
      <dgm:t>
        <a:bodyPr/>
        <a:lstStyle/>
        <a:p>
          <a:endParaRPr lang="en-US"/>
        </a:p>
      </dgm:t>
    </dgm:pt>
    <dgm:pt modelId="{62012B22-DCFF-445D-A82A-712FEA5627BA}" type="sibTrans" cxnId="{882D763F-D040-4F7B-A6E6-CE69B5F7F7E0}">
      <dgm:prSet/>
      <dgm:spPr/>
      <dgm:t>
        <a:bodyPr/>
        <a:lstStyle/>
        <a:p>
          <a:endParaRPr lang="en-US"/>
        </a:p>
      </dgm:t>
    </dgm:pt>
    <dgm:pt modelId="{29EE3351-C573-4EF2-87F9-01EA0E9CB09F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Strategis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dan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berkaitan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langsung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dengan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strategi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organisasi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dan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perkembangan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lingkungan</a:t>
          </a:r>
          <a:endParaRPr lang="en-US" sz="1000" dirty="0">
            <a:solidFill>
              <a:schemeClr val="bg1"/>
            </a:solidFill>
          </a:endParaRPr>
        </a:p>
      </dgm:t>
    </dgm:pt>
    <dgm:pt modelId="{99C27686-5B9C-4FC7-8704-06622F76DF08}" type="parTrans" cxnId="{A78BFF3D-DBDD-4640-ADDB-483057B68E5D}">
      <dgm:prSet/>
      <dgm:spPr/>
      <dgm:t>
        <a:bodyPr/>
        <a:lstStyle/>
        <a:p>
          <a:endParaRPr lang="en-US"/>
        </a:p>
      </dgm:t>
    </dgm:pt>
    <dgm:pt modelId="{04A3603D-395E-48C5-A340-720181ED0465}" type="sibTrans" cxnId="{A78BFF3D-DBDD-4640-ADDB-483057B68E5D}">
      <dgm:prSet/>
      <dgm:spPr/>
      <dgm:t>
        <a:bodyPr/>
        <a:lstStyle/>
        <a:p>
          <a:endParaRPr lang="en-US"/>
        </a:p>
      </dgm:t>
    </dgm:pt>
    <dgm:pt modelId="{AF23674F-5BB8-4F43-A06B-2BA08083D4B9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Memerlukan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kompetensi</a:t>
          </a:r>
          <a:r>
            <a:rPr lang="en-US" sz="1000" dirty="0" smtClean="0">
              <a:solidFill>
                <a:schemeClr val="bg1"/>
              </a:solidFill>
            </a:rPr>
            <a:t> yang </a:t>
          </a:r>
          <a:r>
            <a:rPr lang="en-US" sz="1000" dirty="0" err="1" smtClean="0">
              <a:solidFill>
                <a:schemeClr val="bg1"/>
              </a:solidFill>
            </a:rPr>
            <a:t>sesuai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dengan</a:t>
          </a:r>
          <a:r>
            <a:rPr lang="en-US" sz="1000" dirty="0" smtClean="0">
              <a:solidFill>
                <a:schemeClr val="bg1"/>
              </a:solidFill>
            </a:rPr>
            <a:t> core business</a:t>
          </a:r>
          <a:endParaRPr lang="en-US" sz="1000" dirty="0">
            <a:solidFill>
              <a:schemeClr val="bg1"/>
            </a:solidFill>
          </a:endParaRPr>
        </a:p>
      </dgm:t>
    </dgm:pt>
    <dgm:pt modelId="{C453AA84-A5E2-4BAA-93B4-89248E97F359}" type="parTrans" cxnId="{3D83E54B-91EB-402D-BC67-EA87765177A5}">
      <dgm:prSet/>
      <dgm:spPr/>
      <dgm:t>
        <a:bodyPr/>
        <a:lstStyle/>
        <a:p>
          <a:endParaRPr lang="en-US"/>
        </a:p>
      </dgm:t>
    </dgm:pt>
    <dgm:pt modelId="{931050F9-B2D3-434D-9624-C92741B9287A}" type="sibTrans" cxnId="{3D83E54B-91EB-402D-BC67-EA87765177A5}">
      <dgm:prSet/>
      <dgm:spPr/>
      <dgm:t>
        <a:bodyPr/>
        <a:lstStyle/>
        <a:p>
          <a:endParaRPr lang="en-US"/>
        </a:p>
      </dgm:t>
    </dgm:pt>
    <dgm:pt modelId="{00861071-D941-4527-900D-96FE2ABF2176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Membutuhkan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kinerja</a:t>
          </a:r>
          <a:r>
            <a:rPr lang="en-US" sz="1000" dirty="0" smtClean="0">
              <a:solidFill>
                <a:schemeClr val="bg1"/>
              </a:solidFill>
            </a:rPr>
            <a:t> yang </a:t>
          </a:r>
          <a:r>
            <a:rPr lang="en-US" sz="1000" dirty="0" err="1" smtClean="0">
              <a:solidFill>
                <a:schemeClr val="bg1"/>
              </a:solidFill>
            </a:rPr>
            <a:t>tinggi</a:t>
          </a:r>
          <a:endParaRPr lang="en-US" sz="1000" dirty="0">
            <a:solidFill>
              <a:schemeClr val="bg1"/>
            </a:solidFill>
          </a:endParaRPr>
        </a:p>
      </dgm:t>
    </dgm:pt>
    <dgm:pt modelId="{66BF9288-E32A-4025-A82C-F629D1DC033B}" type="parTrans" cxnId="{74BB025F-6668-4B9A-A12D-EEC0196D04B5}">
      <dgm:prSet/>
      <dgm:spPr/>
      <dgm:t>
        <a:bodyPr/>
        <a:lstStyle/>
        <a:p>
          <a:endParaRPr lang="en-US"/>
        </a:p>
      </dgm:t>
    </dgm:pt>
    <dgm:pt modelId="{A106B3B7-D27E-4817-99CC-F420D66CDF2F}" type="sibTrans" cxnId="{74BB025F-6668-4B9A-A12D-EEC0196D04B5}">
      <dgm:prSet/>
      <dgm:spPr/>
      <dgm:t>
        <a:bodyPr/>
        <a:lstStyle/>
        <a:p>
          <a:endParaRPr lang="en-US"/>
        </a:p>
      </dgm:t>
    </dgm:pt>
    <dgm:pt modelId="{B490F7C5-067D-4AB3-BD0B-39C571A0B525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Memberi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peluang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pembelajaran</a:t>
          </a:r>
          <a:r>
            <a:rPr lang="en-US" sz="1000" dirty="0" smtClean="0">
              <a:solidFill>
                <a:schemeClr val="bg1"/>
              </a:solidFill>
            </a:rPr>
            <a:t> yang </a:t>
          </a:r>
          <a:r>
            <a:rPr lang="en-US" sz="1000" dirty="0" err="1" smtClean="0">
              <a:solidFill>
                <a:schemeClr val="bg1"/>
              </a:solidFill>
            </a:rPr>
            <a:t>tinggi</a:t>
          </a:r>
          <a:endParaRPr lang="en-US" sz="1000" dirty="0">
            <a:solidFill>
              <a:schemeClr val="bg1"/>
            </a:solidFill>
          </a:endParaRPr>
        </a:p>
      </dgm:t>
    </dgm:pt>
    <dgm:pt modelId="{65A38AA8-DD5A-4997-AD5F-EE83EB3F858E}" type="parTrans" cxnId="{3CEB9782-F007-489F-B5AB-93E1F59FE5E1}">
      <dgm:prSet/>
      <dgm:spPr/>
      <dgm:t>
        <a:bodyPr/>
        <a:lstStyle/>
        <a:p>
          <a:endParaRPr lang="en-US"/>
        </a:p>
      </dgm:t>
    </dgm:pt>
    <dgm:pt modelId="{B59D879E-CCD2-4A21-858B-C541D09EF247}" type="sibTrans" cxnId="{3CEB9782-F007-489F-B5AB-93E1F59FE5E1}">
      <dgm:prSet/>
      <dgm:spPr/>
      <dgm:t>
        <a:bodyPr/>
        <a:lstStyle/>
        <a:p>
          <a:endParaRPr lang="en-US"/>
        </a:p>
      </dgm:t>
    </dgm:pt>
    <dgm:pt modelId="{DB5F0C62-AD78-4768-8739-350D0870D857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Mendorong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perubahan</a:t>
          </a:r>
          <a:r>
            <a:rPr lang="en-US" sz="1000" dirty="0" smtClean="0">
              <a:solidFill>
                <a:schemeClr val="bg1"/>
              </a:solidFill>
            </a:rPr>
            <a:t>, </a:t>
          </a:r>
          <a:r>
            <a:rPr lang="en-US" sz="1000" dirty="0" err="1" smtClean="0">
              <a:solidFill>
                <a:schemeClr val="bg1"/>
              </a:solidFill>
            </a:rPr>
            <a:t>percepatan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pembangunan</a:t>
          </a:r>
          <a:r>
            <a:rPr lang="en-US" sz="1000" dirty="0" smtClean="0">
              <a:solidFill>
                <a:schemeClr val="bg1"/>
              </a:solidFill>
            </a:rPr>
            <a:t>, </a:t>
          </a:r>
          <a:r>
            <a:rPr lang="en-US" sz="1000" dirty="0" err="1" smtClean="0">
              <a:solidFill>
                <a:schemeClr val="bg1"/>
              </a:solidFill>
            </a:rPr>
            <a:t>dan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pelayanan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publik</a:t>
          </a:r>
          <a:endParaRPr lang="en-US" sz="1000" dirty="0">
            <a:solidFill>
              <a:schemeClr val="bg1"/>
            </a:solidFill>
          </a:endParaRPr>
        </a:p>
      </dgm:t>
    </dgm:pt>
    <dgm:pt modelId="{28DAF651-3F3A-4BE4-B8B1-217663F4A82F}" type="parTrans" cxnId="{F02149F9-2AF5-4292-9F78-8D6D6A849110}">
      <dgm:prSet/>
      <dgm:spPr/>
      <dgm:t>
        <a:bodyPr/>
        <a:lstStyle/>
        <a:p>
          <a:endParaRPr lang="en-US"/>
        </a:p>
      </dgm:t>
    </dgm:pt>
    <dgm:pt modelId="{C28A2315-6B3E-4B13-AD5B-BA273BBCE997}" type="sibTrans" cxnId="{F02149F9-2AF5-4292-9F78-8D6D6A849110}">
      <dgm:prSet/>
      <dgm:spPr/>
      <dgm:t>
        <a:bodyPr/>
        <a:lstStyle/>
        <a:p>
          <a:endParaRPr lang="en-US"/>
        </a:p>
      </dgm:t>
    </dgm:pt>
    <dgm:pt modelId="{008C41A2-2338-45FC-A96C-FE3963656036}">
      <dgm:prSet phldrT="[Text]" custT="1"/>
      <dgm:spPr/>
      <dgm:t>
        <a:bodyPr/>
        <a:lstStyle/>
        <a:p>
          <a:r>
            <a:rPr lang="en-US" sz="1000" dirty="0" err="1" smtClean="0">
              <a:solidFill>
                <a:schemeClr val="bg1"/>
              </a:solidFill>
            </a:rPr>
            <a:t>Sesuai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kebutuhan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prioritas</a:t>
          </a:r>
          <a:r>
            <a:rPr lang="en-US" sz="1000" dirty="0" smtClean="0">
              <a:solidFill>
                <a:schemeClr val="bg1"/>
              </a:solidFill>
            </a:rPr>
            <a:t> </a:t>
          </a:r>
          <a:r>
            <a:rPr lang="en-US" sz="1000" dirty="0" err="1" smtClean="0">
              <a:solidFill>
                <a:schemeClr val="bg1"/>
              </a:solidFill>
            </a:rPr>
            <a:t>nasional</a:t>
          </a:r>
          <a:endParaRPr lang="en-US" sz="1000" dirty="0">
            <a:solidFill>
              <a:schemeClr val="bg1"/>
            </a:solidFill>
          </a:endParaRPr>
        </a:p>
      </dgm:t>
    </dgm:pt>
    <dgm:pt modelId="{B9F03845-BA34-46A4-AF25-E729CF014439}" type="parTrans" cxnId="{497927A8-89D6-458F-91DD-3096351CC952}">
      <dgm:prSet/>
      <dgm:spPr/>
      <dgm:t>
        <a:bodyPr/>
        <a:lstStyle/>
        <a:p>
          <a:endParaRPr lang="en-US"/>
        </a:p>
      </dgm:t>
    </dgm:pt>
    <dgm:pt modelId="{D778494A-835B-470C-8FF2-8140FBA2029C}" type="sibTrans" cxnId="{497927A8-89D6-458F-91DD-3096351CC952}">
      <dgm:prSet/>
      <dgm:spPr/>
      <dgm:t>
        <a:bodyPr/>
        <a:lstStyle/>
        <a:p>
          <a:endParaRPr lang="en-US"/>
        </a:p>
      </dgm:t>
    </dgm:pt>
    <dgm:pt modelId="{7943F137-4F4C-4BD5-B324-80CAD6CE911D}" type="pres">
      <dgm:prSet presAssocID="{5C971B33-93B2-4FC4-8A86-66ED758E06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174C22F-FBA8-4545-A8A2-FC12C689613E}" type="pres">
      <dgm:prSet presAssocID="{B63897C3-2ADF-4552-9717-341EAFBDAD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D1073-ED3C-43DF-B84D-817FA115A1D8}" type="pres">
      <dgm:prSet presAssocID="{1A511D83-8809-4A5D-B293-20F78CE41747}" presName="sibTrans" presStyleCnt="0"/>
      <dgm:spPr/>
    </dgm:pt>
    <dgm:pt modelId="{C717860B-7CB0-4E26-9C8E-8CC14B1310DB}" type="pres">
      <dgm:prSet presAssocID="{2EC648F4-485E-434F-8968-0BD92A1353FC}" presName="node" presStyleLbl="node1" presStyleIdx="1" presStyleCnt="2" custScaleX="104425" custLinFactNeighborX="14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C8EF9-EED9-47A1-BAA2-56B2E8F4FCA0}" type="presOf" srcId="{4D4B977E-0A84-466A-BF5B-1B18E70CA60F}" destId="{6174C22F-FBA8-4545-A8A2-FC12C689613E}" srcOrd="0" destOrd="1" presId="urn:microsoft.com/office/officeart/2005/8/layout/hList6"/>
    <dgm:cxn modelId="{2DB4FDCB-4F3C-481C-AF52-A9B776E7EB49}" type="presOf" srcId="{DB5F0C62-AD78-4768-8739-350D0870D857}" destId="{C717860B-7CB0-4E26-9C8E-8CC14B1310DB}" srcOrd="0" destOrd="5" presId="urn:microsoft.com/office/officeart/2005/8/layout/hList6"/>
    <dgm:cxn modelId="{A78BFF3D-DBDD-4640-ADDB-483057B68E5D}" srcId="{2EC648F4-485E-434F-8968-0BD92A1353FC}" destId="{29EE3351-C573-4EF2-87F9-01EA0E9CB09F}" srcOrd="0" destOrd="0" parTransId="{99C27686-5B9C-4FC7-8704-06622F76DF08}" sibTransId="{04A3603D-395E-48C5-A340-720181ED0465}"/>
    <dgm:cxn modelId="{88BD267F-5137-4977-A363-EC6F488643A2}" type="presOf" srcId="{5C971B33-93B2-4FC4-8A86-66ED758E06F1}" destId="{7943F137-4F4C-4BD5-B324-80CAD6CE911D}" srcOrd="0" destOrd="0" presId="urn:microsoft.com/office/officeart/2005/8/layout/hList6"/>
    <dgm:cxn modelId="{0F0905A0-DFB5-47C7-BE52-8C273E16F0AF}" type="presOf" srcId="{AF23674F-5BB8-4F43-A06B-2BA08083D4B9}" destId="{C717860B-7CB0-4E26-9C8E-8CC14B1310DB}" srcOrd="0" destOrd="2" presId="urn:microsoft.com/office/officeart/2005/8/layout/hList6"/>
    <dgm:cxn modelId="{4BF88DAB-0205-4066-A0A7-FD78D7F6AB14}" type="presOf" srcId="{29EE3351-C573-4EF2-87F9-01EA0E9CB09F}" destId="{C717860B-7CB0-4E26-9C8E-8CC14B1310DB}" srcOrd="0" destOrd="1" presId="urn:microsoft.com/office/officeart/2005/8/layout/hList6"/>
    <dgm:cxn modelId="{7FD4ADEC-5CBD-49ED-A8CB-6CD59314610B}" type="presOf" srcId="{008C41A2-2338-45FC-A96C-FE3963656036}" destId="{C717860B-7CB0-4E26-9C8E-8CC14B1310DB}" srcOrd="0" destOrd="6" presId="urn:microsoft.com/office/officeart/2005/8/layout/hList6"/>
    <dgm:cxn modelId="{6233DE10-7CFD-4BC9-A422-59618B622042}" srcId="{5C971B33-93B2-4FC4-8A86-66ED758E06F1}" destId="{B63897C3-2ADF-4552-9717-341EAFBDAD2C}" srcOrd="0" destOrd="0" parTransId="{365922EE-2432-46BB-BBEC-52937A8F9A70}" sibTransId="{1A511D83-8809-4A5D-B293-20F78CE41747}"/>
    <dgm:cxn modelId="{3CEB9782-F007-489F-B5AB-93E1F59FE5E1}" srcId="{2EC648F4-485E-434F-8968-0BD92A1353FC}" destId="{B490F7C5-067D-4AB3-BD0B-39C571A0B525}" srcOrd="3" destOrd="0" parTransId="{65A38AA8-DD5A-4997-AD5F-EE83EB3F858E}" sibTransId="{B59D879E-CCD2-4A21-858B-C541D09EF247}"/>
    <dgm:cxn modelId="{82BE3EDD-2F80-4F2F-A571-0E8F3298C656}" type="presOf" srcId="{00861071-D941-4527-900D-96FE2ABF2176}" destId="{C717860B-7CB0-4E26-9C8E-8CC14B1310DB}" srcOrd="0" destOrd="3" presId="urn:microsoft.com/office/officeart/2005/8/layout/hList6"/>
    <dgm:cxn modelId="{0ABCBAF9-F6E3-4BA3-9B11-1A0935C13F76}" type="presOf" srcId="{A016B49D-EB4D-4E79-9EDD-61B5FDA778AE}" destId="{6174C22F-FBA8-4545-A8A2-FC12C689613E}" srcOrd="0" destOrd="2" presId="urn:microsoft.com/office/officeart/2005/8/layout/hList6"/>
    <dgm:cxn modelId="{497927A8-89D6-458F-91DD-3096351CC952}" srcId="{2EC648F4-485E-434F-8968-0BD92A1353FC}" destId="{008C41A2-2338-45FC-A96C-FE3963656036}" srcOrd="5" destOrd="0" parTransId="{B9F03845-BA34-46A4-AF25-E729CF014439}" sibTransId="{D778494A-835B-470C-8FF2-8140FBA2029C}"/>
    <dgm:cxn modelId="{C76ED949-1837-469D-9768-7AB0E2ECF27C}" type="presOf" srcId="{B490F7C5-067D-4AB3-BD0B-39C571A0B525}" destId="{C717860B-7CB0-4E26-9C8E-8CC14B1310DB}" srcOrd="0" destOrd="4" presId="urn:microsoft.com/office/officeart/2005/8/layout/hList6"/>
    <dgm:cxn modelId="{F02149F9-2AF5-4292-9F78-8D6D6A849110}" srcId="{2EC648F4-485E-434F-8968-0BD92A1353FC}" destId="{DB5F0C62-AD78-4768-8739-350D0870D857}" srcOrd="4" destOrd="0" parTransId="{28DAF651-3F3A-4BE4-B8B1-217663F4A82F}" sibTransId="{C28A2315-6B3E-4B13-AD5B-BA273BBCE997}"/>
    <dgm:cxn modelId="{882D763F-D040-4F7B-A6E6-CE69B5F7F7E0}" srcId="{5C971B33-93B2-4FC4-8A86-66ED758E06F1}" destId="{2EC648F4-485E-434F-8968-0BD92A1353FC}" srcOrd="1" destOrd="0" parTransId="{D3371F38-28BC-4728-B0A8-2C68F9200388}" sibTransId="{62012B22-DCFF-445D-A82A-712FEA5627BA}"/>
    <dgm:cxn modelId="{667A248A-0814-44C0-902B-91E629CB27FF}" type="presOf" srcId="{B63897C3-2ADF-4552-9717-341EAFBDAD2C}" destId="{6174C22F-FBA8-4545-A8A2-FC12C689613E}" srcOrd="0" destOrd="0" presId="urn:microsoft.com/office/officeart/2005/8/layout/hList6"/>
    <dgm:cxn modelId="{3D83E54B-91EB-402D-BC67-EA87765177A5}" srcId="{2EC648F4-485E-434F-8968-0BD92A1353FC}" destId="{AF23674F-5BB8-4F43-A06B-2BA08083D4B9}" srcOrd="1" destOrd="0" parTransId="{C453AA84-A5E2-4BAA-93B4-89248E97F359}" sibTransId="{931050F9-B2D3-434D-9624-C92741B9287A}"/>
    <dgm:cxn modelId="{74BB025F-6668-4B9A-A12D-EEC0196D04B5}" srcId="{2EC648F4-485E-434F-8968-0BD92A1353FC}" destId="{00861071-D941-4527-900D-96FE2ABF2176}" srcOrd="2" destOrd="0" parTransId="{66BF9288-E32A-4025-A82C-F629D1DC033B}" sibTransId="{A106B3B7-D27E-4817-99CC-F420D66CDF2F}"/>
    <dgm:cxn modelId="{D9A4C35B-94E7-4DFE-984C-6A4EADA927CA}" type="presOf" srcId="{2EC648F4-485E-434F-8968-0BD92A1353FC}" destId="{C717860B-7CB0-4E26-9C8E-8CC14B1310DB}" srcOrd="0" destOrd="0" presId="urn:microsoft.com/office/officeart/2005/8/layout/hList6"/>
    <dgm:cxn modelId="{0FE45972-92E1-4621-8931-1433845D4532}" srcId="{B63897C3-2ADF-4552-9717-341EAFBDAD2C}" destId="{A016B49D-EB4D-4E79-9EDD-61B5FDA778AE}" srcOrd="1" destOrd="0" parTransId="{FF97B43B-1D70-4FA2-8A64-63E81092AB95}" sibTransId="{2BAFE154-5457-4C0D-80A4-CD9C44D08476}"/>
    <dgm:cxn modelId="{7140EBFF-73BF-4DB5-8A97-270C6D9634AD}" srcId="{B63897C3-2ADF-4552-9717-341EAFBDAD2C}" destId="{4D4B977E-0A84-466A-BF5B-1B18E70CA60F}" srcOrd="0" destOrd="0" parTransId="{04B3AA8A-518A-439A-BFEF-537F3D82627C}" sibTransId="{E47EEAF3-D47B-4618-8542-60D8826249CF}"/>
    <dgm:cxn modelId="{38813C56-AF7F-4064-B613-E3182F2DB57C}" type="presParOf" srcId="{7943F137-4F4C-4BD5-B324-80CAD6CE911D}" destId="{6174C22F-FBA8-4545-A8A2-FC12C689613E}" srcOrd="0" destOrd="0" presId="urn:microsoft.com/office/officeart/2005/8/layout/hList6"/>
    <dgm:cxn modelId="{55206C24-09B6-46D4-99FB-8CA233B30257}" type="presParOf" srcId="{7943F137-4F4C-4BD5-B324-80CAD6CE911D}" destId="{CCED1073-ED3C-43DF-B84D-817FA115A1D8}" srcOrd="1" destOrd="0" presId="urn:microsoft.com/office/officeart/2005/8/layout/hList6"/>
    <dgm:cxn modelId="{48ACDEA0-5A31-455A-B814-180DBE044ACA}" type="presParOf" srcId="{7943F137-4F4C-4BD5-B324-80CAD6CE911D}" destId="{C717860B-7CB0-4E26-9C8E-8CC14B1310D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D66647-916D-465F-96FF-5F640FDF35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6723EF-C647-491B-8937-F53CBB9B8D80}">
      <dgm:prSet phldrT="[Text]"/>
      <dgm:spPr/>
      <dgm:t>
        <a:bodyPr/>
        <a:lstStyle/>
        <a:p>
          <a:r>
            <a:rPr lang="en-US" dirty="0" err="1" smtClean="0"/>
            <a:t>Penetapan</a:t>
          </a:r>
          <a:r>
            <a:rPr lang="en-US" dirty="0" smtClean="0"/>
            <a:t> </a:t>
          </a:r>
          <a:r>
            <a:rPr lang="en-US" dirty="0" err="1" smtClean="0"/>
            <a:t>Startegi</a:t>
          </a:r>
          <a:r>
            <a:rPr lang="en-US" dirty="0" smtClean="0"/>
            <a:t> </a:t>
          </a:r>
          <a:r>
            <a:rPr lang="en-US" dirty="0" err="1" smtClean="0"/>
            <a:t>Akuisisi</a:t>
          </a:r>
          <a:endParaRPr lang="en-US" dirty="0"/>
        </a:p>
      </dgm:t>
    </dgm:pt>
    <dgm:pt modelId="{4BF83B77-D6D8-4EDD-81A4-BD13C7C1AFD1}" type="parTrans" cxnId="{5956BEE0-B45D-44C3-A4B2-7264E32F8922}">
      <dgm:prSet/>
      <dgm:spPr/>
      <dgm:t>
        <a:bodyPr/>
        <a:lstStyle/>
        <a:p>
          <a:endParaRPr lang="en-US"/>
        </a:p>
      </dgm:t>
    </dgm:pt>
    <dgm:pt modelId="{87F360D8-D7F3-4BFB-8B73-076EEBA3900D}" type="sibTrans" cxnId="{5956BEE0-B45D-44C3-A4B2-7264E32F8922}">
      <dgm:prSet/>
      <dgm:spPr/>
      <dgm:t>
        <a:bodyPr/>
        <a:lstStyle/>
        <a:p>
          <a:endParaRPr lang="en-US"/>
        </a:p>
      </dgm:t>
    </dgm:pt>
    <dgm:pt modelId="{7458E755-217F-4188-B52F-2B6B9292A948}">
      <dgm:prSet phldrT="[Text]"/>
      <dgm:spPr/>
      <dgm:t>
        <a:bodyPr/>
        <a:lstStyle/>
        <a:p>
          <a:r>
            <a:rPr lang="en-US" dirty="0" err="1" smtClean="0"/>
            <a:t>Pemeringkatan</a:t>
          </a:r>
          <a:r>
            <a:rPr lang="en-US" dirty="0" smtClean="0"/>
            <a:t> </a:t>
          </a:r>
          <a:r>
            <a:rPr lang="en-US" dirty="0" err="1" smtClean="0"/>
            <a:t>kinerja</a:t>
          </a:r>
          <a:endParaRPr lang="en-US" dirty="0"/>
        </a:p>
      </dgm:t>
    </dgm:pt>
    <dgm:pt modelId="{83DECC11-A716-4DDA-BAD5-B359C54C7D2E}" type="parTrans" cxnId="{6B97F56C-1232-486F-89F8-814CADACBCCF}">
      <dgm:prSet/>
      <dgm:spPr/>
      <dgm:t>
        <a:bodyPr/>
        <a:lstStyle/>
        <a:p>
          <a:endParaRPr lang="en-US"/>
        </a:p>
      </dgm:t>
    </dgm:pt>
    <dgm:pt modelId="{CD877518-818E-43CB-AAF3-7817047891AA}" type="sibTrans" cxnId="{6B97F56C-1232-486F-89F8-814CADACBCCF}">
      <dgm:prSet/>
      <dgm:spPr/>
      <dgm:t>
        <a:bodyPr/>
        <a:lstStyle/>
        <a:p>
          <a:endParaRPr lang="en-US"/>
        </a:p>
      </dgm:t>
    </dgm:pt>
    <dgm:pt modelId="{8F65610E-1192-4953-9372-5D4D431654A8}">
      <dgm:prSet phldrT="[Text]"/>
      <dgm:spPr/>
      <dgm:t>
        <a:bodyPr/>
        <a:lstStyle/>
        <a:p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potensial</a:t>
          </a:r>
          <a:endParaRPr lang="en-US" dirty="0"/>
        </a:p>
      </dgm:t>
    </dgm:pt>
    <dgm:pt modelId="{BDA58763-B69B-44DF-8154-F9521E1D1CCC}" type="parTrans" cxnId="{62FFD708-9759-4B6E-8739-021A08CEA459}">
      <dgm:prSet/>
      <dgm:spPr/>
      <dgm:t>
        <a:bodyPr/>
        <a:lstStyle/>
        <a:p>
          <a:endParaRPr lang="en-US"/>
        </a:p>
      </dgm:t>
    </dgm:pt>
    <dgm:pt modelId="{EB581747-6AB4-465E-8370-934DDA566042}" type="sibTrans" cxnId="{62FFD708-9759-4B6E-8739-021A08CEA459}">
      <dgm:prSet/>
      <dgm:spPr/>
      <dgm:t>
        <a:bodyPr/>
        <a:lstStyle/>
        <a:p>
          <a:endParaRPr lang="en-US"/>
        </a:p>
      </dgm:t>
    </dgm:pt>
    <dgm:pt modelId="{FDB1588F-8C86-4F74-9926-11DD55DE762E}" type="pres">
      <dgm:prSet presAssocID="{40D66647-916D-465F-96FF-5F640FDF3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7451F24-7AF2-46FB-BA1E-C60E41E920FB}" type="pres">
      <dgm:prSet presAssocID="{226723EF-C647-491B-8937-F53CBB9B8D80}" presName="root1" presStyleCnt="0"/>
      <dgm:spPr/>
    </dgm:pt>
    <dgm:pt modelId="{98206479-1DD3-4BA3-8FEB-77D1BD40714F}" type="pres">
      <dgm:prSet presAssocID="{226723EF-C647-491B-8937-F53CBB9B8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4090BB-1975-4CAF-9130-B04984831E91}" type="pres">
      <dgm:prSet presAssocID="{226723EF-C647-491B-8937-F53CBB9B8D80}" presName="level2hierChild" presStyleCnt="0"/>
      <dgm:spPr/>
    </dgm:pt>
    <dgm:pt modelId="{5475A303-B4C4-4F8C-9E8E-FBC7DA78BADC}" type="pres">
      <dgm:prSet presAssocID="{83DECC11-A716-4DDA-BAD5-B359C54C7D2E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FF362CA9-4590-4D75-95CD-9FED01CA86EF}" type="pres">
      <dgm:prSet presAssocID="{83DECC11-A716-4DDA-BAD5-B359C54C7D2E}" presName="connTx" presStyleLbl="parChTrans1D2" presStyleIdx="0" presStyleCnt="2"/>
      <dgm:spPr/>
      <dgm:t>
        <a:bodyPr/>
        <a:lstStyle/>
        <a:p>
          <a:endParaRPr lang="id-ID"/>
        </a:p>
      </dgm:t>
    </dgm:pt>
    <dgm:pt modelId="{7885B539-26C0-4F5B-8808-6183255114C3}" type="pres">
      <dgm:prSet presAssocID="{7458E755-217F-4188-B52F-2B6B9292A948}" presName="root2" presStyleCnt="0"/>
      <dgm:spPr/>
    </dgm:pt>
    <dgm:pt modelId="{82F5606A-761D-4C29-8460-7091B7AC5CFF}" type="pres">
      <dgm:prSet presAssocID="{7458E755-217F-4188-B52F-2B6B9292A94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E40C5DD-7D33-4C25-B4E4-A025B8EB5138}" type="pres">
      <dgm:prSet presAssocID="{7458E755-217F-4188-B52F-2B6B9292A948}" presName="level3hierChild" presStyleCnt="0"/>
      <dgm:spPr/>
    </dgm:pt>
    <dgm:pt modelId="{D1370595-03A9-45D6-9F26-A09BE67947E5}" type="pres">
      <dgm:prSet presAssocID="{BDA58763-B69B-44DF-8154-F9521E1D1CCC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D678E4E2-F373-427B-8C54-9FA90BA35D65}" type="pres">
      <dgm:prSet presAssocID="{BDA58763-B69B-44DF-8154-F9521E1D1CCC}" presName="connTx" presStyleLbl="parChTrans1D2" presStyleIdx="1" presStyleCnt="2"/>
      <dgm:spPr/>
      <dgm:t>
        <a:bodyPr/>
        <a:lstStyle/>
        <a:p>
          <a:endParaRPr lang="id-ID"/>
        </a:p>
      </dgm:t>
    </dgm:pt>
    <dgm:pt modelId="{43B84A61-FF17-4EAA-9D56-0D7D130ECCA8}" type="pres">
      <dgm:prSet presAssocID="{8F65610E-1192-4953-9372-5D4D431654A8}" presName="root2" presStyleCnt="0"/>
      <dgm:spPr/>
    </dgm:pt>
    <dgm:pt modelId="{6B38120F-9FE1-4E94-8C1D-1033FDBF7AB3}" type="pres">
      <dgm:prSet presAssocID="{8F65610E-1192-4953-9372-5D4D431654A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2AB9ED-F2B7-4AA4-BD3F-BD0CB34F4334}" type="pres">
      <dgm:prSet presAssocID="{8F65610E-1192-4953-9372-5D4D431654A8}" presName="level3hierChild" presStyleCnt="0"/>
      <dgm:spPr/>
    </dgm:pt>
  </dgm:ptLst>
  <dgm:cxnLst>
    <dgm:cxn modelId="{6B97F56C-1232-486F-89F8-814CADACBCCF}" srcId="{226723EF-C647-491B-8937-F53CBB9B8D80}" destId="{7458E755-217F-4188-B52F-2B6B9292A948}" srcOrd="0" destOrd="0" parTransId="{83DECC11-A716-4DDA-BAD5-B359C54C7D2E}" sibTransId="{CD877518-818E-43CB-AAF3-7817047891AA}"/>
    <dgm:cxn modelId="{4131ADD8-6783-413F-8800-E4BAA721F40A}" type="presOf" srcId="{7458E755-217F-4188-B52F-2B6B9292A948}" destId="{82F5606A-761D-4C29-8460-7091B7AC5CFF}" srcOrd="0" destOrd="0" presId="urn:microsoft.com/office/officeart/2005/8/layout/hierarchy2"/>
    <dgm:cxn modelId="{62FFD708-9759-4B6E-8739-021A08CEA459}" srcId="{226723EF-C647-491B-8937-F53CBB9B8D80}" destId="{8F65610E-1192-4953-9372-5D4D431654A8}" srcOrd="1" destOrd="0" parTransId="{BDA58763-B69B-44DF-8154-F9521E1D1CCC}" sibTransId="{EB581747-6AB4-465E-8370-934DDA566042}"/>
    <dgm:cxn modelId="{C46ABBD7-0BF2-4CA3-8982-94C0B7A7185B}" type="presOf" srcId="{83DECC11-A716-4DDA-BAD5-B359C54C7D2E}" destId="{5475A303-B4C4-4F8C-9E8E-FBC7DA78BADC}" srcOrd="0" destOrd="0" presId="urn:microsoft.com/office/officeart/2005/8/layout/hierarchy2"/>
    <dgm:cxn modelId="{42CBBFD6-8245-4A15-8632-1F9AF8C5FC05}" type="presOf" srcId="{83DECC11-A716-4DDA-BAD5-B359C54C7D2E}" destId="{FF362CA9-4590-4D75-95CD-9FED01CA86EF}" srcOrd="1" destOrd="0" presId="urn:microsoft.com/office/officeart/2005/8/layout/hierarchy2"/>
    <dgm:cxn modelId="{3F36A381-A4C6-44A3-BFFA-4988B2EECFE1}" type="presOf" srcId="{8F65610E-1192-4953-9372-5D4D431654A8}" destId="{6B38120F-9FE1-4E94-8C1D-1033FDBF7AB3}" srcOrd="0" destOrd="0" presId="urn:microsoft.com/office/officeart/2005/8/layout/hierarchy2"/>
    <dgm:cxn modelId="{5956BEE0-B45D-44C3-A4B2-7264E32F8922}" srcId="{40D66647-916D-465F-96FF-5F640FDF35B9}" destId="{226723EF-C647-491B-8937-F53CBB9B8D80}" srcOrd="0" destOrd="0" parTransId="{4BF83B77-D6D8-4EDD-81A4-BD13C7C1AFD1}" sibTransId="{87F360D8-D7F3-4BFB-8B73-076EEBA3900D}"/>
    <dgm:cxn modelId="{516014FD-31EF-45F0-8170-BD169229A789}" type="presOf" srcId="{40D66647-916D-465F-96FF-5F640FDF35B9}" destId="{FDB1588F-8C86-4F74-9926-11DD55DE762E}" srcOrd="0" destOrd="0" presId="urn:microsoft.com/office/officeart/2005/8/layout/hierarchy2"/>
    <dgm:cxn modelId="{B8A42CD2-E89A-4CAE-B230-D88003102C7F}" type="presOf" srcId="{226723EF-C647-491B-8937-F53CBB9B8D80}" destId="{98206479-1DD3-4BA3-8FEB-77D1BD40714F}" srcOrd="0" destOrd="0" presId="urn:microsoft.com/office/officeart/2005/8/layout/hierarchy2"/>
    <dgm:cxn modelId="{76C6BA5C-CF88-46BE-AC79-F686D20C8326}" type="presOf" srcId="{BDA58763-B69B-44DF-8154-F9521E1D1CCC}" destId="{D678E4E2-F373-427B-8C54-9FA90BA35D65}" srcOrd="1" destOrd="0" presId="urn:microsoft.com/office/officeart/2005/8/layout/hierarchy2"/>
    <dgm:cxn modelId="{9CD98428-30C2-460D-9FA4-F82109996441}" type="presOf" srcId="{BDA58763-B69B-44DF-8154-F9521E1D1CCC}" destId="{D1370595-03A9-45D6-9F26-A09BE67947E5}" srcOrd="0" destOrd="0" presId="urn:microsoft.com/office/officeart/2005/8/layout/hierarchy2"/>
    <dgm:cxn modelId="{9D9EFCC9-F4FB-4658-B2C9-08B91AD4E1A5}" type="presParOf" srcId="{FDB1588F-8C86-4F74-9926-11DD55DE762E}" destId="{37451F24-7AF2-46FB-BA1E-C60E41E920FB}" srcOrd="0" destOrd="0" presId="urn:microsoft.com/office/officeart/2005/8/layout/hierarchy2"/>
    <dgm:cxn modelId="{D47ACD8C-C489-4BA7-9B33-980623646E95}" type="presParOf" srcId="{37451F24-7AF2-46FB-BA1E-C60E41E920FB}" destId="{98206479-1DD3-4BA3-8FEB-77D1BD40714F}" srcOrd="0" destOrd="0" presId="urn:microsoft.com/office/officeart/2005/8/layout/hierarchy2"/>
    <dgm:cxn modelId="{C310D41E-3529-424D-8850-DEFF50CF134F}" type="presParOf" srcId="{37451F24-7AF2-46FB-BA1E-C60E41E920FB}" destId="{4E4090BB-1975-4CAF-9130-B04984831E91}" srcOrd="1" destOrd="0" presId="urn:microsoft.com/office/officeart/2005/8/layout/hierarchy2"/>
    <dgm:cxn modelId="{77B2BF4F-7A00-47E3-A9A3-30C30823737E}" type="presParOf" srcId="{4E4090BB-1975-4CAF-9130-B04984831E91}" destId="{5475A303-B4C4-4F8C-9E8E-FBC7DA78BADC}" srcOrd="0" destOrd="0" presId="urn:microsoft.com/office/officeart/2005/8/layout/hierarchy2"/>
    <dgm:cxn modelId="{180D4ED3-EE79-413C-8BEE-52EB95B9D987}" type="presParOf" srcId="{5475A303-B4C4-4F8C-9E8E-FBC7DA78BADC}" destId="{FF362CA9-4590-4D75-95CD-9FED01CA86EF}" srcOrd="0" destOrd="0" presId="urn:microsoft.com/office/officeart/2005/8/layout/hierarchy2"/>
    <dgm:cxn modelId="{A6BE0B22-E832-4CDC-AD39-CE0C46118EB2}" type="presParOf" srcId="{4E4090BB-1975-4CAF-9130-B04984831E91}" destId="{7885B539-26C0-4F5B-8808-6183255114C3}" srcOrd="1" destOrd="0" presId="urn:microsoft.com/office/officeart/2005/8/layout/hierarchy2"/>
    <dgm:cxn modelId="{3B0B19D0-7C73-4585-BFF1-6431C934BBBF}" type="presParOf" srcId="{7885B539-26C0-4F5B-8808-6183255114C3}" destId="{82F5606A-761D-4C29-8460-7091B7AC5CFF}" srcOrd="0" destOrd="0" presId="urn:microsoft.com/office/officeart/2005/8/layout/hierarchy2"/>
    <dgm:cxn modelId="{C37D737C-8C04-45F1-B6B9-A4CB7FFC47F8}" type="presParOf" srcId="{7885B539-26C0-4F5B-8808-6183255114C3}" destId="{5E40C5DD-7D33-4C25-B4E4-A025B8EB5138}" srcOrd="1" destOrd="0" presId="urn:microsoft.com/office/officeart/2005/8/layout/hierarchy2"/>
    <dgm:cxn modelId="{644075F0-6BA8-436E-97A9-8C887D21DA20}" type="presParOf" srcId="{4E4090BB-1975-4CAF-9130-B04984831E91}" destId="{D1370595-03A9-45D6-9F26-A09BE67947E5}" srcOrd="2" destOrd="0" presId="urn:microsoft.com/office/officeart/2005/8/layout/hierarchy2"/>
    <dgm:cxn modelId="{F1672F40-6EDD-419A-9C66-2CD4C5C8BF31}" type="presParOf" srcId="{D1370595-03A9-45D6-9F26-A09BE67947E5}" destId="{D678E4E2-F373-427B-8C54-9FA90BA35D65}" srcOrd="0" destOrd="0" presId="urn:microsoft.com/office/officeart/2005/8/layout/hierarchy2"/>
    <dgm:cxn modelId="{3CD518B6-6995-4D3B-9263-CA1365E7CF8D}" type="presParOf" srcId="{4E4090BB-1975-4CAF-9130-B04984831E91}" destId="{43B84A61-FF17-4EAA-9D56-0D7D130ECCA8}" srcOrd="3" destOrd="0" presId="urn:microsoft.com/office/officeart/2005/8/layout/hierarchy2"/>
    <dgm:cxn modelId="{FE0E5852-16D2-423D-BBA6-CCABA3A06CB0}" type="presParOf" srcId="{43B84A61-FF17-4EAA-9D56-0D7D130ECCA8}" destId="{6B38120F-9FE1-4E94-8C1D-1033FDBF7AB3}" srcOrd="0" destOrd="0" presId="urn:microsoft.com/office/officeart/2005/8/layout/hierarchy2"/>
    <dgm:cxn modelId="{C65367D5-4AA3-4FFD-B968-F3750825FEDD}" type="presParOf" srcId="{43B84A61-FF17-4EAA-9D56-0D7D130ECCA8}" destId="{AC2AB9ED-F2B7-4AA4-BD3F-BD0CB34F43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9CA45-6712-4FE6-9604-EE51BE846F5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FEFD98-6433-4C71-A0C3-B853EAA024E0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kinerja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Assesment</a:t>
          </a:r>
          <a:r>
            <a:rPr lang="en-US" dirty="0" smtClean="0"/>
            <a:t> center</a:t>
          </a:r>
        </a:p>
        <a:p>
          <a:r>
            <a:rPr lang="en-US" dirty="0" smtClean="0"/>
            <a:t>- </a:t>
          </a:r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Rekam</a:t>
          </a:r>
          <a:r>
            <a:rPr lang="en-US" dirty="0" smtClean="0"/>
            <a:t> </a:t>
          </a:r>
          <a:r>
            <a:rPr lang="en-US" dirty="0" err="1" smtClean="0"/>
            <a:t>jejak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Pertimbangan</a:t>
          </a:r>
          <a:r>
            <a:rPr lang="en-US" dirty="0" smtClean="0"/>
            <a:t> lain (</a:t>
          </a:r>
          <a:r>
            <a:rPr lang="en-US" dirty="0" err="1" smtClean="0"/>
            <a:t>kulaifikasi</a:t>
          </a:r>
          <a:r>
            <a:rPr lang="en-US" dirty="0" smtClean="0"/>
            <a:t>, </a:t>
          </a:r>
          <a:r>
            <a:rPr lang="en-US" dirty="0" err="1" smtClean="0"/>
            <a:t>preferensi</a:t>
          </a:r>
          <a:r>
            <a:rPr lang="en-US" dirty="0" smtClean="0"/>
            <a:t> </a:t>
          </a:r>
          <a:r>
            <a:rPr lang="en-US" dirty="0" err="1" smtClean="0"/>
            <a:t>karier</a:t>
          </a:r>
          <a:r>
            <a:rPr lang="en-US" dirty="0" smtClean="0"/>
            <a:t>, </a:t>
          </a:r>
          <a:r>
            <a:rPr lang="en-US" dirty="0" err="1" smtClean="0"/>
            <a:t>pengalaman</a:t>
          </a:r>
          <a:r>
            <a:rPr lang="en-US" dirty="0" smtClean="0"/>
            <a:t>)</a:t>
          </a:r>
          <a:endParaRPr lang="en-US" dirty="0"/>
        </a:p>
      </dgm:t>
    </dgm:pt>
    <dgm:pt modelId="{CD3E345E-EA3A-4450-9DE1-6F4F63FE256C}" type="parTrans" cxnId="{7CCC4AFD-AD91-4331-BBAD-1D37DF5F9AB7}">
      <dgm:prSet/>
      <dgm:spPr/>
      <dgm:t>
        <a:bodyPr/>
        <a:lstStyle/>
        <a:p>
          <a:endParaRPr lang="en-US"/>
        </a:p>
      </dgm:t>
    </dgm:pt>
    <dgm:pt modelId="{8590B70D-EA88-473A-B73F-9291F773F2BE}" type="sibTrans" cxnId="{7CCC4AFD-AD91-4331-BBAD-1D37DF5F9AB7}">
      <dgm:prSet/>
      <dgm:spPr/>
      <dgm:t>
        <a:bodyPr/>
        <a:lstStyle/>
        <a:p>
          <a:endParaRPr lang="en-US"/>
        </a:p>
      </dgm:t>
    </dgm:pt>
    <dgm:pt modelId="{9EB772B3-AEB4-413C-A06C-4EFD44ED360E}" type="pres">
      <dgm:prSet presAssocID="{C0A9CA45-6712-4FE6-9604-EE51BE846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8FB5ABA-84F3-46A7-8557-21971C510CCC}" type="pres">
      <dgm:prSet presAssocID="{93FEFD98-6433-4C71-A0C3-B853EAA024E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E9515-FEB3-4E60-9224-16B654C61BEC}" type="presOf" srcId="{C0A9CA45-6712-4FE6-9604-EE51BE846F5F}" destId="{9EB772B3-AEB4-413C-A06C-4EFD44ED360E}" srcOrd="0" destOrd="0" presId="urn:microsoft.com/office/officeart/2005/8/layout/default"/>
    <dgm:cxn modelId="{7CCC4AFD-AD91-4331-BBAD-1D37DF5F9AB7}" srcId="{C0A9CA45-6712-4FE6-9604-EE51BE846F5F}" destId="{93FEFD98-6433-4C71-A0C3-B853EAA024E0}" srcOrd="0" destOrd="0" parTransId="{CD3E345E-EA3A-4450-9DE1-6F4F63FE256C}" sibTransId="{8590B70D-EA88-473A-B73F-9291F773F2BE}"/>
    <dgm:cxn modelId="{86B88F9B-7441-4DDB-B50A-C441FEDEA5F4}" type="presOf" srcId="{93FEFD98-6433-4C71-A0C3-B853EAA024E0}" destId="{58FB5ABA-84F3-46A7-8557-21971C510CCC}" srcOrd="0" destOrd="0" presId="urn:microsoft.com/office/officeart/2005/8/layout/default"/>
    <dgm:cxn modelId="{50E60BBF-D679-4DBC-B1C3-B950B184AD30}" type="presParOf" srcId="{9EB772B3-AEB4-413C-A06C-4EFD44ED360E}" destId="{58FB5ABA-84F3-46A7-8557-21971C510CC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A554F-6034-46CE-B4BE-1A166702AB4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43B2BB-F53F-4F68-AF3E-8969965CEE15}">
      <dgm:prSet phldrT="[Text]" custT="1"/>
      <dgm:spPr/>
      <dgm:t>
        <a:bodyPr/>
        <a:lstStyle/>
        <a:p>
          <a:r>
            <a:rPr lang="en-US" sz="1200" dirty="0" smtClean="0"/>
            <a:t>PENGEMBANGAN TALENTA</a:t>
          </a:r>
          <a:endParaRPr lang="en-US" sz="1200" dirty="0"/>
        </a:p>
      </dgm:t>
    </dgm:pt>
    <dgm:pt modelId="{BD1D2979-2119-4FB8-ABD1-29B76C08BE36}" type="parTrans" cxnId="{C190B2C2-D6C3-4E54-9C2E-053D1D665B30}">
      <dgm:prSet/>
      <dgm:spPr/>
      <dgm:t>
        <a:bodyPr/>
        <a:lstStyle/>
        <a:p>
          <a:endParaRPr lang="en-US"/>
        </a:p>
      </dgm:t>
    </dgm:pt>
    <dgm:pt modelId="{F78AF794-60E1-4271-A47A-8091DB17E39B}" type="sibTrans" cxnId="{C190B2C2-D6C3-4E54-9C2E-053D1D665B30}">
      <dgm:prSet/>
      <dgm:spPr/>
      <dgm:t>
        <a:bodyPr/>
        <a:lstStyle/>
        <a:p>
          <a:endParaRPr lang="en-US"/>
        </a:p>
      </dgm:t>
    </dgm:pt>
    <dgm:pt modelId="{952B423E-8C2A-433B-AFF8-0EFB389B0D69}">
      <dgm:prSet phldrT="[Text]"/>
      <dgm:spPr/>
      <dgm:t>
        <a:bodyPr/>
        <a:lstStyle/>
        <a:p>
          <a:r>
            <a:rPr lang="en-US" dirty="0" err="1" smtClean="0"/>
            <a:t>Akselerasi</a:t>
          </a:r>
          <a:r>
            <a:rPr lang="en-US" dirty="0" smtClean="0"/>
            <a:t> </a:t>
          </a:r>
          <a:r>
            <a:rPr lang="en-US" dirty="0" err="1" smtClean="0"/>
            <a:t>karier</a:t>
          </a:r>
          <a:endParaRPr lang="en-US" dirty="0"/>
        </a:p>
      </dgm:t>
    </dgm:pt>
    <dgm:pt modelId="{90F22190-A1FE-4221-820B-A25EF676D5FD}" type="parTrans" cxnId="{E676A5F2-CF9D-42D7-A785-67F175AB2052}">
      <dgm:prSet/>
      <dgm:spPr/>
      <dgm:t>
        <a:bodyPr/>
        <a:lstStyle/>
        <a:p>
          <a:endParaRPr lang="en-US"/>
        </a:p>
      </dgm:t>
    </dgm:pt>
    <dgm:pt modelId="{BE6EE9F6-47C8-4F8A-805F-478D9B14420A}" type="sibTrans" cxnId="{E676A5F2-CF9D-42D7-A785-67F175AB2052}">
      <dgm:prSet/>
      <dgm:spPr/>
      <dgm:t>
        <a:bodyPr/>
        <a:lstStyle/>
        <a:p>
          <a:endParaRPr lang="en-US"/>
        </a:p>
      </dgm:t>
    </dgm:pt>
    <dgm:pt modelId="{6BFB6F6E-7908-4EBC-BD98-BF5CD7E3043D}">
      <dgm:prSet phldrT="[Text]"/>
      <dgm:spPr/>
      <dgm:t>
        <a:bodyPr/>
        <a:lstStyle/>
        <a:p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kader</a:t>
          </a:r>
          <a:endParaRPr lang="en-US" dirty="0"/>
        </a:p>
      </dgm:t>
    </dgm:pt>
    <dgm:pt modelId="{EA13E58E-01F0-43C2-8475-436C064A268B}" type="parTrans" cxnId="{19250287-4F8A-416D-8913-7275A2CFEFD0}">
      <dgm:prSet/>
      <dgm:spPr/>
      <dgm:t>
        <a:bodyPr/>
        <a:lstStyle/>
        <a:p>
          <a:endParaRPr lang="en-US"/>
        </a:p>
      </dgm:t>
    </dgm:pt>
    <dgm:pt modelId="{45BEEB6F-5830-40C9-9E5D-CE8C3739A3B8}" type="sibTrans" cxnId="{19250287-4F8A-416D-8913-7275A2CFEFD0}">
      <dgm:prSet/>
      <dgm:spPr/>
      <dgm:t>
        <a:bodyPr/>
        <a:lstStyle/>
        <a:p>
          <a:endParaRPr lang="en-US"/>
        </a:p>
      </dgm:t>
    </dgm:pt>
    <dgm:pt modelId="{B02825E5-F4FB-4508-8EED-D7EFFEB0BD77}">
      <dgm:prSet phldrT="[Text]"/>
      <dgm:spPr/>
      <dgm:t>
        <a:bodyPr/>
        <a:lstStyle/>
        <a:p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endParaRPr lang="en-US" dirty="0"/>
        </a:p>
      </dgm:t>
    </dgm:pt>
    <dgm:pt modelId="{3125505F-5842-4780-AB8F-FEDC00ED2992}" type="parTrans" cxnId="{6EBBDFD7-FE37-41BE-8442-431C0B800B64}">
      <dgm:prSet/>
      <dgm:spPr/>
      <dgm:t>
        <a:bodyPr/>
        <a:lstStyle/>
        <a:p>
          <a:endParaRPr lang="en-US"/>
        </a:p>
      </dgm:t>
    </dgm:pt>
    <dgm:pt modelId="{23B30B9F-C320-49DC-B3E2-CF464BF658C3}" type="sibTrans" cxnId="{6EBBDFD7-FE37-41BE-8442-431C0B800B64}">
      <dgm:prSet/>
      <dgm:spPr/>
      <dgm:t>
        <a:bodyPr/>
        <a:lstStyle/>
        <a:p>
          <a:endParaRPr lang="en-US"/>
        </a:p>
      </dgm:t>
    </dgm:pt>
    <dgm:pt modelId="{8C104C66-85CE-4EA9-BBE9-F71F5FFE0A80}">
      <dgm:prSet phldrT="[Text]"/>
      <dgm:spPr/>
      <dgm:t>
        <a:bodyPr/>
        <a:lstStyle/>
        <a:p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kualifikasi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endParaRPr lang="en-US" dirty="0"/>
        </a:p>
      </dgm:t>
    </dgm:pt>
    <dgm:pt modelId="{7C35BD80-4157-4791-BFDA-DC224856CA8E}" type="parTrans" cxnId="{FE839156-6F3B-4576-AE3D-9FDF891875CE}">
      <dgm:prSet/>
      <dgm:spPr/>
      <dgm:t>
        <a:bodyPr/>
        <a:lstStyle/>
        <a:p>
          <a:endParaRPr lang="en-US"/>
        </a:p>
      </dgm:t>
    </dgm:pt>
    <dgm:pt modelId="{F15CDEA5-5447-4F31-B3B0-209FADE412AE}" type="sibTrans" cxnId="{FE839156-6F3B-4576-AE3D-9FDF891875CE}">
      <dgm:prSet/>
      <dgm:spPr/>
      <dgm:t>
        <a:bodyPr/>
        <a:lstStyle/>
        <a:p>
          <a:endParaRPr lang="en-US"/>
        </a:p>
      </dgm:t>
    </dgm:pt>
    <dgm:pt modelId="{02C38DE5-DDBA-4196-A0EB-9AA954526C3E}">
      <dgm:prSet phldrT="[Text]"/>
      <dgm:spPr/>
      <dgm:t>
        <a:bodyPr/>
        <a:lstStyle/>
        <a:p>
          <a:r>
            <a:rPr lang="en-US" dirty="0" smtClean="0"/>
            <a:t>ASN corporate university</a:t>
          </a:r>
          <a:endParaRPr lang="en-US" dirty="0"/>
        </a:p>
      </dgm:t>
    </dgm:pt>
    <dgm:pt modelId="{B133835F-913D-4D79-9902-068182C8BEEA}" type="parTrans" cxnId="{42DB92A7-C24B-47EC-85FF-D1ECE61224AC}">
      <dgm:prSet/>
      <dgm:spPr/>
      <dgm:t>
        <a:bodyPr/>
        <a:lstStyle/>
        <a:p>
          <a:endParaRPr lang="en-US"/>
        </a:p>
      </dgm:t>
    </dgm:pt>
    <dgm:pt modelId="{E2772C4E-57EE-45D2-9E5C-616EF861CDBF}" type="sibTrans" cxnId="{42DB92A7-C24B-47EC-85FF-D1ECE61224AC}">
      <dgm:prSet/>
      <dgm:spPr/>
      <dgm:t>
        <a:bodyPr/>
        <a:lstStyle/>
        <a:p>
          <a:endParaRPr lang="en-US"/>
        </a:p>
      </dgm:t>
    </dgm:pt>
    <dgm:pt modelId="{17DF1639-C7D7-47F0-8AE6-CB5D8D3FD62A}">
      <dgm:prSet phldrT="[Text]"/>
      <dgm:spPr/>
      <dgm:t>
        <a:bodyPr/>
        <a:lstStyle/>
        <a:p>
          <a:r>
            <a:rPr lang="en-US" dirty="0" err="1" smtClean="0"/>
            <a:t>Pembelajaran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di </a:t>
          </a:r>
          <a:r>
            <a:rPr lang="en-US" dirty="0" err="1" smtClean="0"/>
            <a:t>luar</a:t>
          </a:r>
          <a:r>
            <a:rPr lang="en-US" dirty="0" smtClean="0"/>
            <a:t> </a:t>
          </a:r>
          <a:r>
            <a:rPr lang="en-US" dirty="0" err="1" smtClean="0"/>
            <a:t>kantor</a:t>
          </a:r>
          <a:endParaRPr lang="en-US" dirty="0"/>
        </a:p>
      </dgm:t>
    </dgm:pt>
    <dgm:pt modelId="{D125FC7D-11E7-49D3-BB51-F75F7CC84D95}" type="parTrans" cxnId="{7D599274-70C8-4A45-856B-3789EC24AEE0}">
      <dgm:prSet/>
      <dgm:spPr/>
      <dgm:t>
        <a:bodyPr/>
        <a:lstStyle/>
        <a:p>
          <a:endParaRPr lang="en-US"/>
        </a:p>
      </dgm:t>
    </dgm:pt>
    <dgm:pt modelId="{CC613E4C-A7ED-4E13-85DF-C495D1B2A515}" type="sibTrans" cxnId="{7D599274-70C8-4A45-856B-3789EC24AEE0}">
      <dgm:prSet/>
      <dgm:spPr/>
      <dgm:t>
        <a:bodyPr/>
        <a:lstStyle/>
        <a:p>
          <a:endParaRPr lang="en-US"/>
        </a:p>
      </dgm:t>
    </dgm:pt>
    <dgm:pt modelId="{9172CB34-B2B0-4E90-B796-8151F1004F4B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DDF2E29B-6FB0-4408-90CB-0C7CC7C693CA}" type="parTrans" cxnId="{B0F4F9E6-55C9-4196-821A-844C336EDAF2}">
      <dgm:prSet/>
      <dgm:spPr/>
      <dgm:t>
        <a:bodyPr/>
        <a:lstStyle/>
        <a:p>
          <a:endParaRPr lang="en-US"/>
        </a:p>
      </dgm:t>
    </dgm:pt>
    <dgm:pt modelId="{ECC748CC-9843-4F71-8D85-0E73B6A67F2A}" type="sibTrans" cxnId="{B0F4F9E6-55C9-4196-821A-844C336EDAF2}">
      <dgm:prSet/>
      <dgm:spPr/>
      <dgm:t>
        <a:bodyPr/>
        <a:lstStyle/>
        <a:p>
          <a:endParaRPr lang="en-US"/>
        </a:p>
      </dgm:t>
    </dgm:pt>
    <dgm:pt modelId="{300B6327-7353-4216-8A77-2DE7BDA064FF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belajar</a:t>
          </a:r>
          <a:endParaRPr lang="en-US" dirty="0"/>
        </a:p>
      </dgm:t>
    </dgm:pt>
    <dgm:pt modelId="{9F1D5E40-83F9-4D70-A2BE-DC2D22543E46}" type="parTrans" cxnId="{DBF8B341-FFD2-4CC0-B04B-37ABEFF78DE8}">
      <dgm:prSet/>
      <dgm:spPr/>
      <dgm:t>
        <a:bodyPr/>
        <a:lstStyle/>
        <a:p>
          <a:endParaRPr lang="en-US"/>
        </a:p>
      </dgm:t>
    </dgm:pt>
    <dgm:pt modelId="{D585213F-32F2-41ED-9388-92414D5FAA92}" type="sibTrans" cxnId="{DBF8B341-FFD2-4CC0-B04B-37ABEFF78DE8}">
      <dgm:prSet/>
      <dgm:spPr/>
      <dgm:t>
        <a:bodyPr/>
        <a:lstStyle/>
        <a:p>
          <a:endParaRPr lang="en-US"/>
        </a:p>
      </dgm:t>
    </dgm:pt>
    <dgm:pt modelId="{861CF64D-3ED7-45BC-B4E6-500E8BA01A5A}" type="pres">
      <dgm:prSet presAssocID="{BE5A554F-6034-46CE-B4BE-1A166702AB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8FE0208-A68B-45BF-B15F-D8555DDC7368}" type="pres">
      <dgm:prSet presAssocID="{0643B2BB-F53F-4F68-AF3E-8969965CEE15}" presName="root1" presStyleCnt="0"/>
      <dgm:spPr/>
    </dgm:pt>
    <dgm:pt modelId="{68CDFCF6-4815-4F36-A3AA-37153D89A0D4}" type="pres">
      <dgm:prSet presAssocID="{0643B2BB-F53F-4F68-AF3E-8969965CEE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E6E8624-F9A4-4B03-A59B-2DC0528D7799}" type="pres">
      <dgm:prSet presAssocID="{0643B2BB-F53F-4F68-AF3E-8969965CEE15}" presName="level2hierChild" presStyleCnt="0"/>
      <dgm:spPr/>
    </dgm:pt>
    <dgm:pt modelId="{05B3A33F-50C8-4EFD-93FB-5786E8DDA396}" type="pres">
      <dgm:prSet presAssocID="{90F22190-A1FE-4221-820B-A25EF676D5FD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C4E19786-80DA-4E9F-BB02-6185DAB3A5B4}" type="pres">
      <dgm:prSet presAssocID="{90F22190-A1FE-4221-820B-A25EF676D5FD}" presName="connTx" presStyleLbl="parChTrans1D2" presStyleIdx="0" presStyleCnt="3"/>
      <dgm:spPr/>
      <dgm:t>
        <a:bodyPr/>
        <a:lstStyle/>
        <a:p>
          <a:endParaRPr lang="id-ID"/>
        </a:p>
      </dgm:t>
    </dgm:pt>
    <dgm:pt modelId="{640F0FDF-31A0-45E0-BF4C-F63387589E30}" type="pres">
      <dgm:prSet presAssocID="{952B423E-8C2A-433B-AFF8-0EFB389B0D69}" presName="root2" presStyleCnt="0"/>
      <dgm:spPr/>
    </dgm:pt>
    <dgm:pt modelId="{8672ED12-EB0E-4D62-B633-82D76D4819E8}" type="pres">
      <dgm:prSet presAssocID="{952B423E-8C2A-433B-AFF8-0EFB389B0D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337FEB9-10C9-4CD4-9509-E16E2EB81DAF}" type="pres">
      <dgm:prSet presAssocID="{952B423E-8C2A-433B-AFF8-0EFB389B0D69}" presName="level3hierChild" presStyleCnt="0"/>
      <dgm:spPr/>
    </dgm:pt>
    <dgm:pt modelId="{9D17A711-3415-4F18-8C0C-101955867FF5}" type="pres">
      <dgm:prSet presAssocID="{EA13E58E-01F0-43C2-8475-436C064A268B}" presName="conn2-1" presStyleLbl="parChTrans1D3" presStyleIdx="0" presStyleCnt="5"/>
      <dgm:spPr/>
      <dgm:t>
        <a:bodyPr/>
        <a:lstStyle/>
        <a:p>
          <a:endParaRPr lang="id-ID"/>
        </a:p>
      </dgm:t>
    </dgm:pt>
    <dgm:pt modelId="{1578E600-2148-43AD-9A30-7334A1A8330B}" type="pres">
      <dgm:prSet presAssocID="{EA13E58E-01F0-43C2-8475-436C064A268B}" presName="connTx" presStyleLbl="parChTrans1D3" presStyleIdx="0" presStyleCnt="5"/>
      <dgm:spPr/>
      <dgm:t>
        <a:bodyPr/>
        <a:lstStyle/>
        <a:p>
          <a:endParaRPr lang="id-ID"/>
        </a:p>
      </dgm:t>
    </dgm:pt>
    <dgm:pt modelId="{59CF28FF-4F50-410C-9FBC-3183262C036E}" type="pres">
      <dgm:prSet presAssocID="{6BFB6F6E-7908-4EBC-BD98-BF5CD7E3043D}" presName="root2" presStyleCnt="0"/>
      <dgm:spPr/>
    </dgm:pt>
    <dgm:pt modelId="{8E7F6B66-5D34-43CE-BA45-03D5CB74FBAA}" type="pres">
      <dgm:prSet presAssocID="{6BFB6F6E-7908-4EBC-BD98-BF5CD7E3043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22919-FC34-473D-9C7F-AD6A31FEA46D}" type="pres">
      <dgm:prSet presAssocID="{6BFB6F6E-7908-4EBC-BD98-BF5CD7E3043D}" presName="level3hierChild" presStyleCnt="0"/>
      <dgm:spPr/>
    </dgm:pt>
    <dgm:pt modelId="{CE553C7D-D011-4410-B726-CBB43894E07A}" type="pres">
      <dgm:prSet presAssocID="{3125505F-5842-4780-AB8F-FEDC00ED2992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D220FCB4-116F-480D-A637-51F4C2D7469B}" type="pres">
      <dgm:prSet presAssocID="{3125505F-5842-4780-AB8F-FEDC00ED2992}" presName="connTx" presStyleLbl="parChTrans1D2" presStyleIdx="1" presStyleCnt="3"/>
      <dgm:spPr/>
      <dgm:t>
        <a:bodyPr/>
        <a:lstStyle/>
        <a:p>
          <a:endParaRPr lang="id-ID"/>
        </a:p>
      </dgm:t>
    </dgm:pt>
    <dgm:pt modelId="{F1073D1C-BB57-4BFC-8B42-D8A5B349C331}" type="pres">
      <dgm:prSet presAssocID="{B02825E5-F4FB-4508-8EED-D7EFFEB0BD77}" presName="root2" presStyleCnt="0"/>
      <dgm:spPr/>
    </dgm:pt>
    <dgm:pt modelId="{A2226C93-E8B2-49F6-9DE2-26B46DF51F26}" type="pres">
      <dgm:prSet presAssocID="{B02825E5-F4FB-4508-8EED-D7EFFEB0BD7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B4E69-B418-4236-B1D3-C01A5B5ED391}" type="pres">
      <dgm:prSet presAssocID="{B02825E5-F4FB-4508-8EED-D7EFFEB0BD77}" presName="level3hierChild" presStyleCnt="0"/>
      <dgm:spPr/>
    </dgm:pt>
    <dgm:pt modelId="{E19DEF27-2F9C-4BFF-8233-61895C3F508F}" type="pres">
      <dgm:prSet presAssocID="{B133835F-913D-4D79-9902-068182C8BEEA}" presName="conn2-1" presStyleLbl="parChTrans1D3" presStyleIdx="1" presStyleCnt="5"/>
      <dgm:spPr/>
      <dgm:t>
        <a:bodyPr/>
        <a:lstStyle/>
        <a:p>
          <a:endParaRPr lang="id-ID"/>
        </a:p>
      </dgm:t>
    </dgm:pt>
    <dgm:pt modelId="{D89DB68C-DF53-4108-95BE-0A9C5596D8C1}" type="pres">
      <dgm:prSet presAssocID="{B133835F-913D-4D79-9902-068182C8BEEA}" presName="connTx" presStyleLbl="parChTrans1D3" presStyleIdx="1" presStyleCnt="5"/>
      <dgm:spPr/>
      <dgm:t>
        <a:bodyPr/>
        <a:lstStyle/>
        <a:p>
          <a:endParaRPr lang="id-ID"/>
        </a:p>
      </dgm:t>
    </dgm:pt>
    <dgm:pt modelId="{AC5F7E76-5F83-47E5-AD09-3F5628658EBD}" type="pres">
      <dgm:prSet presAssocID="{02C38DE5-DDBA-4196-A0EB-9AA954526C3E}" presName="root2" presStyleCnt="0"/>
      <dgm:spPr/>
    </dgm:pt>
    <dgm:pt modelId="{F6D52489-D1F9-4053-B460-A72AECD01E82}" type="pres">
      <dgm:prSet presAssocID="{02C38DE5-DDBA-4196-A0EB-9AA954526C3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1299E-6B4E-4229-88C1-B103D8338393}" type="pres">
      <dgm:prSet presAssocID="{02C38DE5-DDBA-4196-A0EB-9AA954526C3E}" presName="level3hierChild" presStyleCnt="0"/>
      <dgm:spPr/>
    </dgm:pt>
    <dgm:pt modelId="{ACD0FD6C-3681-415C-B51C-1079F8BC719C}" type="pres">
      <dgm:prSet presAssocID="{D125FC7D-11E7-49D3-BB51-F75F7CC84D95}" presName="conn2-1" presStyleLbl="parChTrans1D3" presStyleIdx="2" presStyleCnt="5"/>
      <dgm:spPr/>
      <dgm:t>
        <a:bodyPr/>
        <a:lstStyle/>
        <a:p>
          <a:endParaRPr lang="id-ID"/>
        </a:p>
      </dgm:t>
    </dgm:pt>
    <dgm:pt modelId="{3AE60264-51B0-4F7E-9239-09DFD25685BB}" type="pres">
      <dgm:prSet presAssocID="{D125FC7D-11E7-49D3-BB51-F75F7CC84D95}" presName="connTx" presStyleLbl="parChTrans1D3" presStyleIdx="2" presStyleCnt="5"/>
      <dgm:spPr/>
      <dgm:t>
        <a:bodyPr/>
        <a:lstStyle/>
        <a:p>
          <a:endParaRPr lang="id-ID"/>
        </a:p>
      </dgm:t>
    </dgm:pt>
    <dgm:pt modelId="{95A92C84-71EF-4838-9E7F-A6BAD1AF156D}" type="pres">
      <dgm:prSet presAssocID="{17DF1639-C7D7-47F0-8AE6-CB5D8D3FD62A}" presName="root2" presStyleCnt="0"/>
      <dgm:spPr/>
    </dgm:pt>
    <dgm:pt modelId="{05A6302C-0CC9-411F-98F3-DBA572AA5B2B}" type="pres">
      <dgm:prSet presAssocID="{17DF1639-C7D7-47F0-8AE6-CB5D8D3FD62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5A169-BEFD-4CD4-91FE-A2FD0887B8B6}" type="pres">
      <dgm:prSet presAssocID="{17DF1639-C7D7-47F0-8AE6-CB5D8D3FD62A}" presName="level3hierChild" presStyleCnt="0"/>
      <dgm:spPr/>
    </dgm:pt>
    <dgm:pt modelId="{E85B6B2D-92CF-43B3-8F2E-50F8B4FD247D}" type="pres">
      <dgm:prSet presAssocID="{DDF2E29B-6FB0-4408-90CB-0C7CC7C693CA}" presName="conn2-1" presStyleLbl="parChTrans1D3" presStyleIdx="3" presStyleCnt="5"/>
      <dgm:spPr/>
      <dgm:t>
        <a:bodyPr/>
        <a:lstStyle/>
        <a:p>
          <a:endParaRPr lang="id-ID"/>
        </a:p>
      </dgm:t>
    </dgm:pt>
    <dgm:pt modelId="{F8B710DD-3E6E-480B-BD26-60B9C9568E65}" type="pres">
      <dgm:prSet presAssocID="{DDF2E29B-6FB0-4408-90CB-0C7CC7C693CA}" presName="connTx" presStyleLbl="parChTrans1D3" presStyleIdx="3" presStyleCnt="5"/>
      <dgm:spPr/>
      <dgm:t>
        <a:bodyPr/>
        <a:lstStyle/>
        <a:p>
          <a:endParaRPr lang="id-ID"/>
        </a:p>
      </dgm:t>
    </dgm:pt>
    <dgm:pt modelId="{CA203E83-9772-4EB6-B375-212D82BF28CD}" type="pres">
      <dgm:prSet presAssocID="{9172CB34-B2B0-4E90-B796-8151F1004F4B}" presName="root2" presStyleCnt="0"/>
      <dgm:spPr/>
    </dgm:pt>
    <dgm:pt modelId="{52CC9B02-BDCE-4AD7-B23D-51B3713B0FCC}" type="pres">
      <dgm:prSet presAssocID="{9172CB34-B2B0-4E90-B796-8151F1004F4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9A4F4-038F-46AE-B32C-93D58E589884}" type="pres">
      <dgm:prSet presAssocID="{9172CB34-B2B0-4E90-B796-8151F1004F4B}" presName="level3hierChild" presStyleCnt="0"/>
      <dgm:spPr/>
    </dgm:pt>
    <dgm:pt modelId="{145CB61A-5B73-48BB-8ABA-A08B488D3517}" type="pres">
      <dgm:prSet presAssocID="{7C35BD80-4157-4791-BFDA-DC224856CA8E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F90C5D06-A11A-4E9C-BC4E-2B2224F59F6D}" type="pres">
      <dgm:prSet presAssocID="{7C35BD80-4157-4791-BFDA-DC224856CA8E}" presName="connTx" presStyleLbl="parChTrans1D2" presStyleIdx="2" presStyleCnt="3"/>
      <dgm:spPr/>
      <dgm:t>
        <a:bodyPr/>
        <a:lstStyle/>
        <a:p>
          <a:endParaRPr lang="id-ID"/>
        </a:p>
      </dgm:t>
    </dgm:pt>
    <dgm:pt modelId="{034F55D4-CBC9-43A1-8AF2-B9F609B6BA36}" type="pres">
      <dgm:prSet presAssocID="{8C104C66-85CE-4EA9-BBE9-F71F5FFE0A80}" presName="root2" presStyleCnt="0"/>
      <dgm:spPr/>
    </dgm:pt>
    <dgm:pt modelId="{DBBA84C9-6A00-48CB-924C-91E72AE98E45}" type="pres">
      <dgm:prSet presAssocID="{8C104C66-85CE-4EA9-BBE9-F71F5FFE0A8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420CAE-F075-4A67-8218-C9AE729A74E7}" type="pres">
      <dgm:prSet presAssocID="{8C104C66-85CE-4EA9-BBE9-F71F5FFE0A80}" presName="level3hierChild" presStyleCnt="0"/>
      <dgm:spPr/>
    </dgm:pt>
    <dgm:pt modelId="{9DC61160-5A18-4C48-BAA7-7424F9324FC8}" type="pres">
      <dgm:prSet presAssocID="{9F1D5E40-83F9-4D70-A2BE-DC2D22543E46}" presName="conn2-1" presStyleLbl="parChTrans1D3" presStyleIdx="4" presStyleCnt="5"/>
      <dgm:spPr/>
      <dgm:t>
        <a:bodyPr/>
        <a:lstStyle/>
        <a:p>
          <a:endParaRPr lang="id-ID"/>
        </a:p>
      </dgm:t>
    </dgm:pt>
    <dgm:pt modelId="{EFFA4143-C1CA-4DA5-BA3C-7952C6E54B7C}" type="pres">
      <dgm:prSet presAssocID="{9F1D5E40-83F9-4D70-A2BE-DC2D22543E46}" presName="connTx" presStyleLbl="parChTrans1D3" presStyleIdx="4" presStyleCnt="5"/>
      <dgm:spPr/>
      <dgm:t>
        <a:bodyPr/>
        <a:lstStyle/>
        <a:p>
          <a:endParaRPr lang="id-ID"/>
        </a:p>
      </dgm:t>
    </dgm:pt>
    <dgm:pt modelId="{46E109AE-77DA-4378-A0C6-0158FF1DAF75}" type="pres">
      <dgm:prSet presAssocID="{300B6327-7353-4216-8A77-2DE7BDA064FF}" presName="root2" presStyleCnt="0"/>
      <dgm:spPr/>
    </dgm:pt>
    <dgm:pt modelId="{6C6B0DC5-A3B2-48F4-9060-0E79B32793EE}" type="pres">
      <dgm:prSet presAssocID="{300B6327-7353-4216-8A77-2DE7BDA064F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35144-D73A-4A7A-82B9-3BD834070DB9}" type="pres">
      <dgm:prSet presAssocID="{300B6327-7353-4216-8A77-2DE7BDA064FF}" presName="level3hierChild" presStyleCnt="0"/>
      <dgm:spPr/>
    </dgm:pt>
  </dgm:ptLst>
  <dgm:cxnLst>
    <dgm:cxn modelId="{C190B2C2-D6C3-4E54-9C2E-053D1D665B30}" srcId="{BE5A554F-6034-46CE-B4BE-1A166702AB43}" destId="{0643B2BB-F53F-4F68-AF3E-8969965CEE15}" srcOrd="0" destOrd="0" parTransId="{BD1D2979-2119-4FB8-ABD1-29B76C08BE36}" sibTransId="{F78AF794-60E1-4271-A47A-8091DB17E39B}"/>
    <dgm:cxn modelId="{7D599274-70C8-4A45-856B-3789EC24AEE0}" srcId="{B02825E5-F4FB-4508-8EED-D7EFFEB0BD77}" destId="{17DF1639-C7D7-47F0-8AE6-CB5D8D3FD62A}" srcOrd="1" destOrd="0" parTransId="{D125FC7D-11E7-49D3-BB51-F75F7CC84D95}" sibTransId="{CC613E4C-A7ED-4E13-85DF-C495D1B2A515}"/>
    <dgm:cxn modelId="{6F1FF227-ED49-4F57-9559-BE8CECF4E8C5}" type="presOf" srcId="{9172CB34-B2B0-4E90-B796-8151F1004F4B}" destId="{52CC9B02-BDCE-4AD7-B23D-51B3713B0FCC}" srcOrd="0" destOrd="0" presId="urn:microsoft.com/office/officeart/2005/8/layout/hierarchy2"/>
    <dgm:cxn modelId="{2E50374B-759E-4B60-9A66-31C1BC5A0202}" type="presOf" srcId="{EA13E58E-01F0-43C2-8475-436C064A268B}" destId="{9D17A711-3415-4F18-8C0C-101955867FF5}" srcOrd="0" destOrd="0" presId="urn:microsoft.com/office/officeart/2005/8/layout/hierarchy2"/>
    <dgm:cxn modelId="{10C7201B-C163-45E7-A475-7A753FDE5FC0}" type="presOf" srcId="{952B423E-8C2A-433B-AFF8-0EFB389B0D69}" destId="{8672ED12-EB0E-4D62-B633-82D76D4819E8}" srcOrd="0" destOrd="0" presId="urn:microsoft.com/office/officeart/2005/8/layout/hierarchy2"/>
    <dgm:cxn modelId="{B2751848-A4F4-4E6C-A304-7EDDE005452A}" type="presOf" srcId="{EA13E58E-01F0-43C2-8475-436C064A268B}" destId="{1578E600-2148-43AD-9A30-7334A1A8330B}" srcOrd="1" destOrd="0" presId="urn:microsoft.com/office/officeart/2005/8/layout/hierarchy2"/>
    <dgm:cxn modelId="{5C567970-4C60-45CE-A9FA-8A70021AA444}" type="presOf" srcId="{7C35BD80-4157-4791-BFDA-DC224856CA8E}" destId="{145CB61A-5B73-48BB-8ABA-A08B488D3517}" srcOrd="0" destOrd="0" presId="urn:microsoft.com/office/officeart/2005/8/layout/hierarchy2"/>
    <dgm:cxn modelId="{CB2D588C-44DE-4B3E-B7AC-4CCEF0647B25}" type="presOf" srcId="{8C104C66-85CE-4EA9-BBE9-F71F5FFE0A80}" destId="{DBBA84C9-6A00-48CB-924C-91E72AE98E45}" srcOrd="0" destOrd="0" presId="urn:microsoft.com/office/officeart/2005/8/layout/hierarchy2"/>
    <dgm:cxn modelId="{9CAA738D-E2C8-4195-A757-F3CC551C337D}" type="presOf" srcId="{3125505F-5842-4780-AB8F-FEDC00ED2992}" destId="{D220FCB4-116F-480D-A637-51F4C2D7469B}" srcOrd="1" destOrd="0" presId="urn:microsoft.com/office/officeart/2005/8/layout/hierarchy2"/>
    <dgm:cxn modelId="{19250287-4F8A-416D-8913-7275A2CFEFD0}" srcId="{952B423E-8C2A-433B-AFF8-0EFB389B0D69}" destId="{6BFB6F6E-7908-4EBC-BD98-BF5CD7E3043D}" srcOrd="0" destOrd="0" parTransId="{EA13E58E-01F0-43C2-8475-436C064A268B}" sibTransId="{45BEEB6F-5830-40C9-9E5D-CE8C3739A3B8}"/>
    <dgm:cxn modelId="{E93909F9-EE76-4CA9-A00D-822A52548C85}" type="presOf" srcId="{300B6327-7353-4216-8A77-2DE7BDA064FF}" destId="{6C6B0DC5-A3B2-48F4-9060-0E79B32793EE}" srcOrd="0" destOrd="0" presId="urn:microsoft.com/office/officeart/2005/8/layout/hierarchy2"/>
    <dgm:cxn modelId="{286C71E0-836C-45D3-A56B-CA8BB0BA85F9}" type="presOf" srcId="{17DF1639-C7D7-47F0-8AE6-CB5D8D3FD62A}" destId="{05A6302C-0CC9-411F-98F3-DBA572AA5B2B}" srcOrd="0" destOrd="0" presId="urn:microsoft.com/office/officeart/2005/8/layout/hierarchy2"/>
    <dgm:cxn modelId="{94B0CB8D-A489-4BB5-B016-BEF2277E2485}" type="presOf" srcId="{90F22190-A1FE-4221-820B-A25EF676D5FD}" destId="{05B3A33F-50C8-4EFD-93FB-5786E8DDA396}" srcOrd="0" destOrd="0" presId="urn:microsoft.com/office/officeart/2005/8/layout/hierarchy2"/>
    <dgm:cxn modelId="{1AF97B2C-9881-4DC3-AD4B-0AEC1AC9AA30}" type="presOf" srcId="{B02825E5-F4FB-4508-8EED-D7EFFEB0BD77}" destId="{A2226C93-E8B2-49F6-9DE2-26B46DF51F26}" srcOrd="0" destOrd="0" presId="urn:microsoft.com/office/officeart/2005/8/layout/hierarchy2"/>
    <dgm:cxn modelId="{2CD32E4B-B3D5-41F5-AABC-7DF88082EC04}" type="presOf" srcId="{3125505F-5842-4780-AB8F-FEDC00ED2992}" destId="{CE553C7D-D011-4410-B726-CBB43894E07A}" srcOrd="0" destOrd="0" presId="urn:microsoft.com/office/officeart/2005/8/layout/hierarchy2"/>
    <dgm:cxn modelId="{42DB92A7-C24B-47EC-85FF-D1ECE61224AC}" srcId="{B02825E5-F4FB-4508-8EED-D7EFFEB0BD77}" destId="{02C38DE5-DDBA-4196-A0EB-9AA954526C3E}" srcOrd="0" destOrd="0" parTransId="{B133835F-913D-4D79-9902-068182C8BEEA}" sibTransId="{E2772C4E-57EE-45D2-9E5C-616EF861CDBF}"/>
    <dgm:cxn modelId="{DBF8B341-FFD2-4CC0-B04B-37ABEFF78DE8}" srcId="{8C104C66-85CE-4EA9-BBE9-F71F5FFE0A80}" destId="{300B6327-7353-4216-8A77-2DE7BDA064FF}" srcOrd="0" destOrd="0" parTransId="{9F1D5E40-83F9-4D70-A2BE-DC2D22543E46}" sibTransId="{D585213F-32F2-41ED-9388-92414D5FAA92}"/>
    <dgm:cxn modelId="{E35DB55E-1536-441D-944D-4D3B81E33CFF}" type="presOf" srcId="{9F1D5E40-83F9-4D70-A2BE-DC2D22543E46}" destId="{EFFA4143-C1CA-4DA5-BA3C-7952C6E54B7C}" srcOrd="1" destOrd="0" presId="urn:microsoft.com/office/officeart/2005/8/layout/hierarchy2"/>
    <dgm:cxn modelId="{C3DD2819-22B6-422A-8ACD-E7F747A26541}" type="presOf" srcId="{BE5A554F-6034-46CE-B4BE-1A166702AB43}" destId="{861CF64D-3ED7-45BC-B4E6-500E8BA01A5A}" srcOrd="0" destOrd="0" presId="urn:microsoft.com/office/officeart/2005/8/layout/hierarchy2"/>
    <dgm:cxn modelId="{35F8682B-CA8B-4254-8D66-64E2E24AD57C}" type="presOf" srcId="{6BFB6F6E-7908-4EBC-BD98-BF5CD7E3043D}" destId="{8E7F6B66-5D34-43CE-BA45-03D5CB74FBAA}" srcOrd="0" destOrd="0" presId="urn:microsoft.com/office/officeart/2005/8/layout/hierarchy2"/>
    <dgm:cxn modelId="{9554F308-5853-44B8-AE22-C57CF52D3324}" type="presOf" srcId="{7C35BD80-4157-4791-BFDA-DC224856CA8E}" destId="{F90C5D06-A11A-4E9C-BC4E-2B2224F59F6D}" srcOrd="1" destOrd="0" presId="urn:microsoft.com/office/officeart/2005/8/layout/hierarchy2"/>
    <dgm:cxn modelId="{E75FBEC3-44F9-4913-A95B-FF2D9DB67999}" type="presOf" srcId="{B133835F-913D-4D79-9902-068182C8BEEA}" destId="{D89DB68C-DF53-4108-95BE-0A9C5596D8C1}" srcOrd="1" destOrd="0" presId="urn:microsoft.com/office/officeart/2005/8/layout/hierarchy2"/>
    <dgm:cxn modelId="{31FD5C26-07AB-4577-9794-B1743B404F42}" type="presOf" srcId="{DDF2E29B-6FB0-4408-90CB-0C7CC7C693CA}" destId="{E85B6B2D-92CF-43B3-8F2E-50F8B4FD247D}" srcOrd="0" destOrd="0" presId="urn:microsoft.com/office/officeart/2005/8/layout/hierarchy2"/>
    <dgm:cxn modelId="{0A1EE719-5282-4492-A2FB-4F457E4666CB}" type="presOf" srcId="{9F1D5E40-83F9-4D70-A2BE-DC2D22543E46}" destId="{9DC61160-5A18-4C48-BAA7-7424F9324FC8}" srcOrd="0" destOrd="0" presId="urn:microsoft.com/office/officeart/2005/8/layout/hierarchy2"/>
    <dgm:cxn modelId="{A9A08B54-19A5-4694-BC99-328FA42384A1}" type="presOf" srcId="{0643B2BB-F53F-4F68-AF3E-8969965CEE15}" destId="{68CDFCF6-4815-4F36-A3AA-37153D89A0D4}" srcOrd="0" destOrd="0" presId="urn:microsoft.com/office/officeart/2005/8/layout/hierarchy2"/>
    <dgm:cxn modelId="{DBDB6D29-D9C2-471B-859C-7883B0F505F2}" type="presOf" srcId="{90F22190-A1FE-4221-820B-A25EF676D5FD}" destId="{C4E19786-80DA-4E9F-BB02-6185DAB3A5B4}" srcOrd="1" destOrd="0" presId="urn:microsoft.com/office/officeart/2005/8/layout/hierarchy2"/>
    <dgm:cxn modelId="{6EBBDFD7-FE37-41BE-8442-431C0B800B64}" srcId="{0643B2BB-F53F-4F68-AF3E-8969965CEE15}" destId="{B02825E5-F4FB-4508-8EED-D7EFFEB0BD77}" srcOrd="1" destOrd="0" parTransId="{3125505F-5842-4780-AB8F-FEDC00ED2992}" sibTransId="{23B30B9F-C320-49DC-B3E2-CF464BF658C3}"/>
    <dgm:cxn modelId="{BD8DA123-ED48-4EDB-B148-668E371650FF}" type="presOf" srcId="{02C38DE5-DDBA-4196-A0EB-9AA954526C3E}" destId="{F6D52489-D1F9-4053-B460-A72AECD01E82}" srcOrd="0" destOrd="0" presId="urn:microsoft.com/office/officeart/2005/8/layout/hierarchy2"/>
    <dgm:cxn modelId="{FE839156-6F3B-4576-AE3D-9FDF891875CE}" srcId="{0643B2BB-F53F-4F68-AF3E-8969965CEE15}" destId="{8C104C66-85CE-4EA9-BBE9-F71F5FFE0A80}" srcOrd="2" destOrd="0" parTransId="{7C35BD80-4157-4791-BFDA-DC224856CA8E}" sibTransId="{F15CDEA5-5447-4F31-B3B0-209FADE412AE}"/>
    <dgm:cxn modelId="{86661C7D-5BF5-4E4D-B825-D30308269BB8}" type="presOf" srcId="{D125FC7D-11E7-49D3-BB51-F75F7CC84D95}" destId="{3AE60264-51B0-4F7E-9239-09DFD25685BB}" srcOrd="1" destOrd="0" presId="urn:microsoft.com/office/officeart/2005/8/layout/hierarchy2"/>
    <dgm:cxn modelId="{B0F4F9E6-55C9-4196-821A-844C336EDAF2}" srcId="{B02825E5-F4FB-4508-8EED-D7EFFEB0BD77}" destId="{9172CB34-B2B0-4E90-B796-8151F1004F4B}" srcOrd="2" destOrd="0" parTransId="{DDF2E29B-6FB0-4408-90CB-0C7CC7C693CA}" sibTransId="{ECC748CC-9843-4F71-8D85-0E73B6A67F2A}"/>
    <dgm:cxn modelId="{364A16DD-E383-41C4-85AC-06BD67EE8C67}" type="presOf" srcId="{B133835F-913D-4D79-9902-068182C8BEEA}" destId="{E19DEF27-2F9C-4BFF-8233-61895C3F508F}" srcOrd="0" destOrd="0" presId="urn:microsoft.com/office/officeart/2005/8/layout/hierarchy2"/>
    <dgm:cxn modelId="{48124101-17DF-47CE-8F7D-3FC72D52ED43}" type="presOf" srcId="{D125FC7D-11E7-49D3-BB51-F75F7CC84D95}" destId="{ACD0FD6C-3681-415C-B51C-1079F8BC719C}" srcOrd="0" destOrd="0" presId="urn:microsoft.com/office/officeart/2005/8/layout/hierarchy2"/>
    <dgm:cxn modelId="{A3EB0B29-3E21-4519-96F4-5DDBDCB8DF31}" type="presOf" srcId="{DDF2E29B-6FB0-4408-90CB-0C7CC7C693CA}" destId="{F8B710DD-3E6E-480B-BD26-60B9C9568E65}" srcOrd="1" destOrd="0" presId="urn:microsoft.com/office/officeart/2005/8/layout/hierarchy2"/>
    <dgm:cxn modelId="{E676A5F2-CF9D-42D7-A785-67F175AB2052}" srcId="{0643B2BB-F53F-4F68-AF3E-8969965CEE15}" destId="{952B423E-8C2A-433B-AFF8-0EFB389B0D69}" srcOrd="0" destOrd="0" parTransId="{90F22190-A1FE-4221-820B-A25EF676D5FD}" sibTransId="{BE6EE9F6-47C8-4F8A-805F-478D9B14420A}"/>
    <dgm:cxn modelId="{D38F10F7-CA19-4B45-80F9-C3AE7A7F83C9}" type="presParOf" srcId="{861CF64D-3ED7-45BC-B4E6-500E8BA01A5A}" destId="{38FE0208-A68B-45BF-B15F-D8555DDC7368}" srcOrd="0" destOrd="0" presId="urn:microsoft.com/office/officeart/2005/8/layout/hierarchy2"/>
    <dgm:cxn modelId="{C7AECE04-2845-45FF-8821-6B96AD7B320B}" type="presParOf" srcId="{38FE0208-A68B-45BF-B15F-D8555DDC7368}" destId="{68CDFCF6-4815-4F36-A3AA-37153D89A0D4}" srcOrd="0" destOrd="0" presId="urn:microsoft.com/office/officeart/2005/8/layout/hierarchy2"/>
    <dgm:cxn modelId="{57E0C512-BB4C-48F1-B84D-B243B03032FD}" type="presParOf" srcId="{38FE0208-A68B-45BF-B15F-D8555DDC7368}" destId="{FE6E8624-F9A4-4B03-A59B-2DC0528D7799}" srcOrd="1" destOrd="0" presId="urn:microsoft.com/office/officeart/2005/8/layout/hierarchy2"/>
    <dgm:cxn modelId="{B70B14A8-F088-42F4-ADD4-7E457384FB01}" type="presParOf" srcId="{FE6E8624-F9A4-4B03-A59B-2DC0528D7799}" destId="{05B3A33F-50C8-4EFD-93FB-5786E8DDA396}" srcOrd="0" destOrd="0" presId="urn:microsoft.com/office/officeart/2005/8/layout/hierarchy2"/>
    <dgm:cxn modelId="{2BA89963-6FCF-4104-963A-47E551EC4782}" type="presParOf" srcId="{05B3A33F-50C8-4EFD-93FB-5786E8DDA396}" destId="{C4E19786-80DA-4E9F-BB02-6185DAB3A5B4}" srcOrd="0" destOrd="0" presId="urn:microsoft.com/office/officeart/2005/8/layout/hierarchy2"/>
    <dgm:cxn modelId="{10C3A4F6-C6DB-4201-A2EC-7DE050ADE36A}" type="presParOf" srcId="{FE6E8624-F9A4-4B03-A59B-2DC0528D7799}" destId="{640F0FDF-31A0-45E0-BF4C-F63387589E30}" srcOrd="1" destOrd="0" presId="urn:microsoft.com/office/officeart/2005/8/layout/hierarchy2"/>
    <dgm:cxn modelId="{CA52B2C2-D269-48A3-9F60-18C664391797}" type="presParOf" srcId="{640F0FDF-31A0-45E0-BF4C-F63387589E30}" destId="{8672ED12-EB0E-4D62-B633-82D76D4819E8}" srcOrd="0" destOrd="0" presId="urn:microsoft.com/office/officeart/2005/8/layout/hierarchy2"/>
    <dgm:cxn modelId="{55F0CC87-18E6-4238-B6F3-01BDB99F1C35}" type="presParOf" srcId="{640F0FDF-31A0-45E0-BF4C-F63387589E30}" destId="{7337FEB9-10C9-4CD4-9509-E16E2EB81DAF}" srcOrd="1" destOrd="0" presId="urn:microsoft.com/office/officeart/2005/8/layout/hierarchy2"/>
    <dgm:cxn modelId="{04ECC14C-6B61-4B2D-B024-2F3EF0C0A62D}" type="presParOf" srcId="{7337FEB9-10C9-4CD4-9509-E16E2EB81DAF}" destId="{9D17A711-3415-4F18-8C0C-101955867FF5}" srcOrd="0" destOrd="0" presId="urn:microsoft.com/office/officeart/2005/8/layout/hierarchy2"/>
    <dgm:cxn modelId="{59F53AA5-D732-4A4A-9CBD-777FC82A95DB}" type="presParOf" srcId="{9D17A711-3415-4F18-8C0C-101955867FF5}" destId="{1578E600-2148-43AD-9A30-7334A1A8330B}" srcOrd="0" destOrd="0" presId="urn:microsoft.com/office/officeart/2005/8/layout/hierarchy2"/>
    <dgm:cxn modelId="{217775D6-1D56-41D6-BF9B-0ECDFB033ECF}" type="presParOf" srcId="{7337FEB9-10C9-4CD4-9509-E16E2EB81DAF}" destId="{59CF28FF-4F50-410C-9FBC-3183262C036E}" srcOrd="1" destOrd="0" presId="urn:microsoft.com/office/officeart/2005/8/layout/hierarchy2"/>
    <dgm:cxn modelId="{35D863D7-C091-4122-902D-1965A4B045AA}" type="presParOf" srcId="{59CF28FF-4F50-410C-9FBC-3183262C036E}" destId="{8E7F6B66-5D34-43CE-BA45-03D5CB74FBAA}" srcOrd="0" destOrd="0" presId="urn:microsoft.com/office/officeart/2005/8/layout/hierarchy2"/>
    <dgm:cxn modelId="{236CA9C7-10DC-43A2-A015-261DBAFCA3F0}" type="presParOf" srcId="{59CF28FF-4F50-410C-9FBC-3183262C036E}" destId="{F7622919-FC34-473D-9C7F-AD6A31FEA46D}" srcOrd="1" destOrd="0" presId="urn:microsoft.com/office/officeart/2005/8/layout/hierarchy2"/>
    <dgm:cxn modelId="{DD1EB501-7A8A-4610-BC2A-863568E4BC66}" type="presParOf" srcId="{FE6E8624-F9A4-4B03-A59B-2DC0528D7799}" destId="{CE553C7D-D011-4410-B726-CBB43894E07A}" srcOrd="2" destOrd="0" presId="urn:microsoft.com/office/officeart/2005/8/layout/hierarchy2"/>
    <dgm:cxn modelId="{39CAB7C2-2513-4A07-B96C-7BCA30DB1E7F}" type="presParOf" srcId="{CE553C7D-D011-4410-B726-CBB43894E07A}" destId="{D220FCB4-116F-480D-A637-51F4C2D7469B}" srcOrd="0" destOrd="0" presId="urn:microsoft.com/office/officeart/2005/8/layout/hierarchy2"/>
    <dgm:cxn modelId="{7002E394-67A8-4762-8C0E-15529B8C96C4}" type="presParOf" srcId="{FE6E8624-F9A4-4B03-A59B-2DC0528D7799}" destId="{F1073D1C-BB57-4BFC-8B42-D8A5B349C331}" srcOrd="3" destOrd="0" presId="urn:microsoft.com/office/officeart/2005/8/layout/hierarchy2"/>
    <dgm:cxn modelId="{79609026-137F-4AFA-B2CD-645ABA172A62}" type="presParOf" srcId="{F1073D1C-BB57-4BFC-8B42-D8A5B349C331}" destId="{A2226C93-E8B2-49F6-9DE2-26B46DF51F26}" srcOrd="0" destOrd="0" presId="urn:microsoft.com/office/officeart/2005/8/layout/hierarchy2"/>
    <dgm:cxn modelId="{6407C9F7-E5F9-4E34-A8B1-A3794710B2A8}" type="presParOf" srcId="{F1073D1C-BB57-4BFC-8B42-D8A5B349C331}" destId="{177B4E69-B418-4236-B1D3-C01A5B5ED391}" srcOrd="1" destOrd="0" presId="urn:microsoft.com/office/officeart/2005/8/layout/hierarchy2"/>
    <dgm:cxn modelId="{0746F063-ABAE-45CE-8C48-08599916C52B}" type="presParOf" srcId="{177B4E69-B418-4236-B1D3-C01A5B5ED391}" destId="{E19DEF27-2F9C-4BFF-8233-61895C3F508F}" srcOrd="0" destOrd="0" presId="urn:microsoft.com/office/officeart/2005/8/layout/hierarchy2"/>
    <dgm:cxn modelId="{6861E746-4695-4251-8120-9A3A6769A244}" type="presParOf" srcId="{E19DEF27-2F9C-4BFF-8233-61895C3F508F}" destId="{D89DB68C-DF53-4108-95BE-0A9C5596D8C1}" srcOrd="0" destOrd="0" presId="urn:microsoft.com/office/officeart/2005/8/layout/hierarchy2"/>
    <dgm:cxn modelId="{91C1FD35-3335-40FD-9A86-262B0A2A35AA}" type="presParOf" srcId="{177B4E69-B418-4236-B1D3-C01A5B5ED391}" destId="{AC5F7E76-5F83-47E5-AD09-3F5628658EBD}" srcOrd="1" destOrd="0" presId="urn:microsoft.com/office/officeart/2005/8/layout/hierarchy2"/>
    <dgm:cxn modelId="{FB2F08DA-E0E0-4FCC-B59C-FEF484A27D04}" type="presParOf" srcId="{AC5F7E76-5F83-47E5-AD09-3F5628658EBD}" destId="{F6D52489-D1F9-4053-B460-A72AECD01E82}" srcOrd="0" destOrd="0" presId="urn:microsoft.com/office/officeart/2005/8/layout/hierarchy2"/>
    <dgm:cxn modelId="{6CD591F3-9275-4C38-8D2E-6C2AB301E615}" type="presParOf" srcId="{AC5F7E76-5F83-47E5-AD09-3F5628658EBD}" destId="{3D51299E-6B4E-4229-88C1-B103D8338393}" srcOrd="1" destOrd="0" presId="urn:microsoft.com/office/officeart/2005/8/layout/hierarchy2"/>
    <dgm:cxn modelId="{AF967088-E276-4D4B-92C9-314C98BB7DE4}" type="presParOf" srcId="{177B4E69-B418-4236-B1D3-C01A5B5ED391}" destId="{ACD0FD6C-3681-415C-B51C-1079F8BC719C}" srcOrd="2" destOrd="0" presId="urn:microsoft.com/office/officeart/2005/8/layout/hierarchy2"/>
    <dgm:cxn modelId="{C8CB5AD1-3A83-40A7-9433-F2E21624DE1B}" type="presParOf" srcId="{ACD0FD6C-3681-415C-B51C-1079F8BC719C}" destId="{3AE60264-51B0-4F7E-9239-09DFD25685BB}" srcOrd="0" destOrd="0" presId="urn:microsoft.com/office/officeart/2005/8/layout/hierarchy2"/>
    <dgm:cxn modelId="{A35E6EDD-6AFD-425F-8484-13B8A5583527}" type="presParOf" srcId="{177B4E69-B418-4236-B1D3-C01A5B5ED391}" destId="{95A92C84-71EF-4838-9E7F-A6BAD1AF156D}" srcOrd="3" destOrd="0" presId="urn:microsoft.com/office/officeart/2005/8/layout/hierarchy2"/>
    <dgm:cxn modelId="{683060F9-2786-4B09-9E9C-D955BEA00C55}" type="presParOf" srcId="{95A92C84-71EF-4838-9E7F-A6BAD1AF156D}" destId="{05A6302C-0CC9-411F-98F3-DBA572AA5B2B}" srcOrd="0" destOrd="0" presId="urn:microsoft.com/office/officeart/2005/8/layout/hierarchy2"/>
    <dgm:cxn modelId="{CB574739-5841-4E5E-8F72-84AE04434A59}" type="presParOf" srcId="{95A92C84-71EF-4838-9E7F-A6BAD1AF156D}" destId="{A6B5A169-BEFD-4CD4-91FE-A2FD0887B8B6}" srcOrd="1" destOrd="0" presId="urn:microsoft.com/office/officeart/2005/8/layout/hierarchy2"/>
    <dgm:cxn modelId="{51FD9533-77CA-4E29-9311-A87BC20E3D84}" type="presParOf" srcId="{177B4E69-B418-4236-B1D3-C01A5B5ED391}" destId="{E85B6B2D-92CF-43B3-8F2E-50F8B4FD247D}" srcOrd="4" destOrd="0" presId="urn:microsoft.com/office/officeart/2005/8/layout/hierarchy2"/>
    <dgm:cxn modelId="{C3CE6F08-FABE-42D6-98AD-B35DABAE8234}" type="presParOf" srcId="{E85B6B2D-92CF-43B3-8F2E-50F8B4FD247D}" destId="{F8B710DD-3E6E-480B-BD26-60B9C9568E65}" srcOrd="0" destOrd="0" presId="urn:microsoft.com/office/officeart/2005/8/layout/hierarchy2"/>
    <dgm:cxn modelId="{3EBAE0C9-E46E-4472-B856-5C2661BEB393}" type="presParOf" srcId="{177B4E69-B418-4236-B1D3-C01A5B5ED391}" destId="{CA203E83-9772-4EB6-B375-212D82BF28CD}" srcOrd="5" destOrd="0" presId="urn:microsoft.com/office/officeart/2005/8/layout/hierarchy2"/>
    <dgm:cxn modelId="{6F039A7B-090E-4055-AC90-1258586CDE99}" type="presParOf" srcId="{CA203E83-9772-4EB6-B375-212D82BF28CD}" destId="{52CC9B02-BDCE-4AD7-B23D-51B3713B0FCC}" srcOrd="0" destOrd="0" presId="urn:microsoft.com/office/officeart/2005/8/layout/hierarchy2"/>
    <dgm:cxn modelId="{5DA0C153-8E84-4B5D-A56B-A037624A4E82}" type="presParOf" srcId="{CA203E83-9772-4EB6-B375-212D82BF28CD}" destId="{F7B9A4F4-038F-46AE-B32C-93D58E589884}" srcOrd="1" destOrd="0" presId="urn:microsoft.com/office/officeart/2005/8/layout/hierarchy2"/>
    <dgm:cxn modelId="{900EA424-B6E1-48B4-B8DD-F8F71CAE8400}" type="presParOf" srcId="{FE6E8624-F9A4-4B03-A59B-2DC0528D7799}" destId="{145CB61A-5B73-48BB-8ABA-A08B488D3517}" srcOrd="4" destOrd="0" presId="urn:microsoft.com/office/officeart/2005/8/layout/hierarchy2"/>
    <dgm:cxn modelId="{700135AC-B994-4E9B-AE5C-1F05EFAA4464}" type="presParOf" srcId="{145CB61A-5B73-48BB-8ABA-A08B488D3517}" destId="{F90C5D06-A11A-4E9C-BC4E-2B2224F59F6D}" srcOrd="0" destOrd="0" presId="urn:microsoft.com/office/officeart/2005/8/layout/hierarchy2"/>
    <dgm:cxn modelId="{AF71A3D1-3417-4916-95EB-C43F8FD0A782}" type="presParOf" srcId="{FE6E8624-F9A4-4B03-A59B-2DC0528D7799}" destId="{034F55D4-CBC9-43A1-8AF2-B9F609B6BA36}" srcOrd="5" destOrd="0" presId="urn:microsoft.com/office/officeart/2005/8/layout/hierarchy2"/>
    <dgm:cxn modelId="{6DD1E2E2-77A4-4495-835E-032404731F6D}" type="presParOf" srcId="{034F55D4-CBC9-43A1-8AF2-B9F609B6BA36}" destId="{DBBA84C9-6A00-48CB-924C-91E72AE98E45}" srcOrd="0" destOrd="0" presId="urn:microsoft.com/office/officeart/2005/8/layout/hierarchy2"/>
    <dgm:cxn modelId="{ED58D3AD-E497-4EF1-B678-6487B3FECB65}" type="presParOf" srcId="{034F55D4-CBC9-43A1-8AF2-B9F609B6BA36}" destId="{5D420CAE-F075-4A67-8218-C9AE729A74E7}" srcOrd="1" destOrd="0" presId="urn:microsoft.com/office/officeart/2005/8/layout/hierarchy2"/>
    <dgm:cxn modelId="{FCB36412-FD2B-4404-BAA5-1D23FB485031}" type="presParOf" srcId="{5D420CAE-F075-4A67-8218-C9AE729A74E7}" destId="{9DC61160-5A18-4C48-BAA7-7424F9324FC8}" srcOrd="0" destOrd="0" presId="urn:microsoft.com/office/officeart/2005/8/layout/hierarchy2"/>
    <dgm:cxn modelId="{2486B0C8-776D-48FE-89D3-3DE1E03F0E70}" type="presParOf" srcId="{9DC61160-5A18-4C48-BAA7-7424F9324FC8}" destId="{EFFA4143-C1CA-4DA5-BA3C-7952C6E54B7C}" srcOrd="0" destOrd="0" presId="urn:microsoft.com/office/officeart/2005/8/layout/hierarchy2"/>
    <dgm:cxn modelId="{3774B1D3-F5D4-4F3C-B05A-1FF20B55BDCF}" type="presParOf" srcId="{5D420CAE-F075-4A67-8218-C9AE729A74E7}" destId="{46E109AE-77DA-4378-A0C6-0158FF1DAF75}" srcOrd="1" destOrd="0" presId="urn:microsoft.com/office/officeart/2005/8/layout/hierarchy2"/>
    <dgm:cxn modelId="{17BDA92F-D340-4677-B2ED-93E5EBCD0902}" type="presParOf" srcId="{46E109AE-77DA-4378-A0C6-0158FF1DAF75}" destId="{6C6B0DC5-A3B2-48F4-9060-0E79B32793EE}" srcOrd="0" destOrd="0" presId="urn:microsoft.com/office/officeart/2005/8/layout/hierarchy2"/>
    <dgm:cxn modelId="{A83B5963-2678-4FD6-9701-D20C732AA93E}" type="presParOf" srcId="{46E109AE-77DA-4378-A0C6-0158FF1DAF75}" destId="{E2C35144-D73A-4A7A-82B9-3BD834070D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863AA4-DF97-4E16-ABB3-91854C20795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8028AA-609F-4B04-9EAF-85B29E6BC77A}">
      <dgm:prSet phldrT="[Text]" custT="1"/>
      <dgm:spPr/>
      <dgm:t>
        <a:bodyPr/>
        <a:lstStyle/>
        <a:p>
          <a:r>
            <a:rPr lang="en-US" sz="2400" dirty="0" smtClean="0"/>
            <a:t>RETENSI TALENTA</a:t>
          </a:r>
          <a:endParaRPr lang="en-US" sz="2400" dirty="0"/>
        </a:p>
      </dgm:t>
    </dgm:pt>
    <dgm:pt modelId="{B05590FD-E527-40C8-A73E-93B48FA7C6BE}" type="parTrans" cxnId="{BFC74FA4-D295-46E6-BFA5-7639542F6668}">
      <dgm:prSet/>
      <dgm:spPr/>
      <dgm:t>
        <a:bodyPr/>
        <a:lstStyle/>
        <a:p>
          <a:endParaRPr lang="en-US"/>
        </a:p>
      </dgm:t>
    </dgm:pt>
    <dgm:pt modelId="{143A6ABE-79BF-47E3-ACEC-D64C2D0AE8BE}" type="sibTrans" cxnId="{BFC74FA4-D295-46E6-BFA5-7639542F6668}">
      <dgm:prSet/>
      <dgm:spPr/>
      <dgm:t>
        <a:bodyPr/>
        <a:lstStyle/>
        <a:p>
          <a:endParaRPr lang="en-US"/>
        </a:p>
      </dgm:t>
    </dgm:pt>
    <dgm:pt modelId="{24ADB247-D5B0-4606-8588-84A9F4326685}">
      <dgm:prSet phldrT="[Text]"/>
      <dgm:spPr/>
      <dgm:t>
        <a:bodyPr/>
        <a:lstStyle/>
        <a:p>
          <a:r>
            <a:rPr lang="en-US" dirty="0" err="1" smtClean="0"/>
            <a:t>Bertujuan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mempertahankan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talenta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suksesi</a:t>
          </a:r>
          <a:r>
            <a:rPr lang="en-US" dirty="0" smtClean="0"/>
            <a:t> </a:t>
          </a:r>
          <a:endParaRPr lang="en-US" dirty="0"/>
        </a:p>
      </dgm:t>
    </dgm:pt>
    <dgm:pt modelId="{95DC8E81-09F6-4009-9DF2-E8DED48A7FFD}" type="parTrans" cxnId="{E00517D0-DB44-41AB-B526-556808B4C59A}">
      <dgm:prSet/>
      <dgm:spPr/>
      <dgm:t>
        <a:bodyPr/>
        <a:lstStyle/>
        <a:p>
          <a:endParaRPr lang="en-US"/>
        </a:p>
      </dgm:t>
    </dgm:pt>
    <dgm:pt modelId="{554CC483-812A-4C76-B2C8-F1BAFD819C26}" type="sibTrans" cxnId="{E00517D0-DB44-41AB-B526-556808B4C59A}">
      <dgm:prSet/>
      <dgm:spPr/>
      <dgm:t>
        <a:bodyPr/>
        <a:lstStyle/>
        <a:p>
          <a:endParaRPr lang="en-US"/>
        </a:p>
      </dgm:t>
    </dgm:pt>
    <dgm:pt modelId="{A35FEB9B-3FC2-4B22-BC8F-E59A9C043451}">
      <dgm:prSet phldrT="[Text]"/>
      <dgm:spPr/>
      <dgm:t>
        <a:bodyPr/>
        <a:lstStyle/>
        <a:p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endParaRPr lang="en-US" dirty="0"/>
        </a:p>
      </dgm:t>
    </dgm:pt>
    <dgm:pt modelId="{41F91616-7235-4DB5-8A85-406CD2E21B0F}" type="parTrans" cxnId="{70BB3395-467B-4035-ACE4-EC24F8F0BBF2}">
      <dgm:prSet/>
      <dgm:spPr/>
      <dgm:t>
        <a:bodyPr/>
        <a:lstStyle/>
        <a:p>
          <a:endParaRPr lang="en-US"/>
        </a:p>
      </dgm:t>
    </dgm:pt>
    <dgm:pt modelId="{D486546B-E236-4E0D-9B0B-5DB472C5C63C}" type="sibTrans" cxnId="{70BB3395-467B-4035-ACE4-EC24F8F0BBF2}">
      <dgm:prSet/>
      <dgm:spPr/>
      <dgm:t>
        <a:bodyPr/>
        <a:lstStyle/>
        <a:p>
          <a:endParaRPr lang="en-US"/>
        </a:p>
      </dgm:t>
    </dgm:pt>
    <dgm:pt modelId="{ADBB30B8-6A02-41E5-81CE-BE45EB1CA745}">
      <dgm:prSet phldrT="[Text]"/>
      <dgm:spPr/>
      <dgm:t>
        <a:bodyPr/>
        <a:lstStyle/>
        <a:p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suksesi</a:t>
          </a:r>
          <a:endParaRPr lang="en-US" dirty="0"/>
        </a:p>
      </dgm:t>
    </dgm:pt>
    <dgm:pt modelId="{9DF3622A-E6DB-4A4A-8D36-390EAE6726FF}" type="parTrans" cxnId="{943F6409-A924-4376-8B6D-09E9F990640A}">
      <dgm:prSet/>
      <dgm:spPr/>
      <dgm:t>
        <a:bodyPr/>
        <a:lstStyle/>
        <a:p>
          <a:endParaRPr lang="en-US"/>
        </a:p>
      </dgm:t>
    </dgm:pt>
    <dgm:pt modelId="{854D7EED-A24E-4773-B2E0-9CB1F671DC52}" type="sibTrans" cxnId="{943F6409-A924-4376-8B6D-09E9F990640A}">
      <dgm:prSet/>
      <dgm:spPr/>
      <dgm:t>
        <a:bodyPr/>
        <a:lstStyle/>
        <a:p>
          <a:endParaRPr lang="en-US"/>
        </a:p>
      </dgm:t>
    </dgm:pt>
    <dgm:pt modelId="{0DAB54FB-90E2-43F5-95CC-33E079B260EB}">
      <dgm:prSet phldrT="[Text]"/>
      <dgm:spPr/>
      <dgm:t>
        <a:bodyPr/>
        <a:lstStyle/>
        <a:p>
          <a:r>
            <a:rPr lang="en-US" dirty="0" err="1" smtClean="0"/>
            <a:t>Rotasi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/>
        </a:p>
      </dgm:t>
    </dgm:pt>
    <dgm:pt modelId="{BED0536D-F793-480C-BF51-6BDD82B7903F}" type="parTrans" cxnId="{7D261F42-5FFA-4894-A7B9-ACD9B3E75DD2}">
      <dgm:prSet/>
      <dgm:spPr/>
      <dgm:t>
        <a:bodyPr/>
        <a:lstStyle/>
        <a:p>
          <a:endParaRPr lang="en-US"/>
        </a:p>
      </dgm:t>
    </dgm:pt>
    <dgm:pt modelId="{03A95AEA-70C9-405F-867A-BA8E9984B8D0}" type="sibTrans" cxnId="{7D261F42-5FFA-4894-A7B9-ACD9B3E75DD2}">
      <dgm:prSet/>
      <dgm:spPr/>
      <dgm:t>
        <a:bodyPr/>
        <a:lstStyle/>
        <a:p>
          <a:endParaRPr lang="en-US"/>
        </a:p>
      </dgm:t>
    </dgm:pt>
    <dgm:pt modelId="{AC6C75B5-B0F3-4867-A255-DEB531F4A5E9}">
      <dgm:prSet phldrT="[Text]"/>
      <dgm:spPr/>
      <dgm:t>
        <a:bodyPr/>
        <a:lstStyle/>
        <a:p>
          <a:r>
            <a:rPr lang="en-US" dirty="0" err="1" smtClean="0"/>
            <a:t>Pengayaan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(job enrichment)</a:t>
          </a:r>
          <a:endParaRPr lang="en-US" dirty="0"/>
        </a:p>
      </dgm:t>
    </dgm:pt>
    <dgm:pt modelId="{D45DE6FC-1C17-43FE-A4F2-1B22E4648A3B}" type="parTrans" cxnId="{137C8689-9EE7-4059-8A20-85F09352372A}">
      <dgm:prSet/>
      <dgm:spPr/>
      <dgm:t>
        <a:bodyPr/>
        <a:lstStyle/>
        <a:p>
          <a:endParaRPr lang="en-US"/>
        </a:p>
      </dgm:t>
    </dgm:pt>
    <dgm:pt modelId="{6232589F-1A82-41F6-A999-236B308D49BE}" type="sibTrans" cxnId="{137C8689-9EE7-4059-8A20-85F09352372A}">
      <dgm:prSet/>
      <dgm:spPr/>
      <dgm:t>
        <a:bodyPr/>
        <a:lstStyle/>
        <a:p>
          <a:endParaRPr lang="en-US"/>
        </a:p>
      </dgm:t>
    </dgm:pt>
    <dgm:pt modelId="{1A406933-E293-4426-A99A-64D506AD8080}">
      <dgm:prSet phldrT="[Text]"/>
      <dgm:spPr/>
      <dgm:t>
        <a:bodyPr/>
        <a:lstStyle/>
        <a:p>
          <a:r>
            <a:rPr lang="en-US" dirty="0" err="1" smtClean="0"/>
            <a:t>Perluasan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(job enlargement)</a:t>
          </a:r>
          <a:endParaRPr lang="en-US" dirty="0"/>
        </a:p>
      </dgm:t>
    </dgm:pt>
    <dgm:pt modelId="{7BF7BF6F-06D6-4B50-80A5-3C6F9DE57326}" type="parTrans" cxnId="{521DDCC3-9B65-4E5E-A14B-84D9B3ACB844}">
      <dgm:prSet/>
      <dgm:spPr/>
      <dgm:t>
        <a:bodyPr/>
        <a:lstStyle/>
        <a:p>
          <a:endParaRPr lang="en-US"/>
        </a:p>
      </dgm:t>
    </dgm:pt>
    <dgm:pt modelId="{8C2121B9-EDBE-4488-B5B2-6DA4E8738314}" type="sibTrans" cxnId="{521DDCC3-9B65-4E5E-A14B-84D9B3ACB844}">
      <dgm:prSet/>
      <dgm:spPr/>
      <dgm:t>
        <a:bodyPr/>
        <a:lstStyle/>
        <a:p>
          <a:endParaRPr lang="en-US"/>
        </a:p>
      </dgm:t>
    </dgm:pt>
    <dgm:pt modelId="{4C243785-074C-4B82-9984-40AA09CCD244}">
      <dgm:prSet phldrT="[Text]"/>
      <dgm:spPr/>
      <dgm:t>
        <a:bodyPr/>
        <a:lstStyle/>
        <a:p>
          <a:r>
            <a:rPr lang="en-US" dirty="0" err="1" smtClean="0"/>
            <a:t>Penghargaan</a:t>
          </a:r>
          <a:endParaRPr lang="en-US" dirty="0"/>
        </a:p>
      </dgm:t>
    </dgm:pt>
    <dgm:pt modelId="{E2B14422-5368-4B74-B74E-DE37AA4DF92C}" type="parTrans" cxnId="{8B65C0F3-C399-4ABE-A6C3-58A55048F8F7}">
      <dgm:prSet/>
      <dgm:spPr/>
      <dgm:t>
        <a:bodyPr/>
        <a:lstStyle/>
        <a:p>
          <a:endParaRPr lang="en-US"/>
        </a:p>
      </dgm:t>
    </dgm:pt>
    <dgm:pt modelId="{0C761A58-D6B1-48B3-AF98-DFB1852E995B}" type="sibTrans" cxnId="{8B65C0F3-C399-4ABE-A6C3-58A55048F8F7}">
      <dgm:prSet/>
      <dgm:spPr/>
      <dgm:t>
        <a:bodyPr/>
        <a:lstStyle/>
        <a:p>
          <a:endParaRPr lang="en-US"/>
        </a:p>
      </dgm:t>
    </dgm:pt>
    <dgm:pt modelId="{E095FA01-43C0-4A89-AFE0-276F8B88BF2D}" type="pres">
      <dgm:prSet presAssocID="{39863AA4-DF97-4E16-ABB3-91854C2079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6578AB-3E63-4D25-B2DB-1D3E90DA8A19}" type="pres">
      <dgm:prSet presAssocID="{AF8028AA-609F-4B04-9EAF-85B29E6BC77A}" presName="root1" presStyleCnt="0"/>
      <dgm:spPr/>
    </dgm:pt>
    <dgm:pt modelId="{F56AD6E3-9F19-4F3B-A67B-52B74D046F1E}" type="pres">
      <dgm:prSet presAssocID="{AF8028AA-609F-4B04-9EAF-85B29E6BC7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74281EA-33B3-42A5-A4A4-D20C61083DD8}" type="pres">
      <dgm:prSet presAssocID="{AF8028AA-609F-4B04-9EAF-85B29E6BC77A}" presName="level2hierChild" presStyleCnt="0"/>
      <dgm:spPr/>
    </dgm:pt>
    <dgm:pt modelId="{C5F69909-8742-4BDD-8255-CF1CEDC6330D}" type="pres">
      <dgm:prSet presAssocID="{95DC8E81-09F6-4009-9DF2-E8DED48A7FFD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B40865FF-2CD5-4940-8697-71F4371FAA07}" type="pres">
      <dgm:prSet presAssocID="{95DC8E81-09F6-4009-9DF2-E8DED48A7FFD}" presName="connTx" presStyleLbl="parChTrans1D2" presStyleIdx="0" presStyleCnt="2"/>
      <dgm:spPr/>
      <dgm:t>
        <a:bodyPr/>
        <a:lstStyle/>
        <a:p>
          <a:endParaRPr lang="id-ID"/>
        </a:p>
      </dgm:t>
    </dgm:pt>
    <dgm:pt modelId="{4C62EFDB-06F3-4797-9DD9-C5DDD2F493B6}" type="pres">
      <dgm:prSet presAssocID="{24ADB247-D5B0-4606-8588-84A9F4326685}" presName="root2" presStyleCnt="0"/>
      <dgm:spPr/>
    </dgm:pt>
    <dgm:pt modelId="{C79176D8-5E04-456D-9D32-FA445EA7CF83}" type="pres">
      <dgm:prSet presAssocID="{24ADB247-D5B0-4606-8588-84A9F432668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544303-A9B3-44C6-B134-0ADCC680A5DC}" type="pres">
      <dgm:prSet presAssocID="{24ADB247-D5B0-4606-8588-84A9F4326685}" presName="level3hierChild" presStyleCnt="0"/>
      <dgm:spPr/>
    </dgm:pt>
    <dgm:pt modelId="{A68C88B7-5193-4FBB-A992-C9745D849966}" type="pres">
      <dgm:prSet presAssocID="{41F91616-7235-4DB5-8A85-406CD2E21B0F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DA7C3B01-7152-4A1A-8328-C055D3A4A89E}" type="pres">
      <dgm:prSet presAssocID="{41F91616-7235-4DB5-8A85-406CD2E21B0F}" presName="connTx" presStyleLbl="parChTrans1D2" presStyleIdx="1" presStyleCnt="2"/>
      <dgm:spPr/>
      <dgm:t>
        <a:bodyPr/>
        <a:lstStyle/>
        <a:p>
          <a:endParaRPr lang="id-ID"/>
        </a:p>
      </dgm:t>
    </dgm:pt>
    <dgm:pt modelId="{9A599EE9-FB24-41E8-AD82-D22A330E7BBB}" type="pres">
      <dgm:prSet presAssocID="{A35FEB9B-3FC2-4B22-BC8F-E59A9C043451}" presName="root2" presStyleCnt="0"/>
      <dgm:spPr/>
    </dgm:pt>
    <dgm:pt modelId="{25349186-5D67-497B-B061-F5FA1E520D4D}" type="pres">
      <dgm:prSet presAssocID="{A35FEB9B-3FC2-4B22-BC8F-E59A9C04345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9A7F66-B832-48B4-B36C-A943BB629F8A}" type="pres">
      <dgm:prSet presAssocID="{A35FEB9B-3FC2-4B22-BC8F-E59A9C043451}" presName="level3hierChild" presStyleCnt="0"/>
      <dgm:spPr/>
    </dgm:pt>
    <dgm:pt modelId="{14403454-CE52-4ACA-BE87-5C2D7E86E1EC}" type="pres">
      <dgm:prSet presAssocID="{9DF3622A-E6DB-4A4A-8D36-390EAE6726FF}" presName="conn2-1" presStyleLbl="parChTrans1D3" presStyleIdx="0" presStyleCnt="5"/>
      <dgm:spPr/>
      <dgm:t>
        <a:bodyPr/>
        <a:lstStyle/>
        <a:p>
          <a:endParaRPr lang="id-ID"/>
        </a:p>
      </dgm:t>
    </dgm:pt>
    <dgm:pt modelId="{36EAD7EB-EA66-4D9B-8453-C0DECD99DDDB}" type="pres">
      <dgm:prSet presAssocID="{9DF3622A-E6DB-4A4A-8D36-390EAE6726FF}" presName="connTx" presStyleLbl="parChTrans1D3" presStyleIdx="0" presStyleCnt="5"/>
      <dgm:spPr/>
      <dgm:t>
        <a:bodyPr/>
        <a:lstStyle/>
        <a:p>
          <a:endParaRPr lang="id-ID"/>
        </a:p>
      </dgm:t>
    </dgm:pt>
    <dgm:pt modelId="{32E8D720-398C-49D7-A693-EA532E82290D}" type="pres">
      <dgm:prSet presAssocID="{ADBB30B8-6A02-41E5-81CE-BE45EB1CA745}" presName="root2" presStyleCnt="0"/>
      <dgm:spPr/>
    </dgm:pt>
    <dgm:pt modelId="{C9C7841F-54A2-484C-8BF9-B5A6074CB9E0}" type="pres">
      <dgm:prSet presAssocID="{ADBB30B8-6A02-41E5-81CE-BE45EB1CA74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B24A6-B5AD-4C5C-9F9F-C469AF2EE465}" type="pres">
      <dgm:prSet presAssocID="{ADBB30B8-6A02-41E5-81CE-BE45EB1CA745}" presName="level3hierChild" presStyleCnt="0"/>
      <dgm:spPr/>
    </dgm:pt>
    <dgm:pt modelId="{DD90FEAD-C247-4519-9C8A-36FB2FF3A11A}" type="pres">
      <dgm:prSet presAssocID="{BED0536D-F793-480C-BF51-6BDD82B7903F}" presName="conn2-1" presStyleLbl="parChTrans1D3" presStyleIdx="1" presStyleCnt="5"/>
      <dgm:spPr/>
      <dgm:t>
        <a:bodyPr/>
        <a:lstStyle/>
        <a:p>
          <a:endParaRPr lang="id-ID"/>
        </a:p>
      </dgm:t>
    </dgm:pt>
    <dgm:pt modelId="{4798ECAF-AF10-47FB-A611-541F58808499}" type="pres">
      <dgm:prSet presAssocID="{BED0536D-F793-480C-BF51-6BDD82B7903F}" presName="connTx" presStyleLbl="parChTrans1D3" presStyleIdx="1" presStyleCnt="5"/>
      <dgm:spPr/>
      <dgm:t>
        <a:bodyPr/>
        <a:lstStyle/>
        <a:p>
          <a:endParaRPr lang="id-ID"/>
        </a:p>
      </dgm:t>
    </dgm:pt>
    <dgm:pt modelId="{99B93767-E9A3-494B-9CF9-ABFEB1E333CE}" type="pres">
      <dgm:prSet presAssocID="{0DAB54FB-90E2-43F5-95CC-33E079B260EB}" presName="root2" presStyleCnt="0"/>
      <dgm:spPr/>
    </dgm:pt>
    <dgm:pt modelId="{D4B9734C-0212-44A6-88A9-49752FA169E8}" type="pres">
      <dgm:prSet presAssocID="{0DAB54FB-90E2-43F5-95CC-33E079B260E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3AFD2D-BB9A-4C95-8852-087CE2A817FE}" type="pres">
      <dgm:prSet presAssocID="{0DAB54FB-90E2-43F5-95CC-33E079B260EB}" presName="level3hierChild" presStyleCnt="0"/>
      <dgm:spPr/>
    </dgm:pt>
    <dgm:pt modelId="{AD1F59EE-E5A0-42CF-A1FF-EA397496023F}" type="pres">
      <dgm:prSet presAssocID="{D45DE6FC-1C17-43FE-A4F2-1B22E4648A3B}" presName="conn2-1" presStyleLbl="parChTrans1D3" presStyleIdx="2" presStyleCnt="5"/>
      <dgm:spPr/>
      <dgm:t>
        <a:bodyPr/>
        <a:lstStyle/>
        <a:p>
          <a:endParaRPr lang="id-ID"/>
        </a:p>
      </dgm:t>
    </dgm:pt>
    <dgm:pt modelId="{281F15E4-0B70-4333-BCBE-6B483DCF06AA}" type="pres">
      <dgm:prSet presAssocID="{D45DE6FC-1C17-43FE-A4F2-1B22E4648A3B}" presName="connTx" presStyleLbl="parChTrans1D3" presStyleIdx="2" presStyleCnt="5"/>
      <dgm:spPr/>
      <dgm:t>
        <a:bodyPr/>
        <a:lstStyle/>
        <a:p>
          <a:endParaRPr lang="id-ID"/>
        </a:p>
      </dgm:t>
    </dgm:pt>
    <dgm:pt modelId="{3D2E2BE5-4913-4A31-BA86-4C7213953F6B}" type="pres">
      <dgm:prSet presAssocID="{AC6C75B5-B0F3-4867-A255-DEB531F4A5E9}" presName="root2" presStyleCnt="0"/>
      <dgm:spPr/>
    </dgm:pt>
    <dgm:pt modelId="{AD12A196-0B30-4372-AA6B-F8D9AC589794}" type="pres">
      <dgm:prSet presAssocID="{AC6C75B5-B0F3-4867-A255-DEB531F4A5E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22CEAE8-90E6-4CB9-90C3-9CE783FE2523}" type="pres">
      <dgm:prSet presAssocID="{AC6C75B5-B0F3-4867-A255-DEB531F4A5E9}" presName="level3hierChild" presStyleCnt="0"/>
      <dgm:spPr/>
    </dgm:pt>
    <dgm:pt modelId="{3D7E95F6-AFC2-4E01-87A8-A8631F6AD405}" type="pres">
      <dgm:prSet presAssocID="{7BF7BF6F-06D6-4B50-80A5-3C6F9DE57326}" presName="conn2-1" presStyleLbl="parChTrans1D3" presStyleIdx="3" presStyleCnt="5"/>
      <dgm:spPr/>
      <dgm:t>
        <a:bodyPr/>
        <a:lstStyle/>
        <a:p>
          <a:endParaRPr lang="id-ID"/>
        </a:p>
      </dgm:t>
    </dgm:pt>
    <dgm:pt modelId="{854BE335-2B74-4513-AED1-46613602153D}" type="pres">
      <dgm:prSet presAssocID="{7BF7BF6F-06D6-4B50-80A5-3C6F9DE57326}" presName="connTx" presStyleLbl="parChTrans1D3" presStyleIdx="3" presStyleCnt="5"/>
      <dgm:spPr/>
      <dgm:t>
        <a:bodyPr/>
        <a:lstStyle/>
        <a:p>
          <a:endParaRPr lang="id-ID"/>
        </a:p>
      </dgm:t>
    </dgm:pt>
    <dgm:pt modelId="{70DF7837-CCC2-431E-A3B2-C131CE12DDD8}" type="pres">
      <dgm:prSet presAssocID="{1A406933-E293-4426-A99A-64D506AD8080}" presName="root2" presStyleCnt="0"/>
      <dgm:spPr/>
    </dgm:pt>
    <dgm:pt modelId="{9DE66F34-F132-4993-A912-7F62FF776FD4}" type="pres">
      <dgm:prSet presAssocID="{1A406933-E293-4426-A99A-64D506AD808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C87F4ED-101B-46A4-B62C-7F4AC54735D9}" type="pres">
      <dgm:prSet presAssocID="{1A406933-E293-4426-A99A-64D506AD8080}" presName="level3hierChild" presStyleCnt="0"/>
      <dgm:spPr/>
    </dgm:pt>
    <dgm:pt modelId="{8B9008E5-0FF3-4DD4-BCC6-D5C07D8A6AF7}" type="pres">
      <dgm:prSet presAssocID="{E2B14422-5368-4B74-B74E-DE37AA4DF92C}" presName="conn2-1" presStyleLbl="parChTrans1D3" presStyleIdx="4" presStyleCnt="5"/>
      <dgm:spPr/>
      <dgm:t>
        <a:bodyPr/>
        <a:lstStyle/>
        <a:p>
          <a:endParaRPr lang="id-ID"/>
        </a:p>
      </dgm:t>
    </dgm:pt>
    <dgm:pt modelId="{0C9CA7B0-6C6E-4DCB-8444-80B8A4909AB4}" type="pres">
      <dgm:prSet presAssocID="{E2B14422-5368-4B74-B74E-DE37AA4DF92C}" presName="connTx" presStyleLbl="parChTrans1D3" presStyleIdx="4" presStyleCnt="5"/>
      <dgm:spPr/>
      <dgm:t>
        <a:bodyPr/>
        <a:lstStyle/>
        <a:p>
          <a:endParaRPr lang="id-ID"/>
        </a:p>
      </dgm:t>
    </dgm:pt>
    <dgm:pt modelId="{762D8FEB-4A2F-4596-85BB-5A4F0FAAA0DB}" type="pres">
      <dgm:prSet presAssocID="{4C243785-074C-4B82-9984-40AA09CCD244}" presName="root2" presStyleCnt="0"/>
      <dgm:spPr/>
    </dgm:pt>
    <dgm:pt modelId="{6E5A1337-7F1D-4BD3-9B0F-F6724627D98F}" type="pres">
      <dgm:prSet presAssocID="{4C243785-074C-4B82-9984-40AA09CCD24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14F0C-BF42-4813-A592-4EF5EABBC03A}" type="pres">
      <dgm:prSet presAssocID="{4C243785-074C-4B82-9984-40AA09CCD244}" presName="level3hierChild" presStyleCnt="0"/>
      <dgm:spPr/>
    </dgm:pt>
  </dgm:ptLst>
  <dgm:cxnLst>
    <dgm:cxn modelId="{412B731D-B6B8-412D-B116-469F0771DEC9}" type="presOf" srcId="{4C243785-074C-4B82-9984-40AA09CCD244}" destId="{6E5A1337-7F1D-4BD3-9B0F-F6724627D98F}" srcOrd="0" destOrd="0" presId="urn:microsoft.com/office/officeart/2005/8/layout/hierarchy2"/>
    <dgm:cxn modelId="{9AE8E6E1-B939-4960-A716-974F69745FFC}" type="presOf" srcId="{E2B14422-5368-4B74-B74E-DE37AA4DF92C}" destId="{8B9008E5-0FF3-4DD4-BCC6-D5C07D8A6AF7}" srcOrd="0" destOrd="0" presId="urn:microsoft.com/office/officeart/2005/8/layout/hierarchy2"/>
    <dgm:cxn modelId="{2C5DAE53-223E-4B2D-91DB-4A39DBD8A99A}" type="presOf" srcId="{1A406933-E293-4426-A99A-64D506AD8080}" destId="{9DE66F34-F132-4993-A912-7F62FF776FD4}" srcOrd="0" destOrd="0" presId="urn:microsoft.com/office/officeart/2005/8/layout/hierarchy2"/>
    <dgm:cxn modelId="{145096ED-C982-4135-94F9-EC0F69AB8629}" type="presOf" srcId="{D45DE6FC-1C17-43FE-A4F2-1B22E4648A3B}" destId="{281F15E4-0B70-4333-BCBE-6B483DCF06AA}" srcOrd="1" destOrd="0" presId="urn:microsoft.com/office/officeart/2005/8/layout/hierarchy2"/>
    <dgm:cxn modelId="{BD9A11DC-387B-43CF-8D2A-FFCB54C974F0}" type="presOf" srcId="{41F91616-7235-4DB5-8A85-406CD2E21B0F}" destId="{DA7C3B01-7152-4A1A-8328-C055D3A4A89E}" srcOrd="1" destOrd="0" presId="urn:microsoft.com/office/officeart/2005/8/layout/hierarchy2"/>
    <dgm:cxn modelId="{8B65C0F3-C399-4ABE-A6C3-58A55048F8F7}" srcId="{A35FEB9B-3FC2-4B22-BC8F-E59A9C043451}" destId="{4C243785-074C-4B82-9984-40AA09CCD244}" srcOrd="4" destOrd="0" parTransId="{E2B14422-5368-4B74-B74E-DE37AA4DF92C}" sibTransId="{0C761A58-D6B1-48B3-AF98-DFB1852E995B}"/>
    <dgm:cxn modelId="{3DCA66C0-A3FC-41F4-AA7D-CB86504F51F2}" type="presOf" srcId="{9DF3622A-E6DB-4A4A-8D36-390EAE6726FF}" destId="{14403454-CE52-4ACA-BE87-5C2D7E86E1EC}" srcOrd="0" destOrd="0" presId="urn:microsoft.com/office/officeart/2005/8/layout/hierarchy2"/>
    <dgm:cxn modelId="{137C8689-9EE7-4059-8A20-85F09352372A}" srcId="{A35FEB9B-3FC2-4B22-BC8F-E59A9C043451}" destId="{AC6C75B5-B0F3-4867-A255-DEB531F4A5E9}" srcOrd="2" destOrd="0" parTransId="{D45DE6FC-1C17-43FE-A4F2-1B22E4648A3B}" sibTransId="{6232589F-1A82-41F6-A999-236B308D49BE}"/>
    <dgm:cxn modelId="{73A97FE2-CBE4-4C5C-946F-34D370CC41E6}" type="presOf" srcId="{0DAB54FB-90E2-43F5-95CC-33E079B260EB}" destId="{D4B9734C-0212-44A6-88A9-49752FA169E8}" srcOrd="0" destOrd="0" presId="urn:microsoft.com/office/officeart/2005/8/layout/hierarchy2"/>
    <dgm:cxn modelId="{35060C6F-DAB7-4FDE-896F-D8ABC0F7E15B}" type="presOf" srcId="{7BF7BF6F-06D6-4B50-80A5-3C6F9DE57326}" destId="{854BE335-2B74-4513-AED1-46613602153D}" srcOrd="1" destOrd="0" presId="urn:microsoft.com/office/officeart/2005/8/layout/hierarchy2"/>
    <dgm:cxn modelId="{E00517D0-DB44-41AB-B526-556808B4C59A}" srcId="{AF8028AA-609F-4B04-9EAF-85B29E6BC77A}" destId="{24ADB247-D5B0-4606-8588-84A9F4326685}" srcOrd="0" destOrd="0" parTransId="{95DC8E81-09F6-4009-9DF2-E8DED48A7FFD}" sibTransId="{554CC483-812A-4C76-B2C8-F1BAFD819C26}"/>
    <dgm:cxn modelId="{521DDCC3-9B65-4E5E-A14B-84D9B3ACB844}" srcId="{A35FEB9B-3FC2-4B22-BC8F-E59A9C043451}" destId="{1A406933-E293-4426-A99A-64D506AD8080}" srcOrd="3" destOrd="0" parTransId="{7BF7BF6F-06D6-4B50-80A5-3C6F9DE57326}" sibTransId="{8C2121B9-EDBE-4488-B5B2-6DA4E8738314}"/>
    <dgm:cxn modelId="{A93C4C96-47DC-413D-81D8-3F0227129D62}" type="presOf" srcId="{ADBB30B8-6A02-41E5-81CE-BE45EB1CA745}" destId="{C9C7841F-54A2-484C-8BF9-B5A6074CB9E0}" srcOrd="0" destOrd="0" presId="urn:microsoft.com/office/officeart/2005/8/layout/hierarchy2"/>
    <dgm:cxn modelId="{D56A27C0-64DD-4442-A09E-A010D7AA85F7}" type="presOf" srcId="{7BF7BF6F-06D6-4B50-80A5-3C6F9DE57326}" destId="{3D7E95F6-AFC2-4E01-87A8-A8631F6AD405}" srcOrd="0" destOrd="0" presId="urn:microsoft.com/office/officeart/2005/8/layout/hierarchy2"/>
    <dgm:cxn modelId="{DE0A991B-CBBB-431D-8DA3-542BD88D17F6}" type="presOf" srcId="{9DF3622A-E6DB-4A4A-8D36-390EAE6726FF}" destId="{36EAD7EB-EA66-4D9B-8453-C0DECD99DDDB}" srcOrd="1" destOrd="0" presId="urn:microsoft.com/office/officeart/2005/8/layout/hierarchy2"/>
    <dgm:cxn modelId="{DFCFA080-59DB-475D-999B-B1F6B21B81D0}" type="presOf" srcId="{AC6C75B5-B0F3-4867-A255-DEB531F4A5E9}" destId="{AD12A196-0B30-4372-AA6B-F8D9AC589794}" srcOrd="0" destOrd="0" presId="urn:microsoft.com/office/officeart/2005/8/layout/hierarchy2"/>
    <dgm:cxn modelId="{BFC74FA4-D295-46E6-BFA5-7639542F6668}" srcId="{39863AA4-DF97-4E16-ABB3-91854C20795F}" destId="{AF8028AA-609F-4B04-9EAF-85B29E6BC77A}" srcOrd="0" destOrd="0" parTransId="{B05590FD-E527-40C8-A73E-93B48FA7C6BE}" sibTransId="{143A6ABE-79BF-47E3-ACEC-D64C2D0AE8BE}"/>
    <dgm:cxn modelId="{0100236B-0266-4003-AA34-AD46346FD35C}" type="presOf" srcId="{AF8028AA-609F-4B04-9EAF-85B29E6BC77A}" destId="{F56AD6E3-9F19-4F3B-A67B-52B74D046F1E}" srcOrd="0" destOrd="0" presId="urn:microsoft.com/office/officeart/2005/8/layout/hierarchy2"/>
    <dgm:cxn modelId="{275C6E35-7396-4D57-B5FE-96CE93049300}" type="presOf" srcId="{D45DE6FC-1C17-43FE-A4F2-1B22E4648A3B}" destId="{AD1F59EE-E5A0-42CF-A1FF-EA397496023F}" srcOrd="0" destOrd="0" presId="urn:microsoft.com/office/officeart/2005/8/layout/hierarchy2"/>
    <dgm:cxn modelId="{7B123F52-4678-40A5-95C7-67483E556D24}" type="presOf" srcId="{E2B14422-5368-4B74-B74E-DE37AA4DF92C}" destId="{0C9CA7B0-6C6E-4DCB-8444-80B8A4909AB4}" srcOrd="1" destOrd="0" presId="urn:microsoft.com/office/officeart/2005/8/layout/hierarchy2"/>
    <dgm:cxn modelId="{386B93B4-1A5D-445D-8166-2385CC06C176}" type="presOf" srcId="{24ADB247-D5B0-4606-8588-84A9F4326685}" destId="{C79176D8-5E04-456D-9D32-FA445EA7CF83}" srcOrd="0" destOrd="0" presId="urn:microsoft.com/office/officeart/2005/8/layout/hierarchy2"/>
    <dgm:cxn modelId="{62D849C1-F916-465C-9A49-380893AFA880}" type="presOf" srcId="{95DC8E81-09F6-4009-9DF2-E8DED48A7FFD}" destId="{C5F69909-8742-4BDD-8255-CF1CEDC6330D}" srcOrd="0" destOrd="0" presId="urn:microsoft.com/office/officeart/2005/8/layout/hierarchy2"/>
    <dgm:cxn modelId="{C434B565-C2EE-422E-A38B-2FF8E77327D4}" type="presOf" srcId="{39863AA4-DF97-4E16-ABB3-91854C20795F}" destId="{E095FA01-43C0-4A89-AFE0-276F8B88BF2D}" srcOrd="0" destOrd="0" presId="urn:microsoft.com/office/officeart/2005/8/layout/hierarchy2"/>
    <dgm:cxn modelId="{7D261F42-5FFA-4894-A7B9-ACD9B3E75DD2}" srcId="{A35FEB9B-3FC2-4B22-BC8F-E59A9C043451}" destId="{0DAB54FB-90E2-43F5-95CC-33E079B260EB}" srcOrd="1" destOrd="0" parTransId="{BED0536D-F793-480C-BF51-6BDD82B7903F}" sibTransId="{03A95AEA-70C9-405F-867A-BA8E9984B8D0}"/>
    <dgm:cxn modelId="{70BB3395-467B-4035-ACE4-EC24F8F0BBF2}" srcId="{AF8028AA-609F-4B04-9EAF-85B29E6BC77A}" destId="{A35FEB9B-3FC2-4B22-BC8F-E59A9C043451}" srcOrd="1" destOrd="0" parTransId="{41F91616-7235-4DB5-8A85-406CD2E21B0F}" sibTransId="{D486546B-E236-4E0D-9B0B-5DB472C5C63C}"/>
    <dgm:cxn modelId="{943F6409-A924-4376-8B6D-09E9F990640A}" srcId="{A35FEB9B-3FC2-4B22-BC8F-E59A9C043451}" destId="{ADBB30B8-6A02-41E5-81CE-BE45EB1CA745}" srcOrd="0" destOrd="0" parTransId="{9DF3622A-E6DB-4A4A-8D36-390EAE6726FF}" sibTransId="{854D7EED-A24E-4773-B2E0-9CB1F671DC52}"/>
    <dgm:cxn modelId="{8995C054-562D-4415-8C9D-BFA3C47369C1}" type="presOf" srcId="{BED0536D-F793-480C-BF51-6BDD82B7903F}" destId="{4798ECAF-AF10-47FB-A611-541F58808499}" srcOrd="1" destOrd="0" presId="urn:microsoft.com/office/officeart/2005/8/layout/hierarchy2"/>
    <dgm:cxn modelId="{CEC80C2E-49A7-4BFD-9A5E-97CF71A7183B}" type="presOf" srcId="{95DC8E81-09F6-4009-9DF2-E8DED48A7FFD}" destId="{B40865FF-2CD5-4940-8697-71F4371FAA07}" srcOrd="1" destOrd="0" presId="urn:microsoft.com/office/officeart/2005/8/layout/hierarchy2"/>
    <dgm:cxn modelId="{A7492377-797E-4EEE-AB74-DAA2571EA428}" type="presOf" srcId="{A35FEB9B-3FC2-4B22-BC8F-E59A9C043451}" destId="{25349186-5D67-497B-B061-F5FA1E520D4D}" srcOrd="0" destOrd="0" presId="urn:microsoft.com/office/officeart/2005/8/layout/hierarchy2"/>
    <dgm:cxn modelId="{77D3C7EA-9325-4457-817E-97DA7D90DB67}" type="presOf" srcId="{41F91616-7235-4DB5-8A85-406CD2E21B0F}" destId="{A68C88B7-5193-4FBB-A992-C9745D849966}" srcOrd="0" destOrd="0" presId="urn:microsoft.com/office/officeart/2005/8/layout/hierarchy2"/>
    <dgm:cxn modelId="{B9363F90-D090-4144-AA7D-B962F4FC2B62}" type="presOf" srcId="{BED0536D-F793-480C-BF51-6BDD82B7903F}" destId="{DD90FEAD-C247-4519-9C8A-36FB2FF3A11A}" srcOrd="0" destOrd="0" presId="urn:microsoft.com/office/officeart/2005/8/layout/hierarchy2"/>
    <dgm:cxn modelId="{8C91CF2B-935C-497A-8FFD-3001B9B8FCDD}" type="presParOf" srcId="{E095FA01-43C0-4A89-AFE0-276F8B88BF2D}" destId="{946578AB-3E63-4D25-B2DB-1D3E90DA8A19}" srcOrd="0" destOrd="0" presId="urn:microsoft.com/office/officeart/2005/8/layout/hierarchy2"/>
    <dgm:cxn modelId="{D025F671-2B7F-40F4-A04F-466C4DC6FCC1}" type="presParOf" srcId="{946578AB-3E63-4D25-B2DB-1D3E90DA8A19}" destId="{F56AD6E3-9F19-4F3B-A67B-52B74D046F1E}" srcOrd="0" destOrd="0" presId="urn:microsoft.com/office/officeart/2005/8/layout/hierarchy2"/>
    <dgm:cxn modelId="{4A71D218-9587-4DA9-9E01-33EC6A0A0481}" type="presParOf" srcId="{946578AB-3E63-4D25-B2DB-1D3E90DA8A19}" destId="{474281EA-33B3-42A5-A4A4-D20C61083DD8}" srcOrd="1" destOrd="0" presId="urn:microsoft.com/office/officeart/2005/8/layout/hierarchy2"/>
    <dgm:cxn modelId="{346ED8C0-09F2-45EA-BB6F-F61BB6126C75}" type="presParOf" srcId="{474281EA-33B3-42A5-A4A4-D20C61083DD8}" destId="{C5F69909-8742-4BDD-8255-CF1CEDC6330D}" srcOrd="0" destOrd="0" presId="urn:microsoft.com/office/officeart/2005/8/layout/hierarchy2"/>
    <dgm:cxn modelId="{906737BC-4638-46E2-915A-9F0209CF1FA1}" type="presParOf" srcId="{C5F69909-8742-4BDD-8255-CF1CEDC6330D}" destId="{B40865FF-2CD5-4940-8697-71F4371FAA07}" srcOrd="0" destOrd="0" presId="urn:microsoft.com/office/officeart/2005/8/layout/hierarchy2"/>
    <dgm:cxn modelId="{CABCC242-CAD2-4FAE-8FFD-EC8DF5671044}" type="presParOf" srcId="{474281EA-33B3-42A5-A4A4-D20C61083DD8}" destId="{4C62EFDB-06F3-4797-9DD9-C5DDD2F493B6}" srcOrd="1" destOrd="0" presId="urn:microsoft.com/office/officeart/2005/8/layout/hierarchy2"/>
    <dgm:cxn modelId="{69FC2441-DEF1-4958-8A16-649A36AEDBD6}" type="presParOf" srcId="{4C62EFDB-06F3-4797-9DD9-C5DDD2F493B6}" destId="{C79176D8-5E04-456D-9D32-FA445EA7CF83}" srcOrd="0" destOrd="0" presId="urn:microsoft.com/office/officeart/2005/8/layout/hierarchy2"/>
    <dgm:cxn modelId="{189A70BE-FEC5-49C9-B580-8ADAADC4A37C}" type="presParOf" srcId="{4C62EFDB-06F3-4797-9DD9-C5DDD2F493B6}" destId="{66544303-A9B3-44C6-B134-0ADCC680A5DC}" srcOrd="1" destOrd="0" presId="urn:microsoft.com/office/officeart/2005/8/layout/hierarchy2"/>
    <dgm:cxn modelId="{4F8277B9-83D0-4964-A542-E8C6E9281EDB}" type="presParOf" srcId="{474281EA-33B3-42A5-A4A4-D20C61083DD8}" destId="{A68C88B7-5193-4FBB-A992-C9745D849966}" srcOrd="2" destOrd="0" presId="urn:microsoft.com/office/officeart/2005/8/layout/hierarchy2"/>
    <dgm:cxn modelId="{63175D4A-4689-42FF-9E53-B69B4B74C817}" type="presParOf" srcId="{A68C88B7-5193-4FBB-A992-C9745D849966}" destId="{DA7C3B01-7152-4A1A-8328-C055D3A4A89E}" srcOrd="0" destOrd="0" presId="urn:microsoft.com/office/officeart/2005/8/layout/hierarchy2"/>
    <dgm:cxn modelId="{61083C73-1783-4169-83C6-18B8BAC62DEE}" type="presParOf" srcId="{474281EA-33B3-42A5-A4A4-D20C61083DD8}" destId="{9A599EE9-FB24-41E8-AD82-D22A330E7BBB}" srcOrd="3" destOrd="0" presId="urn:microsoft.com/office/officeart/2005/8/layout/hierarchy2"/>
    <dgm:cxn modelId="{12924829-03B9-40A5-842A-5814388828DF}" type="presParOf" srcId="{9A599EE9-FB24-41E8-AD82-D22A330E7BBB}" destId="{25349186-5D67-497B-B061-F5FA1E520D4D}" srcOrd="0" destOrd="0" presId="urn:microsoft.com/office/officeart/2005/8/layout/hierarchy2"/>
    <dgm:cxn modelId="{1C822E55-05CF-4B3B-A2F2-E3126E908007}" type="presParOf" srcId="{9A599EE9-FB24-41E8-AD82-D22A330E7BBB}" destId="{E49A7F66-B832-48B4-B36C-A943BB629F8A}" srcOrd="1" destOrd="0" presId="urn:microsoft.com/office/officeart/2005/8/layout/hierarchy2"/>
    <dgm:cxn modelId="{ADC4A709-B25E-440A-BB7A-D86A8FB7B70C}" type="presParOf" srcId="{E49A7F66-B832-48B4-B36C-A943BB629F8A}" destId="{14403454-CE52-4ACA-BE87-5C2D7E86E1EC}" srcOrd="0" destOrd="0" presId="urn:microsoft.com/office/officeart/2005/8/layout/hierarchy2"/>
    <dgm:cxn modelId="{A957BBDB-A887-4347-9D15-BB5D8EF5461C}" type="presParOf" srcId="{14403454-CE52-4ACA-BE87-5C2D7E86E1EC}" destId="{36EAD7EB-EA66-4D9B-8453-C0DECD99DDDB}" srcOrd="0" destOrd="0" presId="urn:microsoft.com/office/officeart/2005/8/layout/hierarchy2"/>
    <dgm:cxn modelId="{E338F166-BBF4-4A76-AC47-78F745A6B85A}" type="presParOf" srcId="{E49A7F66-B832-48B4-B36C-A943BB629F8A}" destId="{32E8D720-398C-49D7-A693-EA532E82290D}" srcOrd="1" destOrd="0" presId="urn:microsoft.com/office/officeart/2005/8/layout/hierarchy2"/>
    <dgm:cxn modelId="{AAFB7A5C-6676-4596-9EAD-3137489C6EF1}" type="presParOf" srcId="{32E8D720-398C-49D7-A693-EA532E82290D}" destId="{C9C7841F-54A2-484C-8BF9-B5A6074CB9E0}" srcOrd="0" destOrd="0" presId="urn:microsoft.com/office/officeart/2005/8/layout/hierarchy2"/>
    <dgm:cxn modelId="{78964734-5786-44A8-8EB7-8FAD1552B74E}" type="presParOf" srcId="{32E8D720-398C-49D7-A693-EA532E82290D}" destId="{63FB24A6-B5AD-4C5C-9F9F-C469AF2EE465}" srcOrd="1" destOrd="0" presId="urn:microsoft.com/office/officeart/2005/8/layout/hierarchy2"/>
    <dgm:cxn modelId="{71E5FFFD-29CB-4212-B973-40E884CA6847}" type="presParOf" srcId="{E49A7F66-B832-48B4-B36C-A943BB629F8A}" destId="{DD90FEAD-C247-4519-9C8A-36FB2FF3A11A}" srcOrd="2" destOrd="0" presId="urn:microsoft.com/office/officeart/2005/8/layout/hierarchy2"/>
    <dgm:cxn modelId="{0544DDB0-FED0-4063-9533-A54AA4C7E4CF}" type="presParOf" srcId="{DD90FEAD-C247-4519-9C8A-36FB2FF3A11A}" destId="{4798ECAF-AF10-47FB-A611-541F58808499}" srcOrd="0" destOrd="0" presId="urn:microsoft.com/office/officeart/2005/8/layout/hierarchy2"/>
    <dgm:cxn modelId="{FB08889A-B50E-45ED-A72B-306B65A1E6F4}" type="presParOf" srcId="{E49A7F66-B832-48B4-B36C-A943BB629F8A}" destId="{99B93767-E9A3-494B-9CF9-ABFEB1E333CE}" srcOrd="3" destOrd="0" presId="urn:microsoft.com/office/officeart/2005/8/layout/hierarchy2"/>
    <dgm:cxn modelId="{33731483-CFBD-4F7E-AB68-1E1579B1E8E1}" type="presParOf" srcId="{99B93767-E9A3-494B-9CF9-ABFEB1E333CE}" destId="{D4B9734C-0212-44A6-88A9-49752FA169E8}" srcOrd="0" destOrd="0" presId="urn:microsoft.com/office/officeart/2005/8/layout/hierarchy2"/>
    <dgm:cxn modelId="{ED7DB799-A189-43A9-9033-89CC5D435CC3}" type="presParOf" srcId="{99B93767-E9A3-494B-9CF9-ABFEB1E333CE}" destId="{1E3AFD2D-BB9A-4C95-8852-087CE2A817FE}" srcOrd="1" destOrd="0" presId="urn:microsoft.com/office/officeart/2005/8/layout/hierarchy2"/>
    <dgm:cxn modelId="{074EA066-07BB-4A28-AC43-8161DDCCA5B1}" type="presParOf" srcId="{E49A7F66-B832-48B4-B36C-A943BB629F8A}" destId="{AD1F59EE-E5A0-42CF-A1FF-EA397496023F}" srcOrd="4" destOrd="0" presId="urn:microsoft.com/office/officeart/2005/8/layout/hierarchy2"/>
    <dgm:cxn modelId="{6B0C1888-91D2-4CD8-B613-C2B21AA3B99E}" type="presParOf" srcId="{AD1F59EE-E5A0-42CF-A1FF-EA397496023F}" destId="{281F15E4-0B70-4333-BCBE-6B483DCF06AA}" srcOrd="0" destOrd="0" presId="urn:microsoft.com/office/officeart/2005/8/layout/hierarchy2"/>
    <dgm:cxn modelId="{0418CC94-B365-4C5C-8E54-34A08F60915F}" type="presParOf" srcId="{E49A7F66-B832-48B4-B36C-A943BB629F8A}" destId="{3D2E2BE5-4913-4A31-BA86-4C7213953F6B}" srcOrd="5" destOrd="0" presId="urn:microsoft.com/office/officeart/2005/8/layout/hierarchy2"/>
    <dgm:cxn modelId="{C6F45923-1C21-42BD-89C3-4A8A261AC7B1}" type="presParOf" srcId="{3D2E2BE5-4913-4A31-BA86-4C7213953F6B}" destId="{AD12A196-0B30-4372-AA6B-F8D9AC589794}" srcOrd="0" destOrd="0" presId="urn:microsoft.com/office/officeart/2005/8/layout/hierarchy2"/>
    <dgm:cxn modelId="{70B4EAB8-290D-4408-A9CC-F65A8B1743FD}" type="presParOf" srcId="{3D2E2BE5-4913-4A31-BA86-4C7213953F6B}" destId="{722CEAE8-90E6-4CB9-90C3-9CE783FE2523}" srcOrd="1" destOrd="0" presId="urn:microsoft.com/office/officeart/2005/8/layout/hierarchy2"/>
    <dgm:cxn modelId="{61F6EA40-CDF3-46E0-9908-B17E8336D410}" type="presParOf" srcId="{E49A7F66-B832-48B4-B36C-A943BB629F8A}" destId="{3D7E95F6-AFC2-4E01-87A8-A8631F6AD405}" srcOrd="6" destOrd="0" presId="urn:microsoft.com/office/officeart/2005/8/layout/hierarchy2"/>
    <dgm:cxn modelId="{09191673-0FF9-4BF9-BD46-858249DE3013}" type="presParOf" srcId="{3D7E95F6-AFC2-4E01-87A8-A8631F6AD405}" destId="{854BE335-2B74-4513-AED1-46613602153D}" srcOrd="0" destOrd="0" presId="urn:microsoft.com/office/officeart/2005/8/layout/hierarchy2"/>
    <dgm:cxn modelId="{5AAC85DF-31D4-4441-B881-658C8F5779E1}" type="presParOf" srcId="{E49A7F66-B832-48B4-B36C-A943BB629F8A}" destId="{70DF7837-CCC2-431E-A3B2-C131CE12DDD8}" srcOrd="7" destOrd="0" presId="urn:microsoft.com/office/officeart/2005/8/layout/hierarchy2"/>
    <dgm:cxn modelId="{2C45A8FF-5DB2-4F7C-9197-58C8FD353B04}" type="presParOf" srcId="{70DF7837-CCC2-431E-A3B2-C131CE12DDD8}" destId="{9DE66F34-F132-4993-A912-7F62FF776FD4}" srcOrd="0" destOrd="0" presId="urn:microsoft.com/office/officeart/2005/8/layout/hierarchy2"/>
    <dgm:cxn modelId="{43E41093-2AA1-44FF-B068-AD0EC532C39F}" type="presParOf" srcId="{70DF7837-CCC2-431E-A3B2-C131CE12DDD8}" destId="{2C87F4ED-101B-46A4-B62C-7F4AC54735D9}" srcOrd="1" destOrd="0" presId="urn:microsoft.com/office/officeart/2005/8/layout/hierarchy2"/>
    <dgm:cxn modelId="{F6B75B81-FAAD-4148-9128-F808BE17E67D}" type="presParOf" srcId="{E49A7F66-B832-48B4-B36C-A943BB629F8A}" destId="{8B9008E5-0FF3-4DD4-BCC6-D5C07D8A6AF7}" srcOrd="8" destOrd="0" presId="urn:microsoft.com/office/officeart/2005/8/layout/hierarchy2"/>
    <dgm:cxn modelId="{7104CF3F-48AD-476D-84BC-6C6E167F607C}" type="presParOf" srcId="{8B9008E5-0FF3-4DD4-BCC6-D5C07D8A6AF7}" destId="{0C9CA7B0-6C6E-4DCB-8444-80B8A4909AB4}" srcOrd="0" destOrd="0" presId="urn:microsoft.com/office/officeart/2005/8/layout/hierarchy2"/>
    <dgm:cxn modelId="{93FB6ABA-5E80-43B4-904C-624E8287BC4B}" type="presParOf" srcId="{E49A7F66-B832-48B4-B36C-A943BB629F8A}" destId="{762D8FEB-4A2F-4596-85BB-5A4F0FAAA0DB}" srcOrd="9" destOrd="0" presId="urn:microsoft.com/office/officeart/2005/8/layout/hierarchy2"/>
    <dgm:cxn modelId="{60E3B0D5-7576-46D2-BF5E-6AF700BF5D7A}" type="presParOf" srcId="{762D8FEB-4A2F-4596-85BB-5A4F0FAAA0DB}" destId="{6E5A1337-7F1D-4BD3-9B0F-F6724627D98F}" srcOrd="0" destOrd="0" presId="urn:microsoft.com/office/officeart/2005/8/layout/hierarchy2"/>
    <dgm:cxn modelId="{6258A488-87AD-4D86-961F-A94F4CB9932F}" type="presParOf" srcId="{762D8FEB-4A2F-4596-85BB-5A4F0FAAA0DB}" destId="{CA214F0C-BF42-4813-A592-4EF5EABBC0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20D4-39B4-4208-969A-D857F7812ED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ECBF-599F-4954-91D0-56AB6BD4B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aruda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0480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246496" y="870479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Badan</a:t>
            </a:r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Kepegawaian</a:t>
            </a:r>
            <a:r>
              <a:rPr lang="en-US" sz="1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Negara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19200" y="274527"/>
            <a:ext cx="1600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BKN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27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0484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85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1746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10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50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96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1630"/>
            <a:ext cx="7315200" cy="914400"/>
          </a:xfrm>
        </p:spPr>
        <p:txBody>
          <a:bodyPr anchor="ctr"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315199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FBA259-4C4F-4D1F-AE5A-BEE935C570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4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4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78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94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511630"/>
            <a:ext cx="7315200" cy="914400"/>
          </a:xfrm>
        </p:spPr>
        <p:txBody>
          <a:bodyPr anchor="ctr"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93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79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400800" cy="640080"/>
          </a:xfrm>
        </p:spPr>
        <p:txBody>
          <a:bodyPr anchor="ctr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21843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9190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92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3BF0-1593-4F64-9776-34B3CC709FB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FBA259-4C4F-4D1F-AE5A-BEE935C57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 fontScale="90000"/>
          </a:bodyPr>
          <a:lstStyle/>
          <a:p>
            <a:pPr>
              <a:tabLst>
                <a:tab pos="285750" algn="l"/>
                <a:tab pos="800100" algn="l"/>
              </a:tabLst>
            </a:pPr>
            <a:r>
              <a:rPr lang="en-US" sz="2800" i="1" dirty="0" err="1" smtClean="0"/>
              <a:t>Peraturan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Menteri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Pendayagunaan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Aparatur</a:t>
            </a:r>
            <a:r>
              <a:rPr lang="en-US" sz="2800" i="1" dirty="0" smtClean="0"/>
              <a:t> Negara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Reformasi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Birokrasi</a:t>
            </a:r>
            <a:r>
              <a:rPr lang="en-US" sz="2800" i="1" dirty="0" smtClean="0"/>
              <a:t> RI </a:t>
            </a:r>
            <a:r>
              <a:rPr lang="en-US" sz="2800" i="1" dirty="0" err="1" smtClean="0"/>
              <a:t>Nomor</a:t>
            </a:r>
            <a:r>
              <a:rPr lang="en-US" sz="2800" i="1" dirty="0" smtClean="0"/>
              <a:t> 3 </a:t>
            </a:r>
            <a:r>
              <a:rPr lang="en-US" sz="2800" i="1" dirty="0" err="1" smtClean="0"/>
              <a:t>Tahun</a:t>
            </a:r>
            <a:r>
              <a:rPr lang="en-US" sz="2800" i="1" dirty="0" smtClean="0"/>
              <a:t> 2020 </a:t>
            </a:r>
            <a:r>
              <a:rPr lang="en-US" sz="2800" i="1" dirty="0" err="1" smtClean="0"/>
              <a:t>tentang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	</a:t>
            </a:r>
            <a:r>
              <a:rPr lang="en-US" sz="4400" b="1" dirty="0" smtClean="0"/>
              <a:t>MANAJEMEN TALENTA APARATUR SIPIL NEGARA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	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MANAJEMEN TALENTA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mengisi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pemimpin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(</a:t>
            </a:r>
            <a:r>
              <a:rPr lang="en-US" sz="2800" i="1" dirty="0" smtClean="0"/>
              <a:t>future leaders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</a:t>
            </a:r>
            <a:r>
              <a:rPr lang="en-US" sz="2800" dirty="0" err="1" smtClean="0"/>
              <a:t>inti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(</a:t>
            </a:r>
            <a:r>
              <a:rPr lang="en-US" sz="2800" i="1" dirty="0" smtClean="0"/>
              <a:t>unique skills</a:t>
            </a:r>
            <a:r>
              <a:rPr lang="en-US" sz="2800" dirty="0" smtClean="0"/>
              <a:t> &amp; </a:t>
            </a:r>
            <a:r>
              <a:rPr lang="en-US" sz="2800" i="1" dirty="0" smtClean="0"/>
              <a:t>high strategic value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MANAJEMEN TALENTA ASN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karier</a:t>
            </a:r>
            <a:r>
              <a:rPr lang="en-US" dirty="0" smtClean="0"/>
              <a:t> ASN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, </a:t>
            </a:r>
            <a:r>
              <a:rPr lang="en-US" dirty="0" err="1" smtClean="0"/>
              <a:t>retensi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 yang </a:t>
            </a:r>
            <a:r>
              <a:rPr lang="en-US" dirty="0" err="1" smtClean="0"/>
              <a:t>diprioritaskan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target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8904342"/>
              </p:ext>
            </p:extLst>
          </p:nvPr>
        </p:nvGraphicFramePr>
        <p:xfrm>
          <a:off x="2438400" y="3733800"/>
          <a:ext cx="4343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538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 MANAJEMEN TALENTA ASN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endParaRPr lang="en-US" sz="2000" dirty="0" smtClean="0"/>
          </a:p>
          <a:p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talenta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mengisi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kunci</a:t>
            </a:r>
            <a:endParaRPr lang="en-US" sz="2000" dirty="0" smtClean="0"/>
          </a:p>
          <a:p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profesionalisme</a:t>
            </a:r>
            <a:r>
              <a:rPr lang="en-US" sz="2000" dirty="0" smtClean="0"/>
              <a:t> </a:t>
            </a:r>
            <a:r>
              <a:rPr lang="en-US" sz="2000" dirty="0" err="1" smtClean="0"/>
              <a:t>jaatan</a:t>
            </a:r>
            <a:r>
              <a:rPr lang="en-US" sz="2000" dirty="0" smtClean="0"/>
              <a:t>,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talenta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kepastian</a:t>
            </a:r>
            <a:r>
              <a:rPr lang="en-US" sz="2000" dirty="0" smtClean="0"/>
              <a:t> </a:t>
            </a:r>
            <a:r>
              <a:rPr lang="en-US" sz="2000" dirty="0" err="1" smtClean="0"/>
              <a:t>karier</a:t>
            </a:r>
            <a:endParaRPr lang="en-US" sz="2000" dirty="0" smtClean="0"/>
          </a:p>
          <a:p>
            <a:r>
              <a:rPr lang="en-US" sz="2000" dirty="0" err="1" smtClean="0"/>
              <a:t>Mewujudkan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suksesi</a:t>
            </a:r>
            <a:r>
              <a:rPr lang="en-US" sz="2000" dirty="0" smtClean="0"/>
              <a:t> (</a:t>
            </a:r>
            <a:r>
              <a:rPr lang="en-US" sz="2000" i="1" dirty="0" smtClean="0"/>
              <a:t>succession planning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tersedianya</a:t>
            </a:r>
            <a:r>
              <a:rPr lang="en-US" sz="2000" dirty="0" smtClean="0"/>
              <a:t> </a:t>
            </a:r>
            <a:r>
              <a:rPr lang="en-US" sz="2000" dirty="0" err="1" smtClean="0"/>
              <a:t>pasokan</a:t>
            </a:r>
            <a:r>
              <a:rPr lang="en-US" sz="2000" dirty="0" smtClean="0"/>
              <a:t> </a:t>
            </a:r>
            <a:r>
              <a:rPr lang="en-US" sz="2000" dirty="0" err="1" smtClean="0"/>
              <a:t>talenta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Menyeimbangkan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karier</a:t>
            </a:r>
            <a:r>
              <a:rPr lang="en-US" sz="2000" dirty="0" smtClean="0"/>
              <a:t> ASN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instansi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 MANAJEMEN TALENTA ASN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27403"/>
              </p:ext>
            </p:extLst>
          </p:nvPr>
        </p:nvGraphicFramePr>
        <p:xfrm>
          <a:off x="1600200" y="19050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537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ASPEK MANAJEMEN TALENTA ASN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67807"/>
              </p:ext>
            </p:extLst>
          </p:nvPr>
        </p:nvGraphicFramePr>
        <p:xfrm>
          <a:off x="914400" y="15240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18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AKUISISI TALENTA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 yang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startegi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,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suksesi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 smtClean="0"/>
          </a:p>
          <a:p>
            <a:r>
              <a:rPr lang="en-US" dirty="0" err="1" smtClean="0"/>
              <a:t>Tahapan</a:t>
            </a:r>
            <a:r>
              <a:rPr lang="en-US" dirty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5733773"/>
              </p:ext>
            </p:extLst>
          </p:nvPr>
        </p:nvGraphicFramePr>
        <p:xfrm>
          <a:off x="2057400" y="3810000"/>
          <a:ext cx="6096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5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Kritikal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inti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1547305"/>
              </p:ext>
            </p:extLst>
          </p:nvPr>
        </p:nvGraphicFramePr>
        <p:xfrm>
          <a:off x="2057400" y="2895600"/>
          <a:ext cx="6096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589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err="1" smtClean="0">
                <a:sym typeface="Wingdings" panose="05000000000000000000" pitchFamily="2" charset="2"/>
              </a:rPr>
              <a:t>didasarkan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pada</a:t>
            </a:r>
            <a:r>
              <a:rPr lang="en-US" sz="2000" b="0" dirty="0" smtClean="0">
                <a:sym typeface="Wingdings" panose="05000000000000000000" pitchFamily="2" charset="2"/>
              </a:rPr>
              <a:t> RPJMN </a:t>
            </a:r>
            <a:r>
              <a:rPr lang="en-US" sz="2000" b="0" dirty="0" err="1" smtClean="0">
                <a:sym typeface="Wingdings" panose="05000000000000000000" pitchFamily="2" charset="2"/>
              </a:rPr>
              <a:t>dan</a:t>
            </a:r>
            <a:r>
              <a:rPr lang="en-US" sz="2000" b="0" dirty="0" smtClean="0">
                <a:sym typeface="Wingdings" panose="05000000000000000000" pitchFamily="2" charset="2"/>
              </a:rPr>
              <a:t> RPJPN</a:t>
            </a:r>
            <a:endParaRPr lang="en-US" sz="20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1529443"/>
            <a:ext cx="7315200" cy="68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c.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endParaRPr lang="en-US" sz="2000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0655075"/>
              </p:ext>
            </p:extLst>
          </p:nvPr>
        </p:nvGraphicFramePr>
        <p:xfrm>
          <a:off x="1524000" y="2362200"/>
          <a:ext cx="6096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3830255"/>
              </p:ext>
            </p:extLst>
          </p:nvPr>
        </p:nvGraphicFramePr>
        <p:xfrm>
          <a:off x="1524000" y="4495800"/>
          <a:ext cx="6096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499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Suksesi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 t="17992" r="34040" b="29043"/>
          <a:stretch/>
        </p:blipFill>
        <p:spPr bwMode="auto">
          <a:xfrm>
            <a:off x="1981200" y="1905000"/>
            <a:ext cx="5791200" cy="362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9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Talenta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>
                <a:sym typeface="Wingdings" panose="05000000000000000000" pitchFamily="2" charset="2"/>
              </a:rPr>
              <a:t> </a:t>
            </a:r>
            <a:r>
              <a:rPr lang="en-US" sz="2000" b="0" dirty="0" err="1" smtClean="0">
                <a:sym typeface="Wingdings" panose="05000000000000000000" pitchFamily="2" charset="2"/>
              </a:rPr>
              <a:t>melalui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mekanisme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mutasi</a:t>
            </a:r>
            <a:r>
              <a:rPr lang="en-US" sz="2000" b="0" dirty="0" smtClean="0">
                <a:sym typeface="Wingdings" panose="05000000000000000000" pitchFamily="2" charset="2"/>
              </a:rPr>
              <a:t>/</a:t>
            </a:r>
            <a:r>
              <a:rPr lang="en-US" sz="2000" b="0" dirty="0" err="1" smtClean="0">
                <a:sym typeface="Wingdings" panose="05000000000000000000" pitchFamily="2" charset="2"/>
              </a:rPr>
              <a:t>rotasi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antar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instansi</a:t>
            </a:r>
            <a:r>
              <a:rPr lang="en-US" sz="2000" b="0" dirty="0" smtClean="0">
                <a:sym typeface="Wingdings" panose="05000000000000000000" pitchFamily="2" charset="2"/>
              </a:rPr>
              <a:t>, </a:t>
            </a:r>
            <a:r>
              <a:rPr lang="en-US" sz="2000" b="0" dirty="0" err="1" smtClean="0">
                <a:sym typeface="Wingdings" panose="05000000000000000000" pitchFamily="2" charset="2"/>
              </a:rPr>
              <a:t>penugasan</a:t>
            </a:r>
            <a:r>
              <a:rPr lang="en-US" sz="2000" b="0" dirty="0" smtClean="0">
                <a:sym typeface="Wingdings" panose="05000000000000000000" pitchFamily="2" charset="2"/>
              </a:rPr>
              <a:t>, </a:t>
            </a:r>
            <a:r>
              <a:rPr lang="en-US" sz="2000" b="0" dirty="0" err="1" smtClean="0">
                <a:sym typeface="Wingdings" panose="05000000000000000000" pitchFamily="2" charset="2"/>
              </a:rPr>
              <a:t>penugasan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khusus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031381"/>
              </p:ext>
            </p:extLst>
          </p:nvPr>
        </p:nvGraphicFramePr>
        <p:xfrm>
          <a:off x="1295400" y="19050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278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85725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019750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426786"/>
              </p:ext>
            </p:extLst>
          </p:nvPr>
        </p:nvGraphicFramePr>
        <p:xfrm>
          <a:off x="1143000" y="7620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16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RENCANA SUKSESI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23278"/>
              </p:ext>
            </p:extLst>
          </p:nvPr>
        </p:nvGraphicFramePr>
        <p:xfrm>
          <a:off x="1676400" y="1219200"/>
          <a:ext cx="4800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9443" y="3083378"/>
            <a:ext cx="7315200" cy="126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dirty="0" smtClean="0"/>
              <a:t>PENGHARGAAN</a:t>
            </a:r>
          </a:p>
          <a:p>
            <a:r>
              <a:rPr lang="en-US" sz="1900" b="0" dirty="0" smtClean="0">
                <a:sym typeface="Wingdings" panose="05000000000000000000" pitchFamily="2" charset="2"/>
              </a:rPr>
              <a:t> </a:t>
            </a:r>
            <a:r>
              <a:rPr lang="en-US" sz="1900" b="0" dirty="0" err="1" smtClean="0">
                <a:sym typeface="Wingdings" panose="05000000000000000000" pitchFamily="2" charset="2"/>
              </a:rPr>
              <a:t>Didasarkan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pada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sistem</a:t>
            </a:r>
            <a:r>
              <a:rPr lang="en-US" sz="1900" b="0" dirty="0" smtClean="0">
                <a:sym typeface="Wingdings" panose="05000000000000000000" pitchFamily="2" charset="2"/>
              </a:rPr>
              <a:t>, </a:t>
            </a:r>
            <a:r>
              <a:rPr lang="en-US" sz="1900" b="0" dirty="0" err="1" smtClean="0">
                <a:sym typeface="Wingdings" panose="05000000000000000000" pitchFamily="2" charset="2"/>
              </a:rPr>
              <a:t>budaya</a:t>
            </a:r>
            <a:r>
              <a:rPr lang="en-US" sz="1900" b="0" dirty="0" smtClean="0">
                <a:sym typeface="Wingdings" panose="05000000000000000000" pitchFamily="2" charset="2"/>
              </a:rPr>
              <a:t>, </a:t>
            </a:r>
            <a:r>
              <a:rPr lang="en-US" sz="1900" b="0" dirty="0" err="1" smtClean="0">
                <a:sym typeface="Wingdings" panose="05000000000000000000" pitchFamily="2" charset="2"/>
              </a:rPr>
              <a:t>peraturan</a:t>
            </a:r>
            <a:r>
              <a:rPr lang="en-US" sz="1900" b="0" dirty="0" smtClean="0">
                <a:sym typeface="Wingdings" panose="05000000000000000000" pitchFamily="2" charset="2"/>
              </a:rPr>
              <a:t>, </a:t>
            </a:r>
            <a:r>
              <a:rPr lang="en-US" sz="1900" b="0" dirty="0" err="1" smtClean="0">
                <a:sym typeface="Wingdings" panose="05000000000000000000" pitchFamily="2" charset="2"/>
              </a:rPr>
              <a:t>serta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kebutuhan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masing-masing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instansi</a:t>
            </a:r>
            <a:endParaRPr lang="en-US" sz="19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04950" y="4572000"/>
            <a:ext cx="7315200" cy="126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dirty="0" smtClean="0"/>
              <a:t>PENEMPATAN TALENTA</a:t>
            </a:r>
          </a:p>
          <a:p>
            <a:r>
              <a:rPr lang="en-US" sz="1900" b="0" dirty="0" smtClean="0">
                <a:sym typeface="Wingdings" panose="05000000000000000000" pitchFamily="2" charset="2"/>
              </a:rPr>
              <a:t> </a:t>
            </a:r>
            <a:r>
              <a:rPr lang="en-US" sz="1900" b="0" dirty="0" err="1" smtClean="0">
                <a:sym typeface="Wingdings" panose="05000000000000000000" pitchFamily="2" charset="2"/>
              </a:rPr>
              <a:t>Berdasarkan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rencana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suksesi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dan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kebutuhan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strategis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Instansi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Pemerintah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serta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pembangunan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priorotas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nasional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jangka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menengah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dan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jangka</a:t>
            </a:r>
            <a:r>
              <a:rPr lang="en-US" sz="1900" b="0" dirty="0" smtClean="0">
                <a:sym typeface="Wingdings" panose="05000000000000000000" pitchFamily="2" charset="2"/>
              </a:rPr>
              <a:t> </a:t>
            </a:r>
            <a:r>
              <a:rPr lang="en-US" sz="1900" b="0" dirty="0" err="1" smtClean="0">
                <a:sym typeface="Wingdings" panose="05000000000000000000" pitchFamily="2" charset="2"/>
              </a:rPr>
              <a:t>panjang</a:t>
            </a:r>
            <a:endParaRPr lang="en-US" sz="1900" b="0" dirty="0"/>
          </a:p>
        </p:txBody>
      </p:sp>
    </p:spTree>
    <p:extLst>
      <p:ext uri="{BB962C8B-B14F-4D97-AF65-F5344CB8AC3E}">
        <p14:creationId xmlns:p14="http://schemas.microsoft.com/office/powerpoint/2010/main" val="4224035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PEMANTAUAN DAN EVALUASI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82579"/>
              </p:ext>
            </p:extLst>
          </p:nvPr>
        </p:nvGraphicFramePr>
        <p:xfrm>
          <a:off x="609600" y="1371601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71600" y="4495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SISTEM INFORMASI MANAJEMEN TALENTA </a:t>
            </a:r>
          </a:p>
          <a:p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err="1" smtClean="0">
                <a:sym typeface="Wingdings" panose="05000000000000000000" pitchFamily="2" charset="2"/>
              </a:rPr>
              <a:t>dikelola</a:t>
            </a:r>
            <a:r>
              <a:rPr lang="en-US" sz="2000" b="0" dirty="0" smtClean="0">
                <a:sym typeface="Wingdings" panose="05000000000000000000" pitchFamily="2" charset="2"/>
              </a:rPr>
              <a:t> </a:t>
            </a:r>
            <a:r>
              <a:rPr lang="en-US" sz="2000" b="0" dirty="0" err="1" smtClean="0">
                <a:sym typeface="Wingdings" panose="05000000000000000000" pitchFamily="2" charset="2"/>
              </a:rPr>
              <a:t>oleh</a:t>
            </a:r>
            <a:r>
              <a:rPr lang="en-US" sz="2000" b="0" dirty="0" smtClean="0">
                <a:sym typeface="Wingdings" panose="05000000000000000000" pitchFamily="2" charset="2"/>
              </a:rPr>
              <a:t> BKN</a:t>
            </a:r>
            <a:endParaRPr lang="en-US" sz="2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048000"/>
            <a:ext cx="7315199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000" b="1" dirty="0" smtClean="0"/>
              <a:t>TERIMA KASIH</a:t>
            </a:r>
            <a:endParaRPr lang="en-US" sz="6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26"/>
          <a:stretch/>
        </p:blipFill>
        <p:spPr bwMode="auto">
          <a:xfrm>
            <a:off x="-1" y="-1"/>
            <a:ext cx="9144001" cy="11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0" b="6186"/>
          <a:stretch/>
        </p:blipFill>
        <p:spPr>
          <a:xfrm>
            <a:off x="5228" y="0"/>
            <a:ext cx="9162619" cy="69825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C80-49CD-7E41-9830-7FC4118200F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Rounded Rectangle 8"/>
          <p:cNvSpPr/>
          <p:nvPr/>
        </p:nvSpPr>
        <p:spPr>
          <a:xfrm>
            <a:off x="971600" y="6021288"/>
            <a:ext cx="73937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R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46040" y="5445224"/>
            <a:ext cx="73937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O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0552" y="4783593"/>
            <a:ext cx="739378" cy="73363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A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20654" y="4293096"/>
            <a:ext cx="73937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D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61411" y="3717032"/>
            <a:ext cx="73937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M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47249" y="3137787"/>
            <a:ext cx="739378" cy="72326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A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4990" y="2636912"/>
            <a:ext cx="73937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dirty="0" smtClean="0">
                <a:latin typeface="Berlin Sans FB Demi" panose="020E0802020502020306" pitchFamily="34" charset="0"/>
              </a:rPr>
              <a:t>P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4925" y="4060669"/>
            <a:ext cx="1486151" cy="1456563"/>
            <a:chOff x="355195" y="3294528"/>
            <a:chExt cx="1486151" cy="1456563"/>
          </a:xfrm>
        </p:grpSpPr>
        <p:sp>
          <p:nvSpPr>
            <p:cNvPr id="8" name="Teardrop 7"/>
            <p:cNvSpPr/>
            <p:nvPr/>
          </p:nvSpPr>
          <p:spPr>
            <a:xfrm rot="5400000">
              <a:off x="369989" y="3279734"/>
              <a:ext cx="1456563" cy="1486151"/>
            </a:xfrm>
            <a:prstGeom prst="teardrop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3590929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RPJM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7894" y="4006805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1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944" y="3192314"/>
            <a:ext cx="1726755" cy="883163"/>
            <a:chOff x="36214" y="2426173"/>
            <a:chExt cx="1726755" cy="883163"/>
          </a:xfrm>
        </p:grpSpPr>
        <p:sp>
          <p:nvSpPr>
            <p:cNvPr id="18" name="TextBox 17"/>
            <p:cNvSpPr txBox="1"/>
            <p:nvPr/>
          </p:nvSpPr>
          <p:spPr>
            <a:xfrm>
              <a:off x="36214" y="2426173"/>
              <a:ext cx="1726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dirty="0" smtClean="0">
                  <a:solidFill>
                    <a:srgbClr val="00B050"/>
                  </a:solidFill>
                  <a:latin typeface="Berlin Sans FB Demi" panose="020E0802020502020306" pitchFamily="34" charset="0"/>
                </a:rPr>
                <a:t>GOOD</a:t>
              </a:r>
              <a:r>
                <a:rPr lang="en-ID" dirty="0" smtClean="0">
                  <a:latin typeface="Berlin Sans FB Demi" panose="020E0802020502020306" pitchFamily="34" charset="0"/>
                </a:rPr>
                <a:t> </a:t>
              </a:r>
            </a:p>
            <a:p>
              <a:pPr algn="ctr"/>
              <a:r>
                <a:rPr lang="en-ID" dirty="0" smtClean="0">
                  <a:latin typeface="Berlin Sans FB Demi" panose="020E0802020502020306" pitchFamily="34" charset="0"/>
                </a:rPr>
                <a:t>GOVERNANCE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12" y="2940004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dirty="0" smtClean="0">
                  <a:latin typeface="Berlin Sans FB Demi" panose="020E0802020502020306" pitchFamily="34" charset="0"/>
                </a:rPr>
                <a:t>2005-2009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91317" y="3116111"/>
            <a:ext cx="1486151" cy="1456563"/>
            <a:chOff x="355195" y="3294528"/>
            <a:chExt cx="1486151" cy="1456563"/>
          </a:xfrm>
        </p:grpSpPr>
        <p:sp>
          <p:nvSpPr>
            <p:cNvPr id="22" name="Teardrop 21"/>
            <p:cNvSpPr/>
            <p:nvPr/>
          </p:nvSpPr>
          <p:spPr>
            <a:xfrm rot="5400000">
              <a:off x="369989" y="3279734"/>
              <a:ext cx="1456563" cy="1486151"/>
            </a:xfrm>
            <a:prstGeom prst="teardrop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3590929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RPJM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7894" y="4006805"/>
              <a:ext cx="423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2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35241" y="2224339"/>
            <a:ext cx="1484702" cy="883163"/>
            <a:chOff x="157240" y="2426173"/>
            <a:chExt cx="1484702" cy="883163"/>
          </a:xfrm>
        </p:grpSpPr>
        <p:sp>
          <p:nvSpPr>
            <p:cNvPr id="27" name="TextBox 26"/>
            <p:cNvSpPr txBox="1"/>
            <p:nvPr/>
          </p:nvSpPr>
          <p:spPr>
            <a:xfrm>
              <a:off x="157240" y="2426173"/>
              <a:ext cx="148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dirty="0" smtClean="0">
                  <a:solidFill>
                    <a:srgbClr val="00B050"/>
                  </a:solidFill>
                  <a:latin typeface="Berlin Sans FB Demi" panose="020E0802020502020306" pitchFamily="34" charset="0"/>
                </a:rPr>
                <a:t>REFORMASI</a:t>
              </a:r>
              <a:r>
                <a:rPr lang="en-ID" dirty="0" smtClean="0">
                  <a:latin typeface="Berlin Sans FB Demi" panose="020E0802020502020306" pitchFamily="34" charset="0"/>
                </a:rPr>
                <a:t> </a:t>
              </a:r>
            </a:p>
            <a:p>
              <a:pPr algn="ctr"/>
              <a:r>
                <a:rPr lang="en-ID" dirty="0" smtClean="0">
                  <a:latin typeface="Berlin Sans FB Demi" panose="020E0802020502020306" pitchFamily="34" charset="0"/>
                </a:rPr>
                <a:t>BIROKRASI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142" y="2940004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dirty="0" smtClean="0">
                  <a:latin typeface="Berlin Sans FB Demi" panose="020E0802020502020306" pitchFamily="34" charset="0"/>
                </a:rPr>
                <a:t>2010-2014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50622" y="2142388"/>
            <a:ext cx="1486151" cy="1456563"/>
            <a:chOff x="355195" y="3294528"/>
            <a:chExt cx="1486151" cy="1456563"/>
          </a:xfrm>
        </p:grpSpPr>
        <p:sp>
          <p:nvSpPr>
            <p:cNvPr id="30" name="Teardrop 29"/>
            <p:cNvSpPr/>
            <p:nvPr/>
          </p:nvSpPr>
          <p:spPr>
            <a:xfrm rot="5400000">
              <a:off x="369989" y="3279734"/>
              <a:ext cx="1456563" cy="1486151"/>
            </a:xfrm>
            <a:prstGeom prst="teardrop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" y="3590929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RPJM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7894" y="4006805"/>
              <a:ext cx="423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3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80759" y="1259225"/>
            <a:ext cx="1205779" cy="883163"/>
            <a:chOff x="232142" y="2426173"/>
            <a:chExt cx="1205779" cy="883163"/>
          </a:xfrm>
        </p:grpSpPr>
        <p:sp>
          <p:nvSpPr>
            <p:cNvPr id="39" name="TextBox 38"/>
            <p:cNvSpPr txBox="1"/>
            <p:nvPr/>
          </p:nvSpPr>
          <p:spPr>
            <a:xfrm>
              <a:off x="427346" y="2426173"/>
              <a:ext cx="944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dirty="0" smtClean="0">
                  <a:solidFill>
                    <a:srgbClr val="00B050"/>
                  </a:solidFill>
                  <a:latin typeface="Berlin Sans FB Demi" panose="020E0802020502020306" pitchFamily="34" charset="0"/>
                </a:rPr>
                <a:t>SISTEM</a:t>
              </a:r>
              <a:r>
                <a:rPr lang="en-ID" dirty="0" smtClean="0">
                  <a:latin typeface="Berlin Sans FB Demi" panose="020E0802020502020306" pitchFamily="34" charset="0"/>
                </a:rPr>
                <a:t> </a:t>
              </a:r>
            </a:p>
            <a:p>
              <a:pPr algn="ctr"/>
              <a:r>
                <a:rPr lang="en-ID" dirty="0" smtClean="0">
                  <a:latin typeface="Berlin Sans FB Demi" panose="020E0802020502020306" pitchFamily="34" charset="0"/>
                </a:rPr>
                <a:t>MERIT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2142" y="2940004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dirty="0" smtClean="0">
                  <a:latin typeface="Berlin Sans FB Demi" panose="020E0802020502020306" pitchFamily="34" charset="0"/>
                </a:rPr>
                <a:t>2015-2019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4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 t="5706" r="17411" b="86047"/>
          <a:stretch/>
        </p:blipFill>
        <p:spPr bwMode="auto">
          <a:xfrm>
            <a:off x="6032007" y="1124744"/>
            <a:ext cx="2520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102073" y="1363303"/>
            <a:ext cx="1486151" cy="1456563"/>
            <a:chOff x="355195" y="3294528"/>
            <a:chExt cx="1486151" cy="1456563"/>
          </a:xfrm>
        </p:grpSpPr>
        <p:sp>
          <p:nvSpPr>
            <p:cNvPr id="34" name="Teardrop 33"/>
            <p:cNvSpPr/>
            <p:nvPr/>
          </p:nvSpPr>
          <p:spPr>
            <a:xfrm rot="5400000">
              <a:off x="369989" y="3279734"/>
              <a:ext cx="1456563" cy="1486151"/>
            </a:xfrm>
            <a:prstGeom prst="teardrop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" y="3590929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RPJM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7894" y="4006805"/>
              <a:ext cx="439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600" dirty="0" smtClean="0">
                  <a:latin typeface="Berlin Sans FB Demi" panose="020E0802020502020306" pitchFamily="34" charset="0"/>
                </a:rPr>
                <a:t>4</a:t>
              </a:r>
              <a:endParaRPr lang="en-US" sz="3600" dirty="0"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4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 t="5706" r="17411" b="86047"/>
          <a:stretch/>
        </p:blipFill>
        <p:spPr bwMode="auto">
          <a:xfrm>
            <a:off x="4616835" y="6053283"/>
            <a:ext cx="406996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Flowchart: Manual Input 6"/>
          <p:cNvSpPr/>
          <p:nvPr/>
        </p:nvSpPr>
        <p:spPr>
          <a:xfrm>
            <a:off x="4594231" y="5309418"/>
            <a:ext cx="4125320" cy="1075618"/>
          </a:xfrm>
          <a:prstGeom prst="flowChartManualIn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4231" y="5712509"/>
            <a:ext cx="4092787" cy="74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ROAD MAP PEMBANGUNAN ASN</a:t>
            </a:r>
            <a:endParaRPr 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41301" y="432423"/>
            <a:ext cx="2552302" cy="883163"/>
            <a:chOff x="-376556" y="2426173"/>
            <a:chExt cx="2552302" cy="883163"/>
          </a:xfrm>
        </p:grpSpPr>
        <p:sp>
          <p:nvSpPr>
            <p:cNvPr id="45" name="TextBox 44"/>
            <p:cNvSpPr txBox="1"/>
            <p:nvPr/>
          </p:nvSpPr>
          <p:spPr>
            <a:xfrm>
              <a:off x="-376556" y="2426173"/>
              <a:ext cx="2552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dirty="0" smtClean="0">
                  <a:solidFill>
                    <a:srgbClr val="00B050"/>
                  </a:solidFill>
                  <a:latin typeface="Berlin Sans FB Demi" panose="020E0802020502020306" pitchFamily="34" charset="0"/>
                </a:rPr>
                <a:t>BIROKRASI BERKELAS</a:t>
              </a:r>
              <a:r>
                <a:rPr lang="en-ID" dirty="0" smtClean="0">
                  <a:latin typeface="Berlin Sans FB Demi" panose="020E0802020502020306" pitchFamily="34" charset="0"/>
                </a:rPr>
                <a:t> </a:t>
              </a:r>
            </a:p>
            <a:p>
              <a:pPr algn="ctr"/>
              <a:r>
                <a:rPr lang="en-ID" dirty="0" smtClean="0">
                  <a:latin typeface="Berlin Sans FB Demi" panose="020E0802020502020306" pitchFamily="34" charset="0"/>
                </a:rPr>
                <a:t>DUNIA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142" y="2940004"/>
              <a:ext cx="13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dirty="0" smtClean="0">
                  <a:latin typeface="Berlin Sans FB Demi" panose="020E0802020502020306" pitchFamily="34" charset="0"/>
                </a:rPr>
                <a:t>2020-2024</a:t>
              </a:r>
              <a:endParaRPr lang="en-US" dirty="0"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627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65860"/>
          </a:xfrm>
          <a:custGeom>
            <a:avLst/>
            <a:gdLst/>
            <a:ahLst/>
            <a:cxnLst/>
            <a:rect l="l" t="t" r="r" b="b"/>
            <a:pathLst>
              <a:path w="12192000" h="1165860">
                <a:moveTo>
                  <a:pt x="0" y="1165860"/>
                </a:moveTo>
                <a:lnTo>
                  <a:pt x="12192000" y="1165860"/>
                </a:lnTo>
                <a:lnTo>
                  <a:pt x="12192000" y="0"/>
                </a:lnTo>
                <a:lnTo>
                  <a:pt x="0" y="0"/>
                </a:lnTo>
                <a:lnTo>
                  <a:pt x="0" y="116586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9138" y="1964435"/>
            <a:ext cx="3896486" cy="3651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5703" y="1235963"/>
            <a:ext cx="4199382" cy="508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5705" y="1235963"/>
            <a:ext cx="3076099" cy="1287780"/>
          </a:xfrm>
          <a:custGeom>
            <a:avLst/>
            <a:gdLst/>
            <a:ahLst/>
            <a:cxnLst/>
            <a:rect l="l" t="t" r="r" b="b"/>
            <a:pathLst>
              <a:path w="4101465" h="1287780">
                <a:moveTo>
                  <a:pt x="507" y="0"/>
                </a:moveTo>
                <a:lnTo>
                  <a:pt x="3118738" y="0"/>
                </a:lnTo>
                <a:lnTo>
                  <a:pt x="3176245" y="2915"/>
                </a:lnTo>
                <a:lnTo>
                  <a:pt x="3233084" y="7236"/>
                </a:lnTo>
                <a:lnTo>
                  <a:pt x="3289143" y="12937"/>
                </a:lnTo>
                <a:lnTo>
                  <a:pt x="3344310" y="19993"/>
                </a:lnTo>
                <a:lnTo>
                  <a:pt x="3398473" y="28378"/>
                </a:lnTo>
                <a:lnTo>
                  <a:pt x="3451521" y="38068"/>
                </a:lnTo>
                <a:lnTo>
                  <a:pt x="3503342" y="49037"/>
                </a:lnTo>
                <a:lnTo>
                  <a:pt x="3553823" y="61260"/>
                </a:lnTo>
                <a:lnTo>
                  <a:pt x="3602854" y="74711"/>
                </a:lnTo>
                <a:lnTo>
                  <a:pt x="3650321" y="89366"/>
                </a:lnTo>
                <a:lnTo>
                  <a:pt x="3696112" y="105199"/>
                </a:lnTo>
                <a:lnTo>
                  <a:pt x="3740117" y="122184"/>
                </a:lnTo>
                <a:lnTo>
                  <a:pt x="3782223" y="140297"/>
                </a:lnTo>
                <a:lnTo>
                  <a:pt x="3822319" y="159512"/>
                </a:lnTo>
                <a:lnTo>
                  <a:pt x="3878924" y="190637"/>
                </a:lnTo>
                <a:lnTo>
                  <a:pt x="3929504" y="223606"/>
                </a:lnTo>
                <a:lnTo>
                  <a:pt x="3973895" y="258228"/>
                </a:lnTo>
                <a:lnTo>
                  <a:pt x="4011934" y="294315"/>
                </a:lnTo>
                <a:lnTo>
                  <a:pt x="4043454" y="331677"/>
                </a:lnTo>
                <a:lnTo>
                  <a:pt x="4068294" y="370125"/>
                </a:lnTo>
                <a:lnTo>
                  <a:pt x="4086288" y="409469"/>
                </a:lnTo>
                <a:lnTo>
                  <a:pt x="4097273" y="449522"/>
                </a:lnTo>
                <a:lnTo>
                  <a:pt x="4101084" y="490093"/>
                </a:lnTo>
                <a:lnTo>
                  <a:pt x="4101084" y="1287780"/>
                </a:lnTo>
                <a:lnTo>
                  <a:pt x="0" y="1287780"/>
                </a:lnTo>
                <a:lnTo>
                  <a:pt x="507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9274" y="5032247"/>
            <a:ext cx="3076099" cy="1287780"/>
          </a:xfrm>
          <a:custGeom>
            <a:avLst/>
            <a:gdLst/>
            <a:ahLst/>
            <a:cxnLst/>
            <a:rect l="l" t="t" r="r" b="b"/>
            <a:pathLst>
              <a:path w="4101465" h="1287779">
                <a:moveTo>
                  <a:pt x="4100576" y="1287780"/>
                </a:moveTo>
                <a:lnTo>
                  <a:pt x="982344" y="1287780"/>
                </a:lnTo>
                <a:lnTo>
                  <a:pt x="924838" y="1284872"/>
                </a:lnTo>
                <a:lnTo>
                  <a:pt x="867999" y="1280558"/>
                </a:lnTo>
                <a:lnTo>
                  <a:pt x="811940" y="1274864"/>
                </a:lnTo>
                <a:lnTo>
                  <a:pt x="756773" y="1267813"/>
                </a:lnTo>
                <a:lnTo>
                  <a:pt x="702610" y="1259432"/>
                </a:lnTo>
                <a:lnTo>
                  <a:pt x="649562" y="1249745"/>
                </a:lnTo>
                <a:lnTo>
                  <a:pt x="597741" y="1238777"/>
                </a:lnTo>
                <a:lnTo>
                  <a:pt x="547260" y="1226553"/>
                </a:lnTo>
                <a:lnTo>
                  <a:pt x="498229" y="1213098"/>
                </a:lnTo>
                <a:lnTo>
                  <a:pt x="450762" y="1198438"/>
                </a:lnTo>
                <a:lnTo>
                  <a:pt x="404971" y="1182597"/>
                </a:lnTo>
                <a:lnTo>
                  <a:pt x="360966" y="1165601"/>
                </a:lnTo>
                <a:lnTo>
                  <a:pt x="318860" y="1147474"/>
                </a:lnTo>
                <a:lnTo>
                  <a:pt x="278764" y="1128242"/>
                </a:lnTo>
                <a:lnTo>
                  <a:pt x="222159" y="1097111"/>
                </a:lnTo>
                <a:lnTo>
                  <a:pt x="171579" y="1064141"/>
                </a:lnTo>
                <a:lnTo>
                  <a:pt x="127188" y="1029522"/>
                </a:lnTo>
                <a:lnTo>
                  <a:pt x="89149" y="993441"/>
                </a:lnTo>
                <a:lnTo>
                  <a:pt x="57629" y="956088"/>
                </a:lnTo>
                <a:lnTo>
                  <a:pt x="32789" y="917650"/>
                </a:lnTo>
                <a:lnTo>
                  <a:pt x="14795" y="878316"/>
                </a:lnTo>
                <a:lnTo>
                  <a:pt x="3810" y="838273"/>
                </a:lnTo>
                <a:lnTo>
                  <a:pt x="0" y="797712"/>
                </a:lnTo>
                <a:lnTo>
                  <a:pt x="0" y="0"/>
                </a:lnTo>
                <a:lnTo>
                  <a:pt x="4101083" y="0"/>
                </a:lnTo>
                <a:lnTo>
                  <a:pt x="4100576" y="128778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2847" y="5115727"/>
            <a:ext cx="233838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Eksternal: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Globalisasi </a:t>
            </a:r>
            <a:r>
              <a:rPr sz="1800" b="1" spc="-33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800" b="1" spc="-145" dirty="0">
                <a:solidFill>
                  <a:srgbClr val="FFFFFF"/>
                </a:solidFill>
                <a:latin typeface="Verdana"/>
                <a:cs typeface="Verdana"/>
              </a:rPr>
              <a:t> persaingan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35" dirty="0">
                <a:solidFill>
                  <a:srgbClr val="FFFFFF"/>
                </a:solidFill>
                <a:latin typeface="Verdana"/>
                <a:cs typeface="Verdana"/>
              </a:rPr>
              <a:t>Tuntutan</a:t>
            </a:r>
            <a:r>
              <a:rPr sz="1800" b="1" spc="-155" dirty="0">
                <a:solidFill>
                  <a:srgbClr val="FFFFFF"/>
                </a:solidFill>
                <a:latin typeface="Verdana"/>
                <a:cs typeface="Verdana"/>
              </a:rPr>
              <a:t> publik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70657" y="1930907"/>
            <a:ext cx="276606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77939" y="1419319"/>
            <a:ext cx="15964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Internal: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Mismatch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Indisipliner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02504" y="1181100"/>
            <a:ext cx="2530601" cy="5192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70179" y="1234439"/>
            <a:ext cx="2450591" cy="5085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738082" y="1362972"/>
            <a:ext cx="1916714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10515">
              <a:lnSpc>
                <a:spcPts val="4310"/>
              </a:lnSpc>
              <a:spcBef>
                <a:spcPts val="250"/>
              </a:spcBef>
            </a:pPr>
            <a:r>
              <a:rPr sz="3200" b="1" spc="-540" dirty="0" smtClean="0">
                <a:solidFill>
                  <a:srgbClr val="FFFFFF"/>
                </a:solidFill>
                <a:latin typeface="Verdana"/>
                <a:cs typeface="Verdana"/>
              </a:rPr>
              <a:t>SMA</a:t>
            </a:r>
            <a:r>
              <a:rPr lang="en-US" sz="3200" b="1" spc="-5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200" b="1" spc="-540" dirty="0" smtClean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3200" b="1" spc="-400" dirty="0">
                <a:solidFill>
                  <a:srgbClr val="FFFFFF"/>
                </a:solidFill>
                <a:latin typeface="Verdana"/>
                <a:cs typeface="Verdana"/>
              </a:rPr>
              <a:t>ASN</a:t>
            </a:r>
            <a:r>
              <a:rPr sz="3200" b="1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5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07098" y="2973328"/>
            <a:ext cx="2199132" cy="132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40820" y="3030473"/>
            <a:ext cx="2109311" cy="0"/>
          </a:xfrm>
          <a:custGeom>
            <a:avLst/>
            <a:gdLst/>
            <a:ahLst/>
            <a:cxnLst/>
            <a:rect l="l" t="t" r="r" b="b"/>
            <a:pathLst>
              <a:path w="2812415">
                <a:moveTo>
                  <a:pt x="0" y="0"/>
                </a:moveTo>
                <a:lnTo>
                  <a:pt x="281216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32806" y="3941064"/>
            <a:ext cx="283463" cy="490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34301" y="2636376"/>
            <a:ext cx="2774203" cy="2664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Profile: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215" dirty="0">
                <a:solidFill>
                  <a:srgbClr val="FFFFFF"/>
                </a:solidFill>
                <a:latin typeface="Verdana"/>
                <a:cs typeface="Verdana"/>
              </a:rPr>
              <a:t>Integritas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ct val="100000"/>
              </a:lnSpc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Nasionalime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ts val="2155"/>
              </a:lnSpc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Wawasan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ts val="2155"/>
              </a:lnSpc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475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600" b="1" spc="-475" dirty="0" smtClean="0">
                <a:solidFill>
                  <a:srgbClr val="FFFFFF"/>
                </a:solidFill>
                <a:latin typeface="Verdana"/>
                <a:cs typeface="Verdana"/>
              </a:rPr>
              <a:t>       </a:t>
            </a:r>
            <a:r>
              <a:rPr sz="1600" b="1" spc="-475" dirty="0" smtClean="0">
                <a:solidFill>
                  <a:srgbClr val="FFFFFF"/>
                </a:solidFill>
                <a:latin typeface="Verdana"/>
                <a:cs typeface="Verdana"/>
              </a:rPr>
              <a:t>T   </a:t>
            </a:r>
            <a:r>
              <a:rPr sz="1600" b="1" spc="-33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Bahasa</a:t>
            </a:r>
            <a:r>
              <a:rPr sz="16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asing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Hospitality</a:t>
            </a: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(Pelayanan)</a:t>
            </a:r>
            <a:endParaRPr sz="1600" dirty="0">
              <a:latin typeface="Verdana"/>
              <a:cs typeface="Verdana"/>
            </a:endParaRPr>
          </a:p>
          <a:p>
            <a:pPr marL="327025" indent="-281940">
              <a:lnSpc>
                <a:spcPts val="2155"/>
              </a:lnSpc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190" dirty="0">
                <a:solidFill>
                  <a:srgbClr val="FFFFFF"/>
                </a:solidFill>
                <a:latin typeface="Verdana"/>
                <a:cs typeface="Verdana"/>
              </a:rPr>
              <a:t>Networking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(Jaringan)</a:t>
            </a:r>
            <a:endParaRPr sz="1600" dirty="0">
              <a:latin typeface="Verdana"/>
              <a:cs typeface="Verdana"/>
            </a:endParaRPr>
          </a:p>
          <a:p>
            <a:pPr marL="327025" marR="676275" indent="-281940">
              <a:lnSpc>
                <a:spcPts val="2160"/>
              </a:lnSpc>
              <a:spcBef>
                <a:spcPts val="65"/>
              </a:spcBef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Entrepreneurship  </a:t>
            </a:r>
            <a:r>
              <a:rPr sz="1600" b="1" spc="-2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Kewirausahaa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00" b="1" spc="-29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71235" y="2080914"/>
            <a:ext cx="19526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/>
                <a:cs typeface="Tahoma"/>
              </a:rPr>
              <a:t>TAN</a:t>
            </a:r>
            <a:r>
              <a:rPr b="1" dirty="0" smtClean="0">
                <a:solidFill>
                  <a:srgbClr val="FF0000"/>
                </a:solidFill>
                <a:latin typeface="Tahoma"/>
                <a:cs typeface="Tahoma"/>
              </a:rPr>
              <a:t>A  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N  G  A  N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15816" y="3180164"/>
            <a:ext cx="2891961" cy="11849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60"/>
              </a:spcBef>
            </a:pPr>
            <a:r>
              <a:rPr b="1" spc="-210" dirty="0">
                <a:latin typeface="Verdana"/>
                <a:cs typeface="Verdana"/>
              </a:rPr>
              <a:t>PROGRAM</a:t>
            </a:r>
            <a:r>
              <a:rPr b="1" spc="-125" dirty="0">
                <a:latin typeface="Verdana"/>
                <a:cs typeface="Verdana"/>
              </a:rPr>
              <a:t> </a:t>
            </a:r>
            <a:r>
              <a:rPr b="1" spc="-385" dirty="0">
                <a:latin typeface="Verdana"/>
                <a:cs typeface="Verdana"/>
              </a:rPr>
              <a:t>STRATEGIS</a:t>
            </a:r>
            <a:endParaRPr dirty="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b="1" spc="-125" dirty="0">
                <a:latin typeface="Verdana"/>
                <a:cs typeface="Verdana"/>
              </a:rPr>
              <a:t>Perencanaan</a:t>
            </a:r>
            <a:endParaRPr sz="1400" dirty="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b="1" spc="-210" dirty="0">
                <a:latin typeface="Verdana"/>
                <a:cs typeface="Verdana"/>
              </a:rPr>
              <a:t>Rekrutmen </a:t>
            </a:r>
            <a:r>
              <a:rPr sz="1400" b="1" spc="-330" dirty="0">
                <a:latin typeface="Verdana"/>
                <a:cs typeface="Verdana"/>
              </a:rPr>
              <a:t>&amp;</a:t>
            </a:r>
            <a:r>
              <a:rPr sz="1400" b="1" spc="-320" dirty="0">
                <a:latin typeface="Verdana"/>
                <a:cs typeface="Verdana"/>
              </a:rPr>
              <a:t> </a:t>
            </a:r>
            <a:r>
              <a:rPr sz="1400" b="1" spc="-180" dirty="0">
                <a:latin typeface="Verdana"/>
                <a:cs typeface="Verdana"/>
              </a:rPr>
              <a:t>Seleksi</a:t>
            </a:r>
            <a:endParaRPr sz="1400" dirty="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b="1" spc="-125" dirty="0">
                <a:latin typeface="Verdana"/>
                <a:cs typeface="Verdana"/>
              </a:rPr>
              <a:t>Pengembangan</a:t>
            </a:r>
            <a:r>
              <a:rPr sz="1400" b="1" spc="-204" dirty="0">
                <a:latin typeface="Verdana"/>
                <a:cs typeface="Verdana"/>
              </a:rPr>
              <a:t> </a:t>
            </a:r>
            <a:r>
              <a:rPr sz="1400" b="1" spc="-160" dirty="0">
                <a:latin typeface="Verdana"/>
                <a:cs typeface="Verdana"/>
              </a:rPr>
              <a:t>Kapasitas</a:t>
            </a:r>
            <a:endParaRPr sz="1400" dirty="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b="1" spc="-200" dirty="0">
                <a:latin typeface="Verdana"/>
                <a:cs typeface="Verdana"/>
              </a:rPr>
              <a:t>Reformasi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spc="-160" dirty="0">
                <a:latin typeface="Verdana"/>
                <a:cs typeface="Verdana"/>
              </a:rPr>
              <a:t>Kesejahteraan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718" y="6544060"/>
            <a:ext cx="9130665" cy="314325"/>
          </a:xfrm>
          <a:custGeom>
            <a:avLst/>
            <a:gdLst/>
            <a:ahLst/>
            <a:cxnLst/>
            <a:rect l="l" t="t" r="r" b="b"/>
            <a:pathLst>
              <a:path w="12174220" h="314325">
                <a:moveTo>
                  <a:pt x="12173712" y="0"/>
                </a:moveTo>
                <a:lnTo>
                  <a:pt x="0" y="0"/>
                </a:lnTo>
                <a:lnTo>
                  <a:pt x="0" y="313942"/>
                </a:lnTo>
                <a:lnTo>
                  <a:pt x="12173712" y="313942"/>
                </a:lnTo>
                <a:lnTo>
                  <a:pt x="1217371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6352032"/>
            <a:ext cx="9144000" cy="161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6483096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00A79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860548"/>
            <a:ext cx="2160270" cy="2020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2845307"/>
            <a:ext cx="2171700" cy="1889760"/>
          </a:xfrm>
          <a:custGeom>
            <a:avLst/>
            <a:gdLst/>
            <a:ahLst/>
            <a:cxnLst/>
            <a:rect l="l" t="t" r="r" b="b"/>
            <a:pathLst>
              <a:path w="2895600" h="1889760">
                <a:moveTo>
                  <a:pt x="2580639" y="0"/>
                </a:moveTo>
                <a:lnTo>
                  <a:pt x="323862" y="0"/>
                </a:lnTo>
                <a:lnTo>
                  <a:pt x="323862" y="1889759"/>
                </a:lnTo>
                <a:lnTo>
                  <a:pt x="2580639" y="1889759"/>
                </a:lnTo>
                <a:lnTo>
                  <a:pt x="2627163" y="1886345"/>
                </a:lnTo>
                <a:lnTo>
                  <a:pt x="2671573" y="1876428"/>
                </a:lnTo>
                <a:lnTo>
                  <a:pt x="2713382" y="1860493"/>
                </a:lnTo>
                <a:lnTo>
                  <a:pt x="2752101" y="1839028"/>
                </a:lnTo>
                <a:lnTo>
                  <a:pt x="2787242" y="1812519"/>
                </a:lnTo>
                <a:lnTo>
                  <a:pt x="2818317" y="1781454"/>
                </a:lnTo>
                <a:lnTo>
                  <a:pt x="2844836" y="1746317"/>
                </a:lnTo>
                <a:lnTo>
                  <a:pt x="2866313" y="1707597"/>
                </a:lnTo>
                <a:lnTo>
                  <a:pt x="2882258" y="1665780"/>
                </a:lnTo>
                <a:lnTo>
                  <a:pt x="2892183" y="1621352"/>
                </a:lnTo>
                <a:lnTo>
                  <a:pt x="2895599" y="1574799"/>
                </a:lnTo>
                <a:lnTo>
                  <a:pt x="2895599" y="314959"/>
                </a:lnTo>
                <a:lnTo>
                  <a:pt x="2892183" y="268407"/>
                </a:lnTo>
                <a:lnTo>
                  <a:pt x="2882258" y="223979"/>
                </a:lnTo>
                <a:lnTo>
                  <a:pt x="2866313" y="182162"/>
                </a:lnTo>
                <a:lnTo>
                  <a:pt x="2844836" y="143442"/>
                </a:lnTo>
                <a:lnTo>
                  <a:pt x="2818317" y="108305"/>
                </a:lnTo>
                <a:lnTo>
                  <a:pt x="2787242" y="77240"/>
                </a:lnTo>
                <a:lnTo>
                  <a:pt x="2752101" y="50731"/>
                </a:lnTo>
                <a:lnTo>
                  <a:pt x="2713382" y="29266"/>
                </a:lnTo>
                <a:lnTo>
                  <a:pt x="2671573" y="13331"/>
                </a:lnTo>
                <a:lnTo>
                  <a:pt x="2627163" y="3414"/>
                </a:lnTo>
                <a:lnTo>
                  <a:pt x="2580639" y="0"/>
                </a:lnTo>
                <a:close/>
              </a:path>
              <a:path w="2895600" h="1889760">
                <a:moveTo>
                  <a:pt x="169608" y="0"/>
                </a:moveTo>
                <a:lnTo>
                  <a:pt x="0" y="0"/>
                </a:lnTo>
                <a:lnTo>
                  <a:pt x="0" y="1889759"/>
                </a:lnTo>
                <a:lnTo>
                  <a:pt x="169608" y="1889759"/>
                </a:lnTo>
                <a:lnTo>
                  <a:pt x="16960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3139" y="3049331"/>
            <a:ext cx="1909954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3300" b="1" spc="-140" dirty="0">
                <a:solidFill>
                  <a:srgbClr val="FFC000"/>
                </a:solidFill>
                <a:latin typeface="Arial"/>
                <a:cs typeface="Arial"/>
              </a:rPr>
              <a:t>KONDI</a:t>
            </a:r>
            <a:r>
              <a:rPr sz="3300" b="1" spc="-459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300" b="1" spc="-70" dirty="0">
                <a:solidFill>
                  <a:srgbClr val="FFC000"/>
                </a:solidFill>
                <a:latin typeface="Arial"/>
                <a:cs typeface="Arial"/>
              </a:rPr>
              <a:t>SI  </a:t>
            </a:r>
            <a:r>
              <a:rPr sz="3300" b="1" spc="-250" dirty="0">
                <a:solidFill>
                  <a:srgbClr val="FFC000"/>
                </a:solidFill>
                <a:latin typeface="Arial"/>
                <a:cs typeface="Arial"/>
              </a:rPr>
              <a:t>SAAT </a:t>
            </a:r>
            <a:r>
              <a:rPr sz="3300" b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3300" b="1" spc="-1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300" b="1" spc="-55" dirty="0">
                <a:solidFill>
                  <a:srgbClr val="FFC000"/>
                </a:solidFill>
                <a:latin typeface="Arial"/>
                <a:cs typeface="Arial"/>
              </a:rPr>
              <a:t>NI</a:t>
            </a:r>
            <a:endParaRPr sz="3300" dirty="0">
              <a:latin typeface="Arial"/>
              <a:cs typeface="Arial"/>
            </a:endParaRPr>
          </a:p>
          <a:p>
            <a:pPr marL="115570" algn="ctr">
              <a:lnSpc>
                <a:spcPct val="100000"/>
              </a:lnSpc>
              <a:spcBef>
                <a:spcPts val="165"/>
              </a:spcBef>
            </a:pPr>
            <a:r>
              <a:rPr sz="1800" b="1" spc="-45" dirty="0">
                <a:solidFill>
                  <a:srgbClr val="FFC000"/>
                </a:solidFill>
                <a:latin typeface="Arial"/>
                <a:cs typeface="Arial"/>
              </a:rPr>
              <a:t>4,35Jut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ASN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0" y="1118616"/>
            <a:ext cx="9144000" cy="137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1136903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07318" y="17219"/>
            <a:ext cx="5537728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ts val="4405"/>
              </a:lnSpc>
              <a:spcBef>
                <a:spcPts val="95"/>
              </a:spcBef>
            </a:pPr>
            <a:r>
              <a:rPr sz="4000" b="0" spc="-509" dirty="0" smtClean="0">
                <a:solidFill>
                  <a:schemeClr val="bg1"/>
                </a:solidFill>
                <a:latin typeface="Arial"/>
                <a:cs typeface="Arial"/>
              </a:rPr>
              <a:t>TANTANGAN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3000" spc="-135" dirty="0" smtClean="0">
                <a:solidFill>
                  <a:schemeClr val="bg1"/>
                </a:solidFill>
              </a:rPr>
              <a:t>PEMBANGUNAN</a:t>
            </a:r>
            <a:r>
              <a:rPr sz="3000" spc="-160" dirty="0" smtClean="0">
                <a:solidFill>
                  <a:schemeClr val="bg1"/>
                </a:solidFill>
              </a:rPr>
              <a:t> </a:t>
            </a:r>
            <a:r>
              <a:rPr sz="3000" spc="-155" dirty="0">
                <a:solidFill>
                  <a:schemeClr val="bg1"/>
                </a:solidFill>
              </a:rPr>
              <a:t>ASN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C80-49CD-7E41-9830-7FC4118200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78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8" y="938213"/>
            <a:ext cx="9015412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6382864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8" y="938213"/>
            <a:ext cx="9072562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652566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8" y="938213"/>
            <a:ext cx="9015412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885602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8" y="938213"/>
            <a:ext cx="9015412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7155251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6" y="938213"/>
            <a:ext cx="9020174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051596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2220</TotalTime>
  <Words>670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Berlin Sans FB Demi</vt:lpstr>
      <vt:lpstr>Calibri</vt:lpstr>
      <vt:lpstr>Century Gothic</vt:lpstr>
      <vt:lpstr>Tahoma</vt:lpstr>
      <vt:lpstr>Times New Roman</vt:lpstr>
      <vt:lpstr>Verdana</vt:lpstr>
      <vt:lpstr>Wingdings</vt:lpstr>
      <vt:lpstr>Wingdings 3</vt:lpstr>
      <vt:lpstr>Wisp</vt:lpstr>
      <vt:lpstr>Peraturan Menteri Pendayagunaan Aparatur Negara dan Reformasi Birokrasi RI Nomor 3 Tahun 2020 tentang  MANAJEMEN TALENTA APARATUR SIPIL NEGARA   </vt:lpstr>
      <vt:lpstr>PowerPoint Presentation</vt:lpstr>
      <vt:lpstr>PowerPoint Presentation</vt:lpstr>
      <vt:lpstr>TANTANGAN  PEMBANGUNAN ASN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MANAJEMEN TALENTA</vt:lpstr>
      <vt:lpstr>MANAJEMEN TALENTA ASN</vt:lpstr>
      <vt:lpstr>TUJUAN MANAJEMEN TALENTA ASN</vt:lpstr>
      <vt:lpstr>PRINSIP MANAJEMEN TALENTA ASN</vt:lpstr>
      <vt:lpstr>ASPEK MANAJEMEN TALENTA ASN</vt:lpstr>
      <vt:lpstr>AKUISISI TALENTA</vt:lpstr>
      <vt:lpstr>a. Identifikasi dan Penetapan Jabatan Kritikal</vt:lpstr>
      <vt:lpstr>b. Analisis Kebutuhan Talenta   didasarkan pada RPJMN dan RPJPN</vt:lpstr>
      <vt:lpstr>d. Penetapan Kelompok Rencana Suksesi</vt:lpstr>
      <vt:lpstr>e. Pencarian dan Penempatan Talenta   melalui mekanisme mutasi/rotasi antar instansi, penugasan, penugasan khusus</vt:lpstr>
      <vt:lpstr>PowerPoint Presentation</vt:lpstr>
      <vt:lpstr>RENCANA SUKSESI</vt:lpstr>
      <vt:lpstr>PEMANTAUAN DAN EVALUASI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Jabatan</dc:title>
  <dc:creator>Raihannah</dc:creator>
  <cp:lastModifiedBy>pangastuti</cp:lastModifiedBy>
  <cp:revision>176</cp:revision>
  <dcterms:created xsi:type="dcterms:W3CDTF">2014-10-13T01:19:11Z</dcterms:created>
  <dcterms:modified xsi:type="dcterms:W3CDTF">2020-11-18T03:07:21Z</dcterms:modified>
</cp:coreProperties>
</file>