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10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colors9.xml" ContentType="application/vnd.openxmlformats-officedocument.drawingml.diagramColors+xml"/>
  <Override PartName="/ppt/diagrams/data1.xml" ContentType="application/vnd.openxmlformats-officedocument.drawingml.diagramData+xml"/>
  <Override PartName="/ppt/diagrams/data10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data9.xml" ContentType="application/vnd.openxmlformats-officedocument.drawingml.diagramData+xml"/>
  <Override PartName="/ppt/diagrams/drawing1.xml" ContentType="application/vnd.ms-office.drawingml.diagramDrawing+xml"/>
  <Override PartName="/ppt/diagrams/drawing10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drawing8.xml" ContentType="application/vnd.ms-office.drawingml.diagramDrawing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layout10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layout8.xml" ContentType="application/vnd.openxmlformats-officedocument.drawingml.diagramLayout+xml"/>
  <Override PartName="/ppt/diagrams/layout9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10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4"/>
  </p:notesMasterIdLst>
  <p:sldIdLst>
    <p:sldId id="346" r:id="rId3"/>
    <p:sldId id="424" r:id="rId4"/>
    <p:sldId id="425" r:id="rId5"/>
    <p:sldId id="426" r:id="rId6"/>
    <p:sldId id="427" r:id="rId7"/>
    <p:sldId id="428" r:id="rId8"/>
    <p:sldId id="396" r:id="rId9"/>
    <p:sldId id="455" r:id="rId10"/>
    <p:sldId id="397" r:id="rId11"/>
    <p:sldId id="402" r:id="rId12"/>
    <p:sldId id="404" r:id="rId13"/>
    <p:sldId id="405" r:id="rId14"/>
    <p:sldId id="406" r:id="rId15"/>
    <p:sldId id="407" r:id="rId16"/>
    <p:sldId id="408" r:id="rId17"/>
    <p:sldId id="409" r:id="rId18"/>
    <p:sldId id="410" r:id="rId19"/>
    <p:sldId id="411" r:id="rId20"/>
    <p:sldId id="412" r:id="rId21"/>
    <p:sldId id="413" r:id="rId22"/>
    <p:sldId id="414" r:id="rId23"/>
    <p:sldId id="415" r:id="rId24"/>
    <p:sldId id="416" r:id="rId25"/>
    <p:sldId id="417" r:id="rId26"/>
    <p:sldId id="418" r:id="rId27"/>
    <p:sldId id="419" r:id="rId28"/>
    <p:sldId id="420" r:id="rId29"/>
    <p:sldId id="421" r:id="rId30"/>
    <p:sldId id="422" r:id="rId31"/>
    <p:sldId id="423" r:id="rId32"/>
    <p:sldId id="325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>
        <p:scale>
          <a:sx n="53" d="100"/>
          <a:sy n="53" d="100"/>
        </p:scale>
        <p:origin x="-1104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notesMaster" Target="notesMasters/notesMaster1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_rels/data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diagrams/_rels/data3.xml.rels><?xml version="1.0" encoding="UTF-8" standalone="yes"?>
<Relationships xmlns="http://schemas.openxmlformats.org/package/2006/relationships"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iagrams/_rels/data5.xml.rels><?xml version="1.0" encoding="UTF-8" standalone="yes"?>
<Relationships xmlns="http://schemas.openxmlformats.org/package/2006/relationships"><Relationship Id="rId4" Type="http://schemas.openxmlformats.org/officeDocument/2006/relationships/image" Target="../media/image18.png"/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_rels/drawing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diagrams/_rels/drawing2.xml.rels><?xml version="1.0" encoding="UTF-8" standalone="yes"?>
<Relationships xmlns="http://schemas.openxmlformats.org/package/2006/relationships"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iagrams/_rels/drawing4.xml.rels><?xml version="1.0" encoding="UTF-8" standalone="yes"?>
<Relationships xmlns="http://schemas.openxmlformats.org/package/2006/relationships"><Relationship Id="rId4" Type="http://schemas.openxmlformats.org/officeDocument/2006/relationships/image" Target="../media/image18.png"/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_rels/drawing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6D0B75-60A6-AC40-B5E3-2AE3C84ED8AA}" type="doc">
      <dgm:prSet loTypeId="urn:microsoft.com/office/officeart/2005/8/layout/cycle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80BDB7-26D9-F442-B537-F19BB9AAE6DB}">
      <dgm:prSet phldrT="[Text]" custT="1"/>
      <dgm:spPr/>
      <dgm:t>
        <a:bodyPr/>
        <a:lstStyle/>
        <a:p>
          <a:r>
            <a:rPr lang="en-US" sz="2400" dirty="0" err="1" smtClean="0">
              <a:solidFill>
                <a:srgbClr val="002060"/>
              </a:solidFill>
            </a:rPr>
            <a:t>Perencanaan</a:t>
          </a:r>
          <a:r>
            <a:rPr lang="en-US" sz="2400" dirty="0" smtClean="0">
              <a:solidFill>
                <a:srgbClr val="002060"/>
              </a:solidFill>
            </a:rPr>
            <a:t> </a:t>
          </a:r>
          <a:r>
            <a:rPr lang="en-US" sz="2400" dirty="0" err="1" smtClean="0">
              <a:solidFill>
                <a:srgbClr val="002060"/>
              </a:solidFill>
            </a:rPr>
            <a:t>Kinerja</a:t>
          </a:r>
          <a:endParaRPr lang="en-US" sz="2400" dirty="0">
            <a:solidFill>
              <a:srgbClr val="002060"/>
            </a:solidFill>
          </a:endParaRPr>
        </a:p>
      </dgm:t>
    </dgm:pt>
    <dgm:pt modelId="{06214809-225A-9F4E-B445-E32D8D723FEF}" cxnId="{17E44F69-DB2C-B141-8CD4-B644D00C407C}" type="parTrans">
      <dgm:prSet/>
      <dgm:spPr/>
      <dgm:t>
        <a:bodyPr/>
        <a:lstStyle/>
        <a:p>
          <a:endParaRPr lang="en-US" sz="2400"/>
        </a:p>
      </dgm:t>
    </dgm:pt>
    <dgm:pt modelId="{ECE50D19-F7AD-824F-ABC0-06E91C11B757}" cxnId="{17E44F69-DB2C-B141-8CD4-B644D00C407C}" type="sibTrans">
      <dgm:prSet custT="1"/>
      <dgm:spPr/>
      <dgm:t>
        <a:bodyPr/>
        <a:lstStyle/>
        <a:p>
          <a:endParaRPr lang="en-US" sz="2400"/>
        </a:p>
      </dgm:t>
    </dgm:pt>
    <dgm:pt modelId="{FFCD5A98-8B63-9F41-B915-20CC04FCAB40}">
      <dgm:prSet phldrT="[Text]" custT="1"/>
      <dgm:spPr/>
      <dgm:t>
        <a:bodyPr/>
        <a:lstStyle/>
        <a:p>
          <a:r>
            <a:rPr lang="en-US" sz="2400" dirty="0" smtClean="0">
              <a:solidFill>
                <a:srgbClr val="002060"/>
              </a:solidFill>
            </a:rPr>
            <a:t>Monitoring Kinerja</a:t>
          </a:r>
          <a:endParaRPr lang="en-US" sz="2400" dirty="0">
            <a:solidFill>
              <a:srgbClr val="002060"/>
            </a:solidFill>
          </a:endParaRPr>
        </a:p>
      </dgm:t>
    </dgm:pt>
    <dgm:pt modelId="{B0C9EC61-AF96-C74C-A2C9-292170A96278}" cxnId="{E156AFCE-BF9D-524D-97BB-72E24C471E4F}" type="parTrans">
      <dgm:prSet/>
      <dgm:spPr/>
      <dgm:t>
        <a:bodyPr/>
        <a:lstStyle/>
        <a:p>
          <a:endParaRPr lang="en-US" sz="2400"/>
        </a:p>
      </dgm:t>
    </dgm:pt>
    <dgm:pt modelId="{198BD0DA-DCEC-FD4B-88E3-552C88FD4A34}" cxnId="{E156AFCE-BF9D-524D-97BB-72E24C471E4F}" type="sibTrans">
      <dgm:prSet custT="1"/>
      <dgm:spPr/>
      <dgm:t>
        <a:bodyPr/>
        <a:lstStyle/>
        <a:p>
          <a:endParaRPr lang="en-US" sz="2400"/>
        </a:p>
      </dgm:t>
    </dgm:pt>
    <dgm:pt modelId="{E0526D5D-5C3E-9F43-8119-17E52E5472C9}">
      <dgm:prSet phldrT="[Text]" custT="1"/>
      <dgm:spPr/>
      <dgm:t>
        <a:bodyPr/>
        <a:lstStyle/>
        <a:p>
          <a:r>
            <a:rPr lang="en-US" sz="2400" dirty="0" err="1" smtClean="0">
              <a:solidFill>
                <a:srgbClr val="002060"/>
              </a:solidFill>
            </a:rPr>
            <a:t>Evaluasi</a:t>
          </a:r>
          <a:r>
            <a:rPr lang="en-US" sz="2400" dirty="0" smtClean="0">
              <a:solidFill>
                <a:srgbClr val="002060"/>
              </a:solidFill>
            </a:rPr>
            <a:t> </a:t>
          </a:r>
          <a:r>
            <a:rPr lang="en-US" sz="2400" dirty="0" err="1" smtClean="0">
              <a:solidFill>
                <a:srgbClr val="002060"/>
              </a:solidFill>
            </a:rPr>
            <a:t>Kinerja</a:t>
          </a:r>
          <a:endParaRPr lang="en-US" sz="2400" dirty="0">
            <a:solidFill>
              <a:srgbClr val="002060"/>
            </a:solidFill>
          </a:endParaRPr>
        </a:p>
      </dgm:t>
    </dgm:pt>
    <dgm:pt modelId="{22039FE2-9AF2-774F-8EA1-737E557D62AB}" cxnId="{BFDA9915-B924-CB43-A237-F52927DB296C}" type="parTrans">
      <dgm:prSet/>
      <dgm:spPr/>
      <dgm:t>
        <a:bodyPr/>
        <a:lstStyle/>
        <a:p>
          <a:endParaRPr lang="en-US" sz="2400"/>
        </a:p>
      </dgm:t>
    </dgm:pt>
    <dgm:pt modelId="{85836240-B8A4-7549-AD14-0E0672084643}" cxnId="{BFDA9915-B924-CB43-A237-F52927DB296C}" type="sibTrans">
      <dgm:prSet custT="1"/>
      <dgm:spPr/>
      <dgm:t>
        <a:bodyPr/>
        <a:lstStyle/>
        <a:p>
          <a:endParaRPr lang="en-US" sz="2400"/>
        </a:p>
      </dgm:t>
    </dgm:pt>
    <dgm:pt modelId="{EE6CDC81-34C8-7144-9575-1B237EFB5A33}" type="pres">
      <dgm:prSet presAssocID="{C66D0B75-60A6-AC40-B5E3-2AE3C84ED8A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B55255-CB46-C141-99C7-C509BC15380A}" type="pres">
      <dgm:prSet presAssocID="{ED80BDB7-26D9-F442-B537-F19BB9AAE6DB}" presName="node" presStyleLbl="node1" presStyleIdx="0" presStyleCnt="3" custScaleX="1177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92F9E8-FC5A-4B43-AFC7-4899B70DAE37}" type="pres">
      <dgm:prSet presAssocID="{ECE50D19-F7AD-824F-ABC0-06E91C11B75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0C36CFCD-AF24-F645-970C-9B26CB0DCFE9}" type="pres">
      <dgm:prSet presAssocID="{ECE50D19-F7AD-824F-ABC0-06E91C11B757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AAF6FC40-4E42-084B-B225-4C8A58278B7D}" type="pres">
      <dgm:prSet presAssocID="{FFCD5A98-8B63-9F41-B915-20CC04FCAB40}" presName="node" presStyleLbl="node1" presStyleIdx="1" presStyleCnt="3" custScaleX="1131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676B21-4668-FA43-8189-8E09DCF98CC3}" type="pres">
      <dgm:prSet presAssocID="{198BD0DA-DCEC-FD4B-88E3-552C88FD4A34}" presName="sibTrans" presStyleLbl="sibTrans2D1" presStyleIdx="1" presStyleCnt="3"/>
      <dgm:spPr/>
      <dgm:t>
        <a:bodyPr/>
        <a:lstStyle/>
        <a:p>
          <a:endParaRPr lang="en-US"/>
        </a:p>
      </dgm:t>
    </dgm:pt>
    <dgm:pt modelId="{E6AF3B9D-9D5E-9241-8F2C-09D46E1C99EF}" type="pres">
      <dgm:prSet presAssocID="{198BD0DA-DCEC-FD4B-88E3-552C88FD4A34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C40F7649-F5F3-004C-89E2-38819AA80DBD}" type="pres">
      <dgm:prSet presAssocID="{E0526D5D-5C3E-9F43-8119-17E52E5472C9}" presName="node" presStyleLbl="node1" presStyleIdx="2" presStyleCnt="3" custScaleX="1280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52DBAA-8348-8147-BC97-C51318C6AFB3}" type="pres">
      <dgm:prSet presAssocID="{85836240-B8A4-7549-AD14-0E0672084643}" presName="sibTrans" presStyleLbl="sibTrans2D1" presStyleIdx="2" presStyleCnt="3" custLinFactNeighborY="-1992"/>
      <dgm:spPr/>
      <dgm:t>
        <a:bodyPr/>
        <a:lstStyle/>
        <a:p>
          <a:endParaRPr lang="en-US"/>
        </a:p>
      </dgm:t>
    </dgm:pt>
    <dgm:pt modelId="{C0B5C788-F547-CB42-B846-75A86C01FB53}" type="pres">
      <dgm:prSet presAssocID="{85836240-B8A4-7549-AD14-0E0672084643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011589CA-2BC7-446C-B50E-3B366051F687}" type="presOf" srcId="{85836240-B8A4-7549-AD14-0E0672084643}" destId="{C0B5C788-F547-CB42-B846-75A86C01FB53}" srcOrd="1" destOrd="0" presId="urn:microsoft.com/office/officeart/2005/8/layout/cycle2"/>
    <dgm:cxn modelId="{17E44F69-DB2C-B141-8CD4-B644D00C407C}" srcId="{C66D0B75-60A6-AC40-B5E3-2AE3C84ED8AA}" destId="{ED80BDB7-26D9-F442-B537-F19BB9AAE6DB}" srcOrd="0" destOrd="0" parTransId="{06214809-225A-9F4E-B445-E32D8D723FEF}" sibTransId="{ECE50D19-F7AD-824F-ABC0-06E91C11B757}"/>
    <dgm:cxn modelId="{C98FD817-148C-4B7D-B522-A86D884E8FA1}" type="presOf" srcId="{E0526D5D-5C3E-9F43-8119-17E52E5472C9}" destId="{C40F7649-F5F3-004C-89E2-38819AA80DBD}" srcOrd="0" destOrd="0" presId="urn:microsoft.com/office/officeart/2005/8/layout/cycle2"/>
    <dgm:cxn modelId="{D82D2771-1974-4961-B63B-E5F4E1C41FEC}" type="presOf" srcId="{198BD0DA-DCEC-FD4B-88E3-552C88FD4A34}" destId="{E6AF3B9D-9D5E-9241-8F2C-09D46E1C99EF}" srcOrd="1" destOrd="0" presId="urn:microsoft.com/office/officeart/2005/8/layout/cycle2"/>
    <dgm:cxn modelId="{6126C9A7-2541-42F5-AAFC-F5D842B6B3AB}" type="presOf" srcId="{FFCD5A98-8B63-9F41-B915-20CC04FCAB40}" destId="{AAF6FC40-4E42-084B-B225-4C8A58278B7D}" srcOrd="0" destOrd="0" presId="urn:microsoft.com/office/officeart/2005/8/layout/cycle2"/>
    <dgm:cxn modelId="{6107E38C-C548-494D-9F94-EFF2352F611E}" type="presOf" srcId="{ECE50D19-F7AD-824F-ABC0-06E91C11B757}" destId="{0C36CFCD-AF24-F645-970C-9B26CB0DCFE9}" srcOrd="1" destOrd="0" presId="urn:microsoft.com/office/officeart/2005/8/layout/cycle2"/>
    <dgm:cxn modelId="{BFDA9915-B924-CB43-A237-F52927DB296C}" srcId="{C66D0B75-60A6-AC40-B5E3-2AE3C84ED8AA}" destId="{E0526D5D-5C3E-9F43-8119-17E52E5472C9}" srcOrd="2" destOrd="0" parTransId="{22039FE2-9AF2-774F-8EA1-737E557D62AB}" sibTransId="{85836240-B8A4-7549-AD14-0E0672084643}"/>
    <dgm:cxn modelId="{15A911D8-BE93-4B7A-A692-360AA693E34F}" type="presOf" srcId="{ED80BDB7-26D9-F442-B537-F19BB9AAE6DB}" destId="{95B55255-CB46-C141-99C7-C509BC15380A}" srcOrd="0" destOrd="0" presId="urn:microsoft.com/office/officeart/2005/8/layout/cycle2"/>
    <dgm:cxn modelId="{7DE526BC-3226-4D6A-9EA6-BBCBB3FEE6D7}" type="presOf" srcId="{198BD0DA-DCEC-FD4B-88E3-552C88FD4A34}" destId="{DF676B21-4668-FA43-8189-8E09DCF98CC3}" srcOrd="0" destOrd="0" presId="urn:microsoft.com/office/officeart/2005/8/layout/cycle2"/>
    <dgm:cxn modelId="{3C3D1B10-E2E6-4751-B0A0-1EB687F479C0}" type="presOf" srcId="{C66D0B75-60A6-AC40-B5E3-2AE3C84ED8AA}" destId="{EE6CDC81-34C8-7144-9575-1B237EFB5A33}" srcOrd="0" destOrd="0" presId="urn:microsoft.com/office/officeart/2005/8/layout/cycle2"/>
    <dgm:cxn modelId="{E156AFCE-BF9D-524D-97BB-72E24C471E4F}" srcId="{C66D0B75-60A6-AC40-B5E3-2AE3C84ED8AA}" destId="{FFCD5A98-8B63-9F41-B915-20CC04FCAB40}" srcOrd="1" destOrd="0" parTransId="{B0C9EC61-AF96-C74C-A2C9-292170A96278}" sibTransId="{198BD0DA-DCEC-FD4B-88E3-552C88FD4A34}"/>
    <dgm:cxn modelId="{0A8AFA65-4B31-4397-9FA9-E995D812C8B6}" type="presOf" srcId="{ECE50D19-F7AD-824F-ABC0-06E91C11B757}" destId="{6D92F9E8-FC5A-4B43-AFC7-4899B70DAE37}" srcOrd="0" destOrd="0" presId="urn:microsoft.com/office/officeart/2005/8/layout/cycle2"/>
    <dgm:cxn modelId="{D08349B7-E98B-4ED2-8F5F-6E8B55E1FE2B}" type="presOf" srcId="{85836240-B8A4-7549-AD14-0E0672084643}" destId="{3F52DBAA-8348-8147-BC97-C51318C6AFB3}" srcOrd="0" destOrd="0" presId="urn:microsoft.com/office/officeart/2005/8/layout/cycle2"/>
    <dgm:cxn modelId="{41D7C1E2-8351-4395-B59B-0014AB423AB3}" type="presParOf" srcId="{EE6CDC81-34C8-7144-9575-1B237EFB5A33}" destId="{95B55255-CB46-C141-99C7-C509BC15380A}" srcOrd="0" destOrd="0" presId="urn:microsoft.com/office/officeart/2005/8/layout/cycle2"/>
    <dgm:cxn modelId="{FF8FC736-7648-4E3D-B500-E1F6DB58D9F9}" type="presParOf" srcId="{EE6CDC81-34C8-7144-9575-1B237EFB5A33}" destId="{6D92F9E8-FC5A-4B43-AFC7-4899B70DAE37}" srcOrd="1" destOrd="0" presId="urn:microsoft.com/office/officeart/2005/8/layout/cycle2"/>
    <dgm:cxn modelId="{0783A5F9-277D-47E0-A019-9A91A67D1AE5}" type="presParOf" srcId="{6D92F9E8-FC5A-4B43-AFC7-4899B70DAE37}" destId="{0C36CFCD-AF24-F645-970C-9B26CB0DCFE9}" srcOrd="0" destOrd="0" presId="urn:microsoft.com/office/officeart/2005/8/layout/cycle2"/>
    <dgm:cxn modelId="{F9034C45-28F9-4715-A0D5-B267A9903A55}" type="presParOf" srcId="{EE6CDC81-34C8-7144-9575-1B237EFB5A33}" destId="{AAF6FC40-4E42-084B-B225-4C8A58278B7D}" srcOrd="2" destOrd="0" presId="urn:microsoft.com/office/officeart/2005/8/layout/cycle2"/>
    <dgm:cxn modelId="{95935865-F80F-45A5-BC11-B20D4BB2D4A6}" type="presParOf" srcId="{EE6CDC81-34C8-7144-9575-1B237EFB5A33}" destId="{DF676B21-4668-FA43-8189-8E09DCF98CC3}" srcOrd="3" destOrd="0" presId="urn:microsoft.com/office/officeart/2005/8/layout/cycle2"/>
    <dgm:cxn modelId="{3D259618-EC50-4BCA-9509-4A7F8ECA3A77}" type="presParOf" srcId="{DF676B21-4668-FA43-8189-8E09DCF98CC3}" destId="{E6AF3B9D-9D5E-9241-8F2C-09D46E1C99EF}" srcOrd="0" destOrd="0" presId="urn:microsoft.com/office/officeart/2005/8/layout/cycle2"/>
    <dgm:cxn modelId="{EFFDC4AC-36EB-438E-8E93-52A40F6ABE22}" type="presParOf" srcId="{EE6CDC81-34C8-7144-9575-1B237EFB5A33}" destId="{C40F7649-F5F3-004C-89E2-38819AA80DBD}" srcOrd="4" destOrd="0" presId="urn:microsoft.com/office/officeart/2005/8/layout/cycle2"/>
    <dgm:cxn modelId="{71C7B425-8564-471C-B8A1-27012C860DB9}" type="presParOf" srcId="{EE6CDC81-34C8-7144-9575-1B237EFB5A33}" destId="{3F52DBAA-8348-8147-BC97-C51318C6AFB3}" srcOrd="5" destOrd="0" presId="urn:microsoft.com/office/officeart/2005/8/layout/cycle2"/>
    <dgm:cxn modelId="{12B1ED4E-78D5-4381-BD3E-07C20778C935}" type="presParOf" srcId="{3F52DBAA-8348-8147-BC97-C51318C6AFB3}" destId="{C0B5C788-F547-CB42-B846-75A86C01FB5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73E0205-728D-4888-BAC8-7F3CE15DBDE8}" type="doc">
      <dgm:prSet loTypeId="urn:microsoft.com/office/officeart/2008/layout/AscendingPictureAccentProces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E986ED-7A94-4B67-85C9-542DCC6A88EE}">
      <dgm:prSet phldrT="[Text]"/>
      <dgm:spPr/>
      <dgm:t>
        <a:bodyPr/>
        <a:lstStyle/>
        <a:p>
          <a:r>
            <a:rPr lang="en-US" b="1" dirty="0" smtClean="0"/>
            <a:t>PNS yang </a:t>
          </a:r>
          <a:r>
            <a:rPr lang="en-US" b="1" dirty="0" err="1" smtClean="0"/>
            <a:t>menunjukkan</a:t>
          </a:r>
          <a:r>
            <a:rPr lang="en-US" b="1" dirty="0" smtClean="0"/>
            <a:t> </a:t>
          </a:r>
          <a:r>
            <a:rPr lang="en-US" b="1" dirty="0" err="1" smtClean="0"/>
            <a:t>penilaian</a:t>
          </a:r>
          <a:r>
            <a:rPr lang="en-US" b="1" dirty="0" smtClean="0"/>
            <a:t> </a:t>
          </a:r>
          <a:r>
            <a:rPr lang="en-US" b="1" dirty="0" err="1" smtClean="0"/>
            <a:t>kinerja</a:t>
          </a:r>
          <a:r>
            <a:rPr lang="en-US" b="1" dirty="0" smtClean="0"/>
            <a:t> </a:t>
          </a:r>
          <a:r>
            <a:rPr lang="en-US" b="1" dirty="0" err="1" smtClean="0"/>
            <a:t>dengan</a:t>
          </a:r>
          <a:r>
            <a:rPr lang="en-US" b="1" dirty="0" smtClean="0"/>
            <a:t> </a:t>
          </a:r>
          <a:r>
            <a:rPr lang="en-US" b="1" dirty="0" err="1" smtClean="0"/>
            <a:t>predikat</a:t>
          </a:r>
          <a:r>
            <a:rPr lang="en-US" b="1" dirty="0" smtClean="0"/>
            <a:t> </a:t>
          </a:r>
          <a:r>
            <a:rPr lang="en-US" b="1" dirty="0" err="1" smtClean="0"/>
            <a:t>Baik</a:t>
          </a:r>
          <a:r>
            <a:rPr lang="en-US" b="1" dirty="0" smtClean="0"/>
            <a:t> </a:t>
          </a:r>
          <a:r>
            <a:rPr lang="en-US" b="1" dirty="0" err="1" smtClean="0"/>
            <a:t>berturut-turut</a:t>
          </a:r>
          <a:r>
            <a:rPr lang="en-US" b="1" dirty="0" smtClean="0"/>
            <a:t> </a:t>
          </a:r>
          <a:r>
            <a:rPr lang="en-US" b="1" dirty="0" err="1" smtClean="0"/>
            <a:t>selama</a:t>
          </a:r>
          <a:r>
            <a:rPr lang="en-US" b="1" dirty="0" smtClean="0"/>
            <a:t> 2 (</a:t>
          </a:r>
          <a:r>
            <a:rPr lang="en-US" b="1" dirty="0" err="1" smtClean="0"/>
            <a:t>dua</a:t>
          </a:r>
          <a:r>
            <a:rPr lang="en-US" b="1" dirty="0" smtClean="0"/>
            <a:t>) </a:t>
          </a:r>
          <a:r>
            <a:rPr lang="en-US" b="1" dirty="0" err="1" smtClean="0"/>
            <a:t>tahun</a:t>
          </a:r>
          <a:r>
            <a:rPr lang="en-US" b="1" dirty="0" smtClean="0"/>
            <a:t> </a:t>
          </a:r>
          <a:r>
            <a:rPr lang="en-US" b="1" dirty="0" err="1" smtClean="0"/>
            <a:t>dapat</a:t>
          </a:r>
          <a:r>
            <a:rPr lang="en-US" b="1" dirty="0" smtClean="0"/>
            <a:t> </a:t>
          </a:r>
          <a:r>
            <a:rPr lang="en-US" b="1" dirty="0" err="1" smtClean="0"/>
            <a:t>diprioritaskan</a:t>
          </a:r>
          <a:r>
            <a:rPr lang="en-US" b="1" dirty="0" smtClean="0"/>
            <a:t> </a:t>
          </a:r>
          <a:r>
            <a:rPr lang="en-US" b="1" dirty="0" err="1" smtClean="0"/>
            <a:t>untuk</a:t>
          </a:r>
          <a:r>
            <a:rPr lang="en-US" b="1" dirty="0" smtClean="0"/>
            <a:t> </a:t>
          </a:r>
          <a:r>
            <a:rPr lang="en-US" b="1" dirty="0" err="1" smtClean="0"/>
            <a:t>pengembangan</a:t>
          </a:r>
          <a:r>
            <a:rPr lang="en-US" b="1" dirty="0" smtClean="0"/>
            <a:t> </a:t>
          </a:r>
          <a:r>
            <a:rPr lang="en-US" b="1" dirty="0" err="1" smtClean="0"/>
            <a:t>kompetensi</a:t>
          </a:r>
          <a:r>
            <a:rPr lang="en-US" b="1" dirty="0" smtClean="0"/>
            <a:t> </a:t>
          </a:r>
          <a:r>
            <a:rPr lang="en-US" b="1" dirty="0" err="1" smtClean="0"/>
            <a:t>lebih</a:t>
          </a:r>
          <a:r>
            <a:rPr lang="en-US" b="1" dirty="0" smtClean="0"/>
            <a:t> </a:t>
          </a:r>
          <a:r>
            <a:rPr lang="en-US" b="1" dirty="0" err="1" smtClean="0"/>
            <a:t>lanjut</a:t>
          </a:r>
          <a:r>
            <a:rPr lang="en-US" b="1" dirty="0" smtClean="0"/>
            <a:t> </a:t>
          </a:r>
          <a:r>
            <a:rPr lang="en-US" b="1" dirty="0" err="1" smtClean="0"/>
            <a:t>sesuai</a:t>
          </a:r>
          <a:r>
            <a:rPr lang="en-US" b="1" dirty="0" smtClean="0"/>
            <a:t> </a:t>
          </a:r>
          <a:r>
            <a:rPr lang="en-US" b="1" dirty="0" err="1" smtClean="0"/>
            <a:t>dengan</a:t>
          </a:r>
          <a:r>
            <a:rPr lang="en-US" b="1" dirty="0" smtClean="0"/>
            <a:t> </a:t>
          </a:r>
          <a:r>
            <a:rPr lang="en-US" b="1" dirty="0" err="1" smtClean="0"/>
            <a:t>ketentuan</a:t>
          </a:r>
          <a:r>
            <a:rPr lang="en-US" b="1" dirty="0" smtClean="0"/>
            <a:t> </a:t>
          </a:r>
          <a:r>
            <a:rPr lang="en-US" b="1" dirty="0" err="1" smtClean="0"/>
            <a:t>peraturan</a:t>
          </a:r>
          <a:r>
            <a:rPr lang="en-US" b="1" dirty="0" smtClean="0"/>
            <a:t> </a:t>
          </a:r>
          <a:r>
            <a:rPr lang="en-US" b="1" dirty="0" err="1" smtClean="0"/>
            <a:t>perundang-undangan</a:t>
          </a:r>
          <a:r>
            <a:rPr lang="en-US" b="1" dirty="0" smtClean="0"/>
            <a:t>.</a:t>
          </a:r>
          <a:endParaRPr lang="en-US" b="1" dirty="0"/>
        </a:p>
      </dgm:t>
    </dgm:pt>
    <dgm:pt modelId="{A9289A72-96C0-4BFF-BBCA-CC01E02DA48A}" cxnId="{8A271955-9FED-4EA3-8231-D4E18FD634A3}" type="parTrans">
      <dgm:prSet/>
      <dgm:spPr/>
      <dgm:t>
        <a:bodyPr/>
        <a:lstStyle/>
        <a:p>
          <a:endParaRPr lang="en-US"/>
        </a:p>
      </dgm:t>
    </dgm:pt>
    <dgm:pt modelId="{738DA9AB-427E-4849-9B9F-804FD81F52D2}" cxnId="{8A271955-9FED-4EA3-8231-D4E18FD634A3}" type="sibTrans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68834E5D-2AC0-46C6-9481-D055A4FA8B1C}">
      <dgm:prSet phldrT="[Text]"/>
      <dgm:spPr/>
      <dgm:t>
        <a:bodyPr/>
        <a:lstStyle/>
        <a:p>
          <a:r>
            <a:rPr lang="en-US" b="1" dirty="0" smtClean="0"/>
            <a:t>PNS yang </a:t>
          </a:r>
          <a:r>
            <a:rPr lang="en-US" b="1" dirty="0" err="1" smtClean="0"/>
            <a:t>menunjukkan</a:t>
          </a:r>
          <a:r>
            <a:rPr lang="en-US" b="1" dirty="0" smtClean="0"/>
            <a:t> </a:t>
          </a:r>
          <a:r>
            <a:rPr lang="en-US" b="1" dirty="0" err="1" smtClean="0"/>
            <a:t>penilaian</a:t>
          </a:r>
          <a:r>
            <a:rPr lang="en-US" b="1" dirty="0" smtClean="0"/>
            <a:t> </a:t>
          </a:r>
          <a:r>
            <a:rPr lang="en-US" b="1" dirty="0" err="1" smtClean="0"/>
            <a:t>kinerja</a:t>
          </a:r>
          <a:r>
            <a:rPr lang="en-US" b="1" dirty="0" smtClean="0"/>
            <a:t> </a:t>
          </a:r>
          <a:r>
            <a:rPr lang="en-US" b="1" dirty="0" err="1" smtClean="0"/>
            <a:t>dengan</a:t>
          </a:r>
          <a:r>
            <a:rPr lang="en-US" b="1" dirty="0" smtClean="0"/>
            <a:t> </a:t>
          </a:r>
          <a:r>
            <a:rPr lang="en-US" b="1" dirty="0" err="1" smtClean="0"/>
            <a:t>predikat</a:t>
          </a:r>
          <a:r>
            <a:rPr lang="en-US" b="1" dirty="0" smtClean="0"/>
            <a:t> </a:t>
          </a:r>
          <a:r>
            <a:rPr lang="en-US" b="1" dirty="0" err="1" smtClean="0"/>
            <a:t>Sangat</a:t>
          </a:r>
          <a:r>
            <a:rPr lang="en-US" b="1" dirty="0" smtClean="0"/>
            <a:t> </a:t>
          </a:r>
          <a:r>
            <a:rPr lang="en-US" b="1" dirty="0" err="1" smtClean="0"/>
            <a:t>Baik</a:t>
          </a:r>
          <a:r>
            <a:rPr lang="en-US" b="1" dirty="0" smtClean="0"/>
            <a:t> </a:t>
          </a:r>
          <a:r>
            <a:rPr lang="en-US" b="1" dirty="0" err="1" smtClean="0"/>
            <a:t>berturut-turut</a:t>
          </a:r>
          <a:r>
            <a:rPr lang="en-US" b="1" dirty="0" smtClean="0"/>
            <a:t> </a:t>
          </a:r>
          <a:r>
            <a:rPr lang="en-US" b="1" dirty="0" err="1" smtClean="0"/>
            <a:t>selama</a:t>
          </a:r>
          <a:r>
            <a:rPr lang="en-US" b="1" dirty="0" smtClean="0"/>
            <a:t> 2 (</a:t>
          </a:r>
          <a:r>
            <a:rPr lang="en-US" b="1" dirty="0" err="1" smtClean="0"/>
            <a:t>dua</a:t>
          </a:r>
          <a:r>
            <a:rPr lang="en-US" b="1" dirty="0" smtClean="0"/>
            <a:t>) </a:t>
          </a:r>
          <a:r>
            <a:rPr lang="en-US" b="1" dirty="0" err="1" smtClean="0"/>
            <a:t>tahun</a:t>
          </a:r>
          <a:r>
            <a:rPr lang="en-US" b="1" dirty="0" smtClean="0"/>
            <a:t> </a:t>
          </a:r>
          <a:r>
            <a:rPr lang="en-US" b="1" dirty="0" err="1" smtClean="0"/>
            <a:t>dapat</a:t>
          </a:r>
          <a:r>
            <a:rPr lang="en-US" b="1" dirty="0" smtClean="0"/>
            <a:t> </a:t>
          </a:r>
          <a:r>
            <a:rPr lang="en-US" b="1" dirty="0" err="1" smtClean="0"/>
            <a:t>diprioritaskan</a:t>
          </a:r>
          <a:r>
            <a:rPr lang="en-US" b="1" dirty="0" smtClean="0"/>
            <a:t> </a:t>
          </a:r>
          <a:r>
            <a:rPr lang="en-US" b="1" dirty="0" err="1" smtClean="0"/>
            <a:t>untuk</a:t>
          </a:r>
          <a:r>
            <a:rPr lang="en-US" b="1" dirty="0" smtClean="0"/>
            <a:t> </a:t>
          </a:r>
          <a:r>
            <a:rPr lang="en-US" b="1" dirty="0" err="1" smtClean="0"/>
            <a:t>diikutsertakan</a:t>
          </a:r>
          <a:r>
            <a:rPr lang="en-US" b="1" dirty="0" smtClean="0"/>
            <a:t> </a:t>
          </a:r>
          <a:r>
            <a:rPr lang="en-US" b="1" dirty="0" err="1" smtClean="0"/>
            <a:t>dalam</a:t>
          </a:r>
          <a:r>
            <a:rPr lang="en-US" b="1" dirty="0" smtClean="0"/>
            <a:t> program </a:t>
          </a:r>
          <a:r>
            <a:rPr lang="en-US" b="1" dirty="0" err="1" smtClean="0"/>
            <a:t>kelompok</a:t>
          </a:r>
          <a:r>
            <a:rPr lang="en-US" b="1" dirty="0" smtClean="0"/>
            <a:t> </a:t>
          </a:r>
          <a:r>
            <a:rPr lang="en-US" b="1" dirty="0" err="1" smtClean="0"/>
            <a:t>rencana</a:t>
          </a:r>
          <a:r>
            <a:rPr lang="en-US" b="1" dirty="0" smtClean="0"/>
            <a:t> </a:t>
          </a:r>
          <a:r>
            <a:rPr lang="en-US" b="1" dirty="0" err="1" smtClean="0"/>
            <a:t>suksesi</a:t>
          </a:r>
          <a:r>
            <a:rPr lang="en-US" b="1" dirty="0" smtClean="0"/>
            <a:t> (talent pool) </a:t>
          </a:r>
          <a:r>
            <a:rPr lang="en-US" b="1" dirty="0" err="1" smtClean="0"/>
            <a:t>pada</a:t>
          </a:r>
          <a:r>
            <a:rPr lang="en-US" b="1" dirty="0" smtClean="0"/>
            <a:t> </a:t>
          </a:r>
          <a:r>
            <a:rPr lang="en-US" b="1" dirty="0" err="1" smtClean="0"/>
            <a:t>instansi</a:t>
          </a:r>
          <a:r>
            <a:rPr lang="en-US" b="1" dirty="0" smtClean="0"/>
            <a:t> yang </a:t>
          </a:r>
          <a:r>
            <a:rPr lang="en-US" b="1" dirty="0" err="1" smtClean="0"/>
            <a:t>bersangkutan</a:t>
          </a:r>
          <a:r>
            <a:rPr lang="en-US" b="1" dirty="0" smtClean="0"/>
            <a:t>.</a:t>
          </a:r>
          <a:endParaRPr lang="en-US" b="1" dirty="0"/>
        </a:p>
      </dgm:t>
    </dgm:pt>
    <dgm:pt modelId="{00956FCF-19CD-412B-9D33-6C5F08008D3C}" cxnId="{5B737D24-E5B2-45D4-83FF-1B1EDF3AC639}" type="parTrans">
      <dgm:prSet/>
      <dgm:spPr/>
      <dgm:t>
        <a:bodyPr/>
        <a:lstStyle/>
        <a:p>
          <a:endParaRPr lang="en-US"/>
        </a:p>
      </dgm:t>
    </dgm:pt>
    <dgm:pt modelId="{8E84E56D-F04E-416A-B6A7-6D4CB127D1BF}" cxnId="{5B737D24-E5B2-45D4-83FF-1B1EDF3AC639}" type="sibTrans">
      <dgm:prSet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</dgm:spPr>
      <dgm:t>
        <a:bodyPr/>
        <a:lstStyle/>
        <a:p>
          <a:endParaRPr lang="en-US"/>
        </a:p>
      </dgm:t>
    </dgm:pt>
    <dgm:pt modelId="{3E2C93CC-A252-4F54-BDA7-E71C9D63AD50}" type="pres">
      <dgm:prSet presAssocID="{673E0205-728D-4888-BAC8-7F3CE15DBDE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7661E89A-92EB-4112-AF66-5FD84640FD70}" type="pres">
      <dgm:prSet presAssocID="{673E0205-728D-4888-BAC8-7F3CE15DBDE8}" presName="dot1" presStyleLbl="alignNode1" presStyleIdx="0" presStyleCnt="10" custLinFactX="-1100000" custLinFactNeighborX="-1171871"/>
      <dgm:spPr/>
    </dgm:pt>
    <dgm:pt modelId="{A30C8539-5AE9-47F3-8311-833BB8735DDE}" type="pres">
      <dgm:prSet presAssocID="{673E0205-728D-4888-BAC8-7F3CE15DBDE8}" presName="dot2" presStyleLbl="alignNode1" presStyleIdx="1" presStyleCnt="10" custLinFactX="-1100000" custLinFactNeighborX="-1171871"/>
      <dgm:spPr/>
    </dgm:pt>
    <dgm:pt modelId="{D73D1132-73A4-4134-B021-8C9032D84524}" type="pres">
      <dgm:prSet presAssocID="{673E0205-728D-4888-BAC8-7F3CE15DBDE8}" presName="dot3" presStyleLbl="alignNode1" presStyleIdx="2" presStyleCnt="10" custLinFactX="-1100000" custLinFactNeighborX="-1171871"/>
      <dgm:spPr/>
    </dgm:pt>
    <dgm:pt modelId="{0A8BC352-DA6E-4523-AA91-B0977C710E2B}" type="pres">
      <dgm:prSet presAssocID="{673E0205-728D-4888-BAC8-7F3CE15DBDE8}" presName="dotArrow1" presStyleLbl="alignNode1" presStyleIdx="3" presStyleCnt="10" custLinFactX="-933207" custLinFactY="-180997" custLinFactNeighborX="-1000000" custLinFactNeighborY="-200000"/>
      <dgm:spPr/>
    </dgm:pt>
    <dgm:pt modelId="{B470A448-0332-4585-9493-044654E4EFEB}" type="pres">
      <dgm:prSet presAssocID="{673E0205-728D-4888-BAC8-7F3CE15DBDE8}" presName="dotArrow2" presStyleLbl="alignNode1" presStyleIdx="4" presStyleCnt="10" custLinFactX="-933207" custLinFactY="-180997" custLinFactNeighborX="-1000000" custLinFactNeighborY="-200000"/>
      <dgm:spPr/>
    </dgm:pt>
    <dgm:pt modelId="{E58DE668-4E46-4670-9BB4-D5541F3BF718}" type="pres">
      <dgm:prSet presAssocID="{673E0205-728D-4888-BAC8-7F3CE15DBDE8}" presName="dotArrow3" presStyleLbl="alignNode1" presStyleIdx="5" presStyleCnt="10" custLinFactX="-933207" custLinFactY="-180997" custLinFactNeighborX="-1000000" custLinFactNeighborY="-200000"/>
      <dgm:spPr/>
    </dgm:pt>
    <dgm:pt modelId="{BA8B3770-EF64-4F8A-B7DD-1D6A7AF6A835}" type="pres">
      <dgm:prSet presAssocID="{673E0205-728D-4888-BAC8-7F3CE15DBDE8}" presName="dotArrow4" presStyleLbl="alignNode1" presStyleIdx="6" presStyleCnt="10" custLinFactX="-933207" custLinFactY="-180997" custLinFactNeighborX="-1000000" custLinFactNeighborY="-200000"/>
      <dgm:spPr/>
    </dgm:pt>
    <dgm:pt modelId="{C5EFE258-ECA8-4669-9C8D-505573C17881}" type="pres">
      <dgm:prSet presAssocID="{673E0205-728D-4888-BAC8-7F3CE15DBDE8}" presName="dotArrow5" presStyleLbl="alignNode1" presStyleIdx="7" presStyleCnt="10" custLinFactX="-933207" custLinFactY="-180997" custLinFactNeighborX="-1000000" custLinFactNeighborY="-200000"/>
      <dgm:spPr/>
    </dgm:pt>
    <dgm:pt modelId="{F21C504F-25CE-4935-85E9-4CB273E7E29B}" type="pres">
      <dgm:prSet presAssocID="{673E0205-728D-4888-BAC8-7F3CE15DBDE8}" presName="dotArrow6" presStyleLbl="alignNode1" presStyleIdx="8" presStyleCnt="10" custLinFactX="-933207" custLinFactY="-180997" custLinFactNeighborX="-1000000" custLinFactNeighborY="-200000"/>
      <dgm:spPr/>
    </dgm:pt>
    <dgm:pt modelId="{39CD35BE-417E-4B22-A291-D8BDE63989CE}" type="pres">
      <dgm:prSet presAssocID="{673E0205-728D-4888-BAC8-7F3CE15DBDE8}" presName="dotArrow7" presStyleLbl="alignNode1" presStyleIdx="9" presStyleCnt="10" custLinFactX="-933207" custLinFactY="-180997" custLinFactNeighborX="-1000000" custLinFactNeighborY="-200000"/>
      <dgm:spPr/>
    </dgm:pt>
    <dgm:pt modelId="{98AB9247-C58A-4230-8EC2-33D3AAA2D0E3}" type="pres">
      <dgm:prSet presAssocID="{0BE986ED-7A94-4B67-85C9-542DCC6A88EE}" presName="parTx1" presStyleLbl="node1" presStyleIdx="0" presStyleCnt="2" custScaleX="397517" custScaleY="244722" custLinFactNeighborX="24915" custLinFactNeighborY="39028"/>
      <dgm:spPr/>
      <dgm:t>
        <a:bodyPr/>
        <a:lstStyle/>
        <a:p>
          <a:endParaRPr lang="en-US"/>
        </a:p>
      </dgm:t>
    </dgm:pt>
    <dgm:pt modelId="{62A4814E-E306-4A5F-9135-D7F4D2630689}" type="pres">
      <dgm:prSet presAssocID="{738DA9AB-427E-4849-9B9F-804FD81F52D2}" presName="picture1" presStyleCnt="0"/>
      <dgm:spPr/>
    </dgm:pt>
    <dgm:pt modelId="{687F7DAB-43D6-4F70-AA9C-1CADDF6062D9}" type="pres">
      <dgm:prSet presAssocID="{738DA9AB-427E-4849-9B9F-804FD81F52D2}" presName="imageRepeatNode" presStyleLbl="fgImgPlace1" presStyleIdx="0" presStyleCnt="2" custLinFactX="-100000" custLinFactNeighborX="-163751" custLinFactNeighborY="-14112"/>
      <dgm:spPr/>
      <dgm:t>
        <a:bodyPr/>
        <a:lstStyle/>
        <a:p>
          <a:endParaRPr lang="en-US"/>
        </a:p>
      </dgm:t>
    </dgm:pt>
    <dgm:pt modelId="{9C68E9C0-3044-46CB-AA38-2ABA759DB6F8}" type="pres">
      <dgm:prSet presAssocID="{68834E5D-2AC0-46C6-9481-D055A4FA8B1C}" presName="parTx2" presStyleLbl="node1" presStyleIdx="1" presStyleCnt="2" custScaleX="350279" custScaleY="243169" custLinFactY="-4888" custLinFactNeighborX="28874" custLinFactNeighborY="-100000"/>
      <dgm:spPr/>
      <dgm:t>
        <a:bodyPr/>
        <a:lstStyle/>
        <a:p>
          <a:endParaRPr lang="en-US"/>
        </a:p>
      </dgm:t>
    </dgm:pt>
    <dgm:pt modelId="{059AD75B-E7D0-4A28-9111-C14A19936143}" type="pres">
      <dgm:prSet presAssocID="{8E84E56D-F04E-416A-B6A7-6D4CB127D1BF}" presName="picture2" presStyleCnt="0"/>
      <dgm:spPr/>
    </dgm:pt>
    <dgm:pt modelId="{50398C82-C4A9-4301-BAF6-4C4466F7EE79}" type="pres">
      <dgm:prSet presAssocID="{8E84E56D-F04E-416A-B6A7-6D4CB127D1BF}" presName="imageRepeatNode" presStyleLbl="fgImgPlace1" presStyleIdx="1" presStyleCnt="2" custLinFactX="-100000" custLinFactNeighborX="-169529" custLinFactNeighborY="-62094"/>
      <dgm:spPr/>
      <dgm:t>
        <a:bodyPr/>
        <a:lstStyle/>
        <a:p>
          <a:endParaRPr lang="en-US"/>
        </a:p>
      </dgm:t>
    </dgm:pt>
  </dgm:ptLst>
  <dgm:cxnLst>
    <dgm:cxn modelId="{4AFD3D65-35C7-466B-8B7B-35CC3AF158EA}" type="presOf" srcId="{8E84E56D-F04E-416A-B6A7-6D4CB127D1BF}" destId="{50398C82-C4A9-4301-BAF6-4C4466F7EE79}" srcOrd="0" destOrd="0" presId="urn:microsoft.com/office/officeart/2008/layout/AscendingPictureAccentProcess"/>
    <dgm:cxn modelId="{8A271955-9FED-4EA3-8231-D4E18FD634A3}" srcId="{673E0205-728D-4888-BAC8-7F3CE15DBDE8}" destId="{0BE986ED-7A94-4B67-85C9-542DCC6A88EE}" srcOrd="0" destOrd="0" parTransId="{A9289A72-96C0-4BFF-BBCA-CC01E02DA48A}" sibTransId="{738DA9AB-427E-4849-9B9F-804FD81F52D2}"/>
    <dgm:cxn modelId="{8ED86C78-0410-4D2F-A198-3D90017D5E8F}" type="presOf" srcId="{0BE986ED-7A94-4B67-85C9-542DCC6A88EE}" destId="{98AB9247-C58A-4230-8EC2-33D3AAA2D0E3}" srcOrd="0" destOrd="0" presId="urn:microsoft.com/office/officeart/2008/layout/AscendingPictureAccentProcess"/>
    <dgm:cxn modelId="{9B5471BA-8DB0-4CEC-B17C-7469452EE809}" type="presOf" srcId="{738DA9AB-427E-4849-9B9F-804FD81F52D2}" destId="{687F7DAB-43D6-4F70-AA9C-1CADDF6062D9}" srcOrd="0" destOrd="0" presId="urn:microsoft.com/office/officeart/2008/layout/AscendingPictureAccentProcess"/>
    <dgm:cxn modelId="{5B737D24-E5B2-45D4-83FF-1B1EDF3AC639}" srcId="{673E0205-728D-4888-BAC8-7F3CE15DBDE8}" destId="{68834E5D-2AC0-46C6-9481-D055A4FA8B1C}" srcOrd="1" destOrd="0" parTransId="{00956FCF-19CD-412B-9D33-6C5F08008D3C}" sibTransId="{8E84E56D-F04E-416A-B6A7-6D4CB127D1BF}"/>
    <dgm:cxn modelId="{55933061-5454-41B0-8826-FD4BD7408BE4}" type="presOf" srcId="{68834E5D-2AC0-46C6-9481-D055A4FA8B1C}" destId="{9C68E9C0-3044-46CB-AA38-2ABA759DB6F8}" srcOrd="0" destOrd="0" presId="urn:microsoft.com/office/officeart/2008/layout/AscendingPictureAccentProcess"/>
    <dgm:cxn modelId="{4B75420B-B447-4E97-AE68-FB4C380514EC}" type="presOf" srcId="{673E0205-728D-4888-BAC8-7F3CE15DBDE8}" destId="{3E2C93CC-A252-4F54-BDA7-E71C9D63AD50}" srcOrd="0" destOrd="0" presId="urn:microsoft.com/office/officeart/2008/layout/AscendingPictureAccentProcess"/>
    <dgm:cxn modelId="{D055EA04-77B6-49A0-81D8-4D66BC137933}" type="presParOf" srcId="{3E2C93CC-A252-4F54-BDA7-E71C9D63AD50}" destId="{7661E89A-92EB-4112-AF66-5FD84640FD70}" srcOrd="0" destOrd="0" presId="urn:microsoft.com/office/officeart/2008/layout/AscendingPictureAccentProcess"/>
    <dgm:cxn modelId="{63D8F532-D462-4DFA-A1E9-9E44AAA494D8}" type="presParOf" srcId="{3E2C93CC-A252-4F54-BDA7-E71C9D63AD50}" destId="{A30C8539-5AE9-47F3-8311-833BB8735DDE}" srcOrd="1" destOrd="0" presId="urn:microsoft.com/office/officeart/2008/layout/AscendingPictureAccentProcess"/>
    <dgm:cxn modelId="{621BD83C-ABCB-4E82-8026-9D822346D037}" type="presParOf" srcId="{3E2C93CC-A252-4F54-BDA7-E71C9D63AD50}" destId="{D73D1132-73A4-4134-B021-8C9032D84524}" srcOrd="2" destOrd="0" presId="urn:microsoft.com/office/officeart/2008/layout/AscendingPictureAccentProcess"/>
    <dgm:cxn modelId="{DA44418C-63DC-4EBF-AF1D-DA28AA4D2B01}" type="presParOf" srcId="{3E2C93CC-A252-4F54-BDA7-E71C9D63AD50}" destId="{0A8BC352-DA6E-4523-AA91-B0977C710E2B}" srcOrd="3" destOrd="0" presId="urn:microsoft.com/office/officeart/2008/layout/AscendingPictureAccentProcess"/>
    <dgm:cxn modelId="{2DF836C0-0659-43CA-A7B8-0F96D007126F}" type="presParOf" srcId="{3E2C93CC-A252-4F54-BDA7-E71C9D63AD50}" destId="{B470A448-0332-4585-9493-044654E4EFEB}" srcOrd="4" destOrd="0" presId="urn:microsoft.com/office/officeart/2008/layout/AscendingPictureAccentProcess"/>
    <dgm:cxn modelId="{CB5079CD-DBFA-4799-8747-35C8B1CCC14D}" type="presParOf" srcId="{3E2C93CC-A252-4F54-BDA7-E71C9D63AD50}" destId="{E58DE668-4E46-4670-9BB4-D5541F3BF718}" srcOrd="5" destOrd="0" presId="urn:microsoft.com/office/officeart/2008/layout/AscendingPictureAccentProcess"/>
    <dgm:cxn modelId="{91307635-3E48-4F1F-85E4-5A61B07DCC8D}" type="presParOf" srcId="{3E2C93CC-A252-4F54-BDA7-E71C9D63AD50}" destId="{BA8B3770-EF64-4F8A-B7DD-1D6A7AF6A835}" srcOrd="6" destOrd="0" presId="urn:microsoft.com/office/officeart/2008/layout/AscendingPictureAccentProcess"/>
    <dgm:cxn modelId="{6F0EEFAD-53FD-4F1D-9E2F-FE91CA12B434}" type="presParOf" srcId="{3E2C93CC-A252-4F54-BDA7-E71C9D63AD50}" destId="{C5EFE258-ECA8-4669-9C8D-505573C17881}" srcOrd="7" destOrd="0" presId="urn:microsoft.com/office/officeart/2008/layout/AscendingPictureAccentProcess"/>
    <dgm:cxn modelId="{9A68D726-AE79-462A-A56F-CADB5F14B9BE}" type="presParOf" srcId="{3E2C93CC-A252-4F54-BDA7-E71C9D63AD50}" destId="{F21C504F-25CE-4935-85E9-4CB273E7E29B}" srcOrd="8" destOrd="0" presId="urn:microsoft.com/office/officeart/2008/layout/AscendingPictureAccentProcess"/>
    <dgm:cxn modelId="{EC8A00BB-648B-46A8-A3D3-F534D7858215}" type="presParOf" srcId="{3E2C93CC-A252-4F54-BDA7-E71C9D63AD50}" destId="{39CD35BE-417E-4B22-A291-D8BDE63989CE}" srcOrd="9" destOrd="0" presId="urn:microsoft.com/office/officeart/2008/layout/AscendingPictureAccentProcess"/>
    <dgm:cxn modelId="{386795F4-77E3-4BC4-8094-88706214D748}" type="presParOf" srcId="{3E2C93CC-A252-4F54-BDA7-E71C9D63AD50}" destId="{98AB9247-C58A-4230-8EC2-33D3AAA2D0E3}" srcOrd="10" destOrd="0" presId="urn:microsoft.com/office/officeart/2008/layout/AscendingPictureAccentProcess"/>
    <dgm:cxn modelId="{CF221255-E458-451F-B20B-BEAB77D166BD}" type="presParOf" srcId="{3E2C93CC-A252-4F54-BDA7-E71C9D63AD50}" destId="{62A4814E-E306-4A5F-9135-D7F4D2630689}" srcOrd="11" destOrd="0" presId="urn:microsoft.com/office/officeart/2008/layout/AscendingPictureAccentProcess"/>
    <dgm:cxn modelId="{5DA4571F-D894-42A6-8069-44A9BB8174CA}" type="presParOf" srcId="{62A4814E-E306-4A5F-9135-D7F4D2630689}" destId="{687F7DAB-43D6-4F70-AA9C-1CADDF6062D9}" srcOrd="0" destOrd="0" presId="urn:microsoft.com/office/officeart/2008/layout/AscendingPictureAccentProcess"/>
    <dgm:cxn modelId="{EE8D63EC-046C-4A36-A60A-3227FE61F5D2}" type="presParOf" srcId="{3E2C93CC-A252-4F54-BDA7-E71C9D63AD50}" destId="{9C68E9C0-3044-46CB-AA38-2ABA759DB6F8}" srcOrd="12" destOrd="0" presId="urn:microsoft.com/office/officeart/2008/layout/AscendingPictureAccentProcess"/>
    <dgm:cxn modelId="{3ED9ED68-262A-44BD-9DD3-646F79C70BEF}" type="presParOf" srcId="{3E2C93CC-A252-4F54-BDA7-E71C9D63AD50}" destId="{059AD75B-E7D0-4A28-9111-C14A19936143}" srcOrd="13" destOrd="0" presId="urn:microsoft.com/office/officeart/2008/layout/AscendingPictureAccentProcess"/>
    <dgm:cxn modelId="{EF6B50B5-D899-4E22-93A9-1473CAF3071D}" type="presParOf" srcId="{059AD75B-E7D0-4A28-9111-C14A19936143}" destId="{50398C82-C4A9-4301-BAF6-4C4466F7EE79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82ACF9-C06B-4A8F-A906-D8DD78D2D4E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E047FC-8A3A-4186-A5E3-2D7EFABA9485}">
      <dgm:prSet phldrT="[Text]"/>
      <dgm:spPr/>
      <dgm:t>
        <a:bodyPr/>
        <a:lstStyle/>
        <a:p>
          <a:r>
            <a:rPr lang="en-US" b="1" dirty="0" smtClean="0"/>
            <a:t>1. </a:t>
          </a:r>
          <a:r>
            <a:rPr lang="en-US" b="1" dirty="0" err="1" smtClean="0"/>
            <a:t>perencanaan</a:t>
          </a:r>
          <a:r>
            <a:rPr lang="en-US" b="1" dirty="0" smtClean="0"/>
            <a:t> </a:t>
          </a:r>
          <a:r>
            <a:rPr lang="en-US" b="1" dirty="0" err="1" smtClean="0"/>
            <a:t>strategis</a:t>
          </a:r>
          <a:r>
            <a:rPr lang="en-US" b="1" dirty="0" smtClean="0"/>
            <a:t> </a:t>
          </a:r>
          <a:r>
            <a:rPr lang="en-US" b="1" dirty="0" err="1" smtClean="0"/>
            <a:t>Instansi</a:t>
          </a:r>
          <a:r>
            <a:rPr lang="en-US" b="1" dirty="0" smtClean="0"/>
            <a:t> </a:t>
          </a:r>
          <a:r>
            <a:rPr lang="en-US" b="1" dirty="0" err="1" smtClean="0"/>
            <a:t>Pemerintah</a:t>
          </a:r>
          <a:r>
            <a:rPr lang="en-US" b="1" dirty="0" smtClean="0"/>
            <a:t>;</a:t>
          </a:r>
          <a:endParaRPr lang="en-US" dirty="0"/>
        </a:p>
      </dgm:t>
    </dgm:pt>
    <dgm:pt modelId="{3DB76C50-5326-4682-96E9-4644E4BDDC52}" cxnId="{135B1782-3206-4296-A044-624DCE689214}" type="parTrans">
      <dgm:prSet/>
      <dgm:spPr/>
      <dgm:t>
        <a:bodyPr/>
        <a:lstStyle/>
        <a:p>
          <a:endParaRPr lang="en-US"/>
        </a:p>
      </dgm:t>
    </dgm:pt>
    <dgm:pt modelId="{DB354DAD-9D89-4C63-9A31-2CA279C421E9}" cxnId="{135B1782-3206-4296-A044-624DCE689214}" type="sibTrans">
      <dgm:prSet/>
      <dgm:spPr/>
      <dgm:t>
        <a:bodyPr/>
        <a:lstStyle/>
        <a:p>
          <a:endParaRPr lang="en-US"/>
        </a:p>
      </dgm:t>
    </dgm:pt>
    <dgm:pt modelId="{C8B2B498-B06E-4996-8C05-76C693CD545E}">
      <dgm:prSet phldrT="[Text]"/>
      <dgm:spPr/>
      <dgm:t>
        <a:bodyPr/>
        <a:lstStyle/>
        <a:p>
          <a:r>
            <a:rPr lang="en-US" b="1" dirty="0" smtClean="0"/>
            <a:t>2. </a:t>
          </a:r>
          <a:r>
            <a:rPr lang="en-US" b="1" dirty="0" err="1" smtClean="0"/>
            <a:t>perjanjian</a:t>
          </a:r>
          <a:r>
            <a:rPr lang="en-US" b="1" dirty="0" smtClean="0"/>
            <a:t> </a:t>
          </a:r>
          <a:r>
            <a:rPr lang="en-US" b="1" dirty="0" err="1" smtClean="0"/>
            <a:t>kinerja</a:t>
          </a:r>
          <a:r>
            <a:rPr lang="en-US" b="1" dirty="0" smtClean="0"/>
            <a:t>;</a:t>
          </a:r>
          <a:endParaRPr lang="en-US" dirty="0"/>
        </a:p>
      </dgm:t>
    </dgm:pt>
    <dgm:pt modelId="{CFA85BD6-CD7A-498E-842B-D38042D657CD}" cxnId="{4C640EEA-8452-49E1-92AD-823482AF7FAA}" type="parTrans">
      <dgm:prSet/>
      <dgm:spPr/>
      <dgm:t>
        <a:bodyPr/>
        <a:lstStyle/>
        <a:p>
          <a:endParaRPr lang="en-US"/>
        </a:p>
      </dgm:t>
    </dgm:pt>
    <dgm:pt modelId="{E0E06EDA-6B20-4D7B-9CD2-C488396D6E54}" cxnId="{4C640EEA-8452-49E1-92AD-823482AF7FAA}" type="sibTrans">
      <dgm:prSet/>
      <dgm:spPr/>
      <dgm:t>
        <a:bodyPr/>
        <a:lstStyle/>
        <a:p>
          <a:endParaRPr lang="en-US"/>
        </a:p>
      </dgm:t>
    </dgm:pt>
    <dgm:pt modelId="{47DCE77D-39BD-4BB5-940A-BF9813118E12}">
      <dgm:prSet phldrT="[Text]"/>
      <dgm:spPr/>
      <dgm:t>
        <a:bodyPr/>
        <a:lstStyle/>
        <a:p>
          <a:r>
            <a:rPr lang="en-US" b="1" dirty="0" smtClean="0"/>
            <a:t>3. </a:t>
          </a:r>
          <a:r>
            <a:rPr lang="en-US" b="1" dirty="0" err="1" smtClean="0"/>
            <a:t>organisasi</a:t>
          </a:r>
          <a:r>
            <a:rPr lang="en-US" b="1" dirty="0" smtClean="0"/>
            <a:t> </a:t>
          </a:r>
          <a:r>
            <a:rPr lang="en-US" b="1" dirty="0" err="1" smtClean="0"/>
            <a:t>dan</a:t>
          </a:r>
          <a:r>
            <a:rPr lang="en-US" b="1" dirty="0" smtClean="0"/>
            <a:t> </a:t>
          </a:r>
          <a:r>
            <a:rPr lang="en-US" b="1" dirty="0" err="1" smtClean="0"/>
            <a:t>tata</a:t>
          </a:r>
          <a:r>
            <a:rPr lang="en-US" b="1" dirty="0" smtClean="0"/>
            <a:t> </a:t>
          </a:r>
          <a:r>
            <a:rPr lang="en-US" b="1" dirty="0" err="1" smtClean="0"/>
            <a:t>kerja</a:t>
          </a:r>
          <a:r>
            <a:rPr lang="en-US" b="1" dirty="0" smtClean="0"/>
            <a:t>;</a:t>
          </a:r>
          <a:endParaRPr lang="en-US" dirty="0"/>
        </a:p>
      </dgm:t>
    </dgm:pt>
    <dgm:pt modelId="{03027697-7257-4199-B380-1971CEEC50AC}" cxnId="{DCC24B90-85F0-4D4B-8697-419EFA8A6578}" type="parTrans">
      <dgm:prSet/>
      <dgm:spPr/>
      <dgm:t>
        <a:bodyPr/>
        <a:lstStyle/>
        <a:p>
          <a:endParaRPr lang="en-US"/>
        </a:p>
      </dgm:t>
    </dgm:pt>
    <dgm:pt modelId="{69937674-E894-4B5A-8ECE-4A300960FAE1}" cxnId="{DCC24B90-85F0-4D4B-8697-419EFA8A6578}" type="sibTrans">
      <dgm:prSet/>
      <dgm:spPr/>
      <dgm:t>
        <a:bodyPr/>
        <a:lstStyle/>
        <a:p>
          <a:endParaRPr lang="en-US"/>
        </a:p>
      </dgm:t>
    </dgm:pt>
    <dgm:pt modelId="{F9835FAB-67BD-40C6-BDC1-62E09FA266CA}">
      <dgm:prSet phldrT="[Text]"/>
      <dgm:spPr/>
      <dgm:t>
        <a:bodyPr/>
        <a:lstStyle/>
        <a:p>
          <a:r>
            <a:rPr lang="en-US" b="1" dirty="0" smtClean="0"/>
            <a:t>4. </a:t>
          </a:r>
          <a:r>
            <a:rPr lang="en-US" b="1" dirty="0" err="1" smtClean="0"/>
            <a:t>uraian</a:t>
          </a:r>
          <a:r>
            <a:rPr lang="en-US" b="1" dirty="0" smtClean="0"/>
            <a:t> </a:t>
          </a:r>
          <a:r>
            <a:rPr lang="en-US" b="1" dirty="0" err="1" smtClean="0"/>
            <a:t>jabatan</a:t>
          </a:r>
          <a:r>
            <a:rPr lang="en-US" b="1" dirty="0" smtClean="0"/>
            <a:t>; </a:t>
          </a:r>
          <a:r>
            <a:rPr lang="en-US" b="1" dirty="0" err="1" smtClean="0"/>
            <a:t>dan</a:t>
          </a:r>
          <a:r>
            <a:rPr lang="en-US" b="1" dirty="0" smtClean="0"/>
            <a:t>/</a:t>
          </a:r>
          <a:r>
            <a:rPr lang="en-US" b="1" dirty="0" err="1" smtClean="0"/>
            <a:t>atau</a:t>
          </a:r>
          <a:endParaRPr lang="en-US" dirty="0"/>
        </a:p>
      </dgm:t>
    </dgm:pt>
    <dgm:pt modelId="{C8E32E48-C6E0-4355-A282-73247062B8E7}" cxnId="{4314AE67-7941-4139-B30A-F22980C9A3DF}" type="parTrans">
      <dgm:prSet/>
      <dgm:spPr/>
      <dgm:t>
        <a:bodyPr/>
        <a:lstStyle/>
        <a:p>
          <a:endParaRPr lang="en-US"/>
        </a:p>
      </dgm:t>
    </dgm:pt>
    <dgm:pt modelId="{7E760F87-BCD8-430C-B002-7E182FB87386}" cxnId="{4314AE67-7941-4139-B30A-F22980C9A3DF}" type="sibTrans">
      <dgm:prSet/>
      <dgm:spPr/>
      <dgm:t>
        <a:bodyPr/>
        <a:lstStyle/>
        <a:p>
          <a:endParaRPr lang="en-US"/>
        </a:p>
      </dgm:t>
    </dgm:pt>
    <dgm:pt modelId="{ADCEC87F-167F-4240-9EB1-6F8F526EFDB9}">
      <dgm:prSet phldrT="[Text]"/>
      <dgm:spPr/>
      <dgm:t>
        <a:bodyPr/>
        <a:lstStyle/>
        <a:p>
          <a:r>
            <a:rPr lang="en-US" b="1" dirty="0" smtClean="0"/>
            <a:t>5. SKP </a:t>
          </a:r>
          <a:r>
            <a:rPr lang="en-US" b="1" dirty="0" err="1" smtClean="0"/>
            <a:t>atasan</a:t>
          </a:r>
          <a:r>
            <a:rPr lang="en-US" b="1" dirty="0" smtClean="0"/>
            <a:t> </a:t>
          </a:r>
          <a:r>
            <a:rPr lang="en-US" b="1" dirty="0" err="1" smtClean="0"/>
            <a:t>langsung</a:t>
          </a:r>
          <a:r>
            <a:rPr lang="en-US" b="1" dirty="0" smtClean="0"/>
            <a:t>.</a:t>
          </a:r>
          <a:endParaRPr lang="en-US" dirty="0"/>
        </a:p>
      </dgm:t>
    </dgm:pt>
    <dgm:pt modelId="{40A2B11B-2F0E-4842-BFDF-30D0F2D7433F}" cxnId="{849BE40D-97DE-40E5-9A0F-AB8C13106A3D}" type="parTrans">
      <dgm:prSet/>
      <dgm:spPr/>
      <dgm:t>
        <a:bodyPr/>
        <a:lstStyle/>
        <a:p>
          <a:endParaRPr lang="en-US"/>
        </a:p>
      </dgm:t>
    </dgm:pt>
    <dgm:pt modelId="{6839703B-B593-40ED-BF37-C9B10EBC20FF}" cxnId="{849BE40D-97DE-40E5-9A0F-AB8C13106A3D}" type="sibTrans">
      <dgm:prSet/>
      <dgm:spPr/>
      <dgm:t>
        <a:bodyPr/>
        <a:lstStyle/>
        <a:p>
          <a:endParaRPr lang="en-US"/>
        </a:p>
      </dgm:t>
    </dgm:pt>
    <dgm:pt modelId="{B425BA1B-3E33-4B05-BCAE-662BF17D3940}" type="pres">
      <dgm:prSet presAssocID="{E982ACF9-C06B-4A8F-A906-D8DD78D2D4E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DA233FC-BC84-4576-B210-68D5F8596150}" type="pres">
      <dgm:prSet presAssocID="{A6E047FC-8A3A-4186-A5E3-2D7EFABA9485}" presName="parentLin" presStyleCnt="0"/>
      <dgm:spPr/>
    </dgm:pt>
    <dgm:pt modelId="{93563200-4523-4366-BB4F-E18B22D8901B}" type="pres">
      <dgm:prSet presAssocID="{A6E047FC-8A3A-4186-A5E3-2D7EFABA9485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F540E723-50F9-4676-83CF-39A4D7491B82}" type="pres">
      <dgm:prSet presAssocID="{A6E047FC-8A3A-4186-A5E3-2D7EFABA9485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5D830A-7F02-462B-8D58-14E395FA73C5}" type="pres">
      <dgm:prSet presAssocID="{A6E047FC-8A3A-4186-A5E3-2D7EFABA9485}" presName="negativeSpace" presStyleCnt="0"/>
      <dgm:spPr/>
    </dgm:pt>
    <dgm:pt modelId="{5CCFDEBB-3BC2-4385-8F28-3B24AB613637}" type="pres">
      <dgm:prSet presAssocID="{A6E047FC-8A3A-4186-A5E3-2D7EFABA9485}" presName="childText" presStyleLbl="conFgAcc1" presStyleIdx="0" presStyleCnt="5">
        <dgm:presLayoutVars>
          <dgm:bulletEnabled val="1"/>
        </dgm:presLayoutVars>
      </dgm:prSet>
      <dgm:spPr/>
    </dgm:pt>
    <dgm:pt modelId="{A2FD81B4-DABC-43DD-A6B3-80BBCEE70592}" type="pres">
      <dgm:prSet presAssocID="{DB354DAD-9D89-4C63-9A31-2CA279C421E9}" presName="spaceBetweenRectangles" presStyleCnt="0"/>
      <dgm:spPr/>
    </dgm:pt>
    <dgm:pt modelId="{73AFF669-5492-41BB-B1FC-5D4AC16FD9D4}" type="pres">
      <dgm:prSet presAssocID="{C8B2B498-B06E-4996-8C05-76C693CD545E}" presName="parentLin" presStyleCnt="0"/>
      <dgm:spPr/>
    </dgm:pt>
    <dgm:pt modelId="{E8A35832-4223-4CFD-93EC-D978E6C5B52E}" type="pres">
      <dgm:prSet presAssocID="{C8B2B498-B06E-4996-8C05-76C693CD545E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F76698ED-2D54-4927-AE82-60A5A48D15AE}" type="pres">
      <dgm:prSet presAssocID="{C8B2B498-B06E-4996-8C05-76C693CD545E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3C90F8-56FA-40FD-A772-C8056BA11B70}" type="pres">
      <dgm:prSet presAssocID="{C8B2B498-B06E-4996-8C05-76C693CD545E}" presName="negativeSpace" presStyleCnt="0"/>
      <dgm:spPr/>
    </dgm:pt>
    <dgm:pt modelId="{B20ACB3B-66AC-4308-B459-EF8D3991C842}" type="pres">
      <dgm:prSet presAssocID="{C8B2B498-B06E-4996-8C05-76C693CD545E}" presName="childText" presStyleLbl="conFgAcc1" presStyleIdx="1" presStyleCnt="5">
        <dgm:presLayoutVars>
          <dgm:bulletEnabled val="1"/>
        </dgm:presLayoutVars>
      </dgm:prSet>
      <dgm:spPr/>
    </dgm:pt>
    <dgm:pt modelId="{551C2886-2A28-4494-A468-B886490E7E41}" type="pres">
      <dgm:prSet presAssocID="{E0E06EDA-6B20-4D7B-9CD2-C488396D6E54}" presName="spaceBetweenRectangles" presStyleCnt="0"/>
      <dgm:spPr/>
    </dgm:pt>
    <dgm:pt modelId="{85E0BB84-037E-445D-88F6-8D45B1AA7674}" type="pres">
      <dgm:prSet presAssocID="{47DCE77D-39BD-4BB5-940A-BF9813118E12}" presName="parentLin" presStyleCnt="0"/>
      <dgm:spPr/>
    </dgm:pt>
    <dgm:pt modelId="{13B17094-1A44-43CC-802C-0A9126933938}" type="pres">
      <dgm:prSet presAssocID="{47DCE77D-39BD-4BB5-940A-BF9813118E12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C1CFDD26-8CD7-45A5-837D-577625EB2D46}" type="pres">
      <dgm:prSet presAssocID="{47DCE77D-39BD-4BB5-940A-BF9813118E12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A4B8D-9FB5-443E-BF56-157C4396B51F}" type="pres">
      <dgm:prSet presAssocID="{47DCE77D-39BD-4BB5-940A-BF9813118E12}" presName="negativeSpace" presStyleCnt="0"/>
      <dgm:spPr/>
    </dgm:pt>
    <dgm:pt modelId="{15CD1B09-8F82-43BA-861B-3EDAAA06F8BE}" type="pres">
      <dgm:prSet presAssocID="{47DCE77D-39BD-4BB5-940A-BF9813118E12}" presName="childText" presStyleLbl="conFgAcc1" presStyleIdx="2" presStyleCnt="5">
        <dgm:presLayoutVars>
          <dgm:bulletEnabled val="1"/>
        </dgm:presLayoutVars>
      </dgm:prSet>
      <dgm:spPr/>
    </dgm:pt>
    <dgm:pt modelId="{13E79BFC-1832-4016-8A8E-D0C91F4C9DFB}" type="pres">
      <dgm:prSet presAssocID="{69937674-E894-4B5A-8ECE-4A300960FAE1}" presName="spaceBetweenRectangles" presStyleCnt="0"/>
      <dgm:spPr/>
    </dgm:pt>
    <dgm:pt modelId="{8A3255A4-B118-4318-B5D9-830F61820DB2}" type="pres">
      <dgm:prSet presAssocID="{F9835FAB-67BD-40C6-BDC1-62E09FA266CA}" presName="parentLin" presStyleCnt="0"/>
      <dgm:spPr/>
    </dgm:pt>
    <dgm:pt modelId="{1F1CA107-CE9A-43B7-9A7D-DDED186E1067}" type="pres">
      <dgm:prSet presAssocID="{F9835FAB-67BD-40C6-BDC1-62E09FA266CA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41529968-2828-49A1-93FF-929B91AB1EF7}" type="pres">
      <dgm:prSet presAssocID="{F9835FAB-67BD-40C6-BDC1-62E09FA266CA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875C97-210F-48F6-9091-379CA56822E1}" type="pres">
      <dgm:prSet presAssocID="{F9835FAB-67BD-40C6-BDC1-62E09FA266CA}" presName="negativeSpace" presStyleCnt="0"/>
      <dgm:spPr/>
    </dgm:pt>
    <dgm:pt modelId="{BDD8B8B8-3F1A-4C96-BD6C-EBAF2B40E459}" type="pres">
      <dgm:prSet presAssocID="{F9835FAB-67BD-40C6-BDC1-62E09FA266CA}" presName="childText" presStyleLbl="conFgAcc1" presStyleIdx="3" presStyleCnt="5">
        <dgm:presLayoutVars>
          <dgm:bulletEnabled val="1"/>
        </dgm:presLayoutVars>
      </dgm:prSet>
      <dgm:spPr/>
    </dgm:pt>
    <dgm:pt modelId="{C0DA70E8-C1F7-4162-A1F8-0264DEAE93D1}" type="pres">
      <dgm:prSet presAssocID="{7E760F87-BCD8-430C-B002-7E182FB87386}" presName="spaceBetweenRectangles" presStyleCnt="0"/>
      <dgm:spPr/>
    </dgm:pt>
    <dgm:pt modelId="{BCD3194B-190E-4F0F-8CE3-1E4DD5CCD0A1}" type="pres">
      <dgm:prSet presAssocID="{ADCEC87F-167F-4240-9EB1-6F8F526EFDB9}" presName="parentLin" presStyleCnt="0"/>
      <dgm:spPr/>
    </dgm:pt>
    <dgm:pt modelId="{D2BE22E6-7B3D-4720-9A8F-9D2C5BBAE349}" type="pres">
      <dgm:prSet presAssocID="{ADCEC87F-167F-4240-9EB1-6F8F526EFDB9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AFA41BA7-F3BF-4B1F-A305-93D41439054E}" type="pres">
      <dgm:prSet presAssocID="{ADCEC87F-167F-4240-9EB1-6F8F526EFDB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EDA9EE-3B13-48EF-9019-8297FC45071C}" type="pres">
      <dgm:prSet presAssocID="{ADCEC87F-167F-4240-9EB1-6F8F526EFDB9}" presName="negativeSpace" presStyleCnt="0"/>
      <dgm:spPr/>
    </dgm:pt>
    <dgm:pt modelId="{6CB05A9A-B06A-4DB0-B751-034871A9F021}" type="pres">
      <dgm:prSet presAssocID="{ADCEC87F-167F-4240-9EB1-6F8F526EFDB9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135B1782-3206-4296-A044-624DCE689214}" srcId="{E982ACF9-C06B-4A8F-A906-D8DD78D2D4EE}" destId="{A6E047FC-8A3A-4186-A5E3-2D7EFABA9485}" srcOrd="0" destOrd="0" parTransId="{3DB76C50-5326-4682-96E9-4644E4BDDC52}" sibTransId="{DB354DAD-9D89-4C63-9A31-2CA279C421E9}"/>
    <dgm:cxn modelId="{4C1BC879-363E-4083-8521-7F7DCC563B57}" type="presOf" srcId="{ADCEC87F-167F-4240-9EB1-6F8F526EFDB9}" destId="{D2BE22E6-7B3D-4720-9A8F-9D2C5BBAE349}" srcOrd="0" destOrd="0" presId="urn:microsoft.com/office/officeart/2005/8/layout/list1"/>
    <dgm:cxn modelId="{602277A1-DAF1-4739-A6B8-50AA783775AB}" type="presOf" srcId="{C8B2B498-B06E-4996-8C05-76C693CD545E}" destId="{F76698ED-2D54-4927-AE82-60A5A48D15AE}" srcOrd="1" destOrd="0" presId="urn:microsoft.com/office/officeart/2005/8/layout/list1"/>
    <dgm:cxn modelId="{63F86A28-2968-4E3A-BEAC-39D0EF495ED8}" type="presOf" srcId="{ADCEC87F-167F-4240-9EB1-6F8F526EFDB9}" destId="{AFA41BA7-F3BF-4B1F-A305-93D41439054E}" srcOrd="1" destOrd="0" presId="urn:microsoft.com/office/officeart/2005/8/layout/list1"/>
    <dgm:cxn modelId="{CB7B59DE-8B80-45E9-AA49-4729B1897D25}" type="presOf" srcId="{E982ACF9-C06B-4A8F-A906-D8DD78D2D4EE}" destId="{B425BA1B-3E33-4B05-BCAE-662BF17D3940}" srcOrd="0" destOrd="0" presId="urn:microsoft.com/office/officeart/2005/8/layout/list1"/>
    <dgm:cxn modelId="{ED7CCB00-7F5A-4384-9396-B712F6307D32}" type="presOf" srcId="{47DCE77D-39BD-4BB5-940A-BF9813118E12}" destId="{13B17094-1A44-43CC-802C-0A9126933938}" srcOrd="0" destOrd="0" presId="urn:microsoft.com/office/officeart/2005/8/layout/list1"/>
    <dgm:cxn modelId="{849BE40D-97DE-40E5-9A0F-AB8C13106A3D}" srcId="{E982ACF9-C06B-4A8F-A906-D8DD78D2D4EE}" destId="{ADCEC87F-167F-4240-9EB1-6F8F526EFDB9}" srcOrd="4" destOrd="0" parTransId="{40A2B11B-2F0E-4842-BFDF-30D0F2D7433F}" sibTransId="{6839703B-B593-40ED-BF37-C9B10EBC20FF}"/>
    <dgm:cxn modelId="{C6114B40-5B03-4CC0-A9B1-FAD190067781}" type="presOf" srcId="{F9835FAB-67BD-40C6-BDC1-62E09FA266CA}" destId="{1F1CA107-CE9A-43B7-9A7D-DDED186E1067}" srcOrd="0" destOrd="0" presId="urn:microsoft.com/office/officeart/2005/8/layout/list1"/>
    <dgm:cxn modelId="{BA9DB245-19E9-4A88-A68C-4CEA623AACE4}" type="presOf" srcId="{A6E047FC-8A3A-4186-A5E3-2D7EFABA9485}" destId="{93563200-4523-4366-BB4F-E18B22D8901B}" srcOrd="0" destOrd="0" presId="urn:microsoft.com/office/officeart/2005/8/layout/list1"/>
    <dgm:cxn modelId="{C1BCA0EB-25F2-47D6-AE65-7C2244313D54}" type="presOf" srcId="{F9835FAB-67BD-40C6-BDC1-62E09FA266CA}" destId="{41529968-2828-49A1-93FF-929B91AB1EF7}" srcOrd="1" destOrd="0" presId="urn:microsoft.com/office/officeart/2005/8/layout/list1"/>
    <dgm:cxn modelId="{4C640EEA-8452-49E1-92AD-823482AF7FAA}" srcId="{E982ACF9-C06B-4A8F-A906-D8DD78D2D4EE}" destId="{C8B2B498-B06E-4996-8C05-76C693CD545E}" srcOrd="1" destOrd="0" parTransId="{CFA85BD6-CD7A-498E-842B-D38042D657CD}" sibTransId="{E0E06EDA-6B20-4D7B-9CD2-C488396D6E54}"/>
    <dgm:cxn modelId="{5CB90D39-88CF-4EB9-8560-DAD2A2BBAF54}" type="presOf" srcId="{A6E047FC-8A3A-4186-A5E3-2D7EFABA9485}" destId="{F540E723-50F9-4676-83CF-39A4D7491B82}" srcOrd="1" destOrd="0" presId="urn:microsoft.com/office/officeart/2005/8/layout/list1"/>
    <dgm:cxn modelId="{0D9395EF-80EA-409C-9AD9-3BF5F08316B6}" type="presOf" srcId="{47DCE77D-39BD-4BB5-940A-BF9813118E12}" destId="{C1CFDD26-8CD7-45A5-837D-577625EB2D46}" srcOrd="1" destOrd="0" presId="urn:microsoft.com/office/officeart/2005/8/layout/list1"/>
    <dgm:cxn modelId="{FFA955B3-F1D2-4DF7-8A35-9967D218C5FC}" type="presOf" srcId="{C8B2B498-B06E-4996-8C05-76C693CD545E}" destId="{E8A35832-4223-4CFD-93EC-D978E6C5B52E}" srcOrd="0" destOrd="0" presId="urn:microsoft.com/office/officeart/2005/8/layout/list1"/>
    <dgm:cxn modelId="{DCC24B90-85F0-4D4B-8697-419EFA8A6578}" srcId="{E982ACF9-C06B-4A8F-A906-D8DD78D2D4EE}" destId="{47DCE77D-39BD-4BB5-940A-BF9813118E12}" srcOrd="2" destOrd="0" parTransId="{03027697-7257-4199-B380-1971CEEC50AC}" sibTransId="{69937674-E894-4B5A-8ECE-4A300960FAE1}"/>
    <dgm:cxn modelId="{4314AE67-7941-4139-B30A-F22980C9A3DF}" srcId="{E982ACF9-C06B-4A8F-A906-D8DD78D2D4EE}" destId="{F9835FAB-67BD-40C6-BDC1-62E09FA266CA}" srcOrd="3" destOrd="0" parTransId="{C8E32E48-C6E0-4355-A282-73247062B8E7}" sibTransId="{7E760F87-BCD8-430C-B002-7E182FB87386}"/>
    <dgm:cxn modelId="{139A67C2-683B-4F38-85F3-03C752F3D81E}" type="presParOf" srcId="{B425BA1B-3E33-4B05-BCAE-662BF17D3940}" destId="{ADA233FC-BC84-4576-B210-68D5F8596150}" srcOrd="0" destOrd="0" presId="urn:microsoft.com/office/officeart/2005/8/layout/list1"/>
    <dgm:cxn modelId="{7A88FEFA-5AC7-4DCC-85D6-A9E55775E20A}" type="presParOf" srcId="{ADA233FC-BC84-4576-B210-68D5F8596150}" destId="{93563200-4523-4366-BB4F-E18B22D8901B}" srcOrd="0" destOrd="0" presId="urn:microsoft.com/office/officeart/2005/8/layout/list1"/>
    <dgm:cxn modelId="{19F0EEFB-54CF-4D1E-97DB-6A72E049A815}" type="presParOf" srcId="{ADA233FC-BC84-4576-B210-68D5F8596150}" destId="{F540E723-50F9-4676-83CF-39A4D7491B82}" srcOrd="1" destOrd="0" presId="urn:microsoft.com/office/officeart/2005/8/layout/list1"/>
    <dgm:cxn modelId="{03850AB9-F9EE-4A30-8FEE-1DE26EE6A204}" type="presParOf" srcId="{B425BA1B-3E33-4B05-BCAE-662BF17D3940}" destId="{F25D830A-7F02-462B-8D58-14E395FA73C5}" srcOrd="1" destOrd="0" presId="urn:microsoft.com/office/officeart/2005/8/layout/list1"/>
    <dgm:cxn modelId="{71CC89D2-15C5-4690-A7BC-A4358AC1AF7B}" type="presParOf" srcId="{B425BA1B-3E33-4B05-BCAE-662BF17D3940}" destId="{5CCFDEBB-3BC2-4385-8F28-3B24AB613637}" srcOrd="2" destOrd="0" presId="urn:microsoft.com/office/officeart/2005/8/layout/list1"/>
    <dgm:cxn modelId="{8D828020-8C0F-4C5B-BEBC-98F9B83445D1}" type="presParOf" srcId="{B425BA1B-3E33-4B05-BCAE-662BF17D3940}" destId="{A2FD81B4-DABC-43DD-A6B3-80BBCEE70592}" srcOrd="3" destOrd="0" presId="urn:microsoft.com/office/officeart/2005/8/layout/list1"/>
    <dgm:cxn modelId="{80436B78-FBC3-4D27-8722-3F8B90136EF6}" type="presParOf" srcId="{B425BA1B-3E33-4B05-BCAE-662BF17D3940}" destId="{73AFF669-5492-41BB-B1FC-5D4AC16FD9D4}" srcOrd="4" destOrd="0" presId="urn:microsoft.com/office/officeart/2005/8/layout/list1"/>
    <dgm:cxn modelId="{789B756C-8E3F-4220-AADC-CA03EBE4BACE}" type="presParOf" srcId="{73AFF669-5492-41BB-B1FC-5D4AC16FD9D4}" destId="{E8A35832-4223-4CFD-93EC-D978E6C5B52E}" srcOrd="0" destOrd="0" presId="urn:microsoft.com/office/officeart/2005/8/layout/list1"/>
    <dgm:cxn modelId="{0487A72C-DD0A-4B8C-8385-31E5D7BCB1D5}" type="presParOf" srcId="{73AFF669-5492-41BB-B1FC-5D4AC16FD9D4}" destId="{F76698ED-2D54-4927-AE82-60A5A48D15AE}" srcOrd="1" destOrd="0" presId="urn:microsoft.com/office/officeart/2005/8/layout/list1"/>
    <dgm:cxn modelId="{8F5FF514-80AB-48E1-BE24-EC9457B0F15B}" type="presParOf" srcId="{B425BA1B-3E33-4B05-BCAE-662BF17D3940}" destId="{F23C90F8-56FA-40FD-A772-C8056BA11B70}" srcOrd="5" destOrd="0" presId="urn:microsoft.com/office/officeart/2005/8/layout/list1"/>
    <dgm:cxn modelId="{17D88E0F-0B86-40C4-B9F3-1D36D59DB8D6}" type="presParOf" srcId="{B425BA1B-3E33-4B05-BCAE-662BF17D3940}" destId="{B20ACB3B-66AC-4308-B459-EF8D3991C842}" srcOrd="6" destOrd="0" presId="urn:microsoft.com/office/officeart/2005/8/layout/list1"/>
    <dgm:cxn modelId="{A43215FB-9AD5-410C-BF5D-4D57FE24FDFC}" type="presParOf" srcId="{B425BA1B-3E33-4B05-BCAE-662BF17D3940}" destId="{551C2886-2A28-4494-A468-B886490E7E41}" srcOrd="7" destOrd="0" presId="urn:microsoft.com/office/officeart/2005/8/layout/list1"/>
    <dgm:cxn modelId="{77F5E785-0975-4F18-A391-E3E80085FEAC}" type="presParOf" srcId="{B425BA1B-3E33-4B05-BCAE-662BF17D3940}" destId="{85E0BB84-037E-445D-88F6-8D45B1AA7674}" srcOrd="8" destOrd="0" presId="urn:microsoft.com/office/officeart/2005/8/layout/list1"/>
    <dgm:cxn modelId="{FDDF4BD0-B4B7-4801-9E22-EF905DC692DF}" type="presParOf" srcId="{85E0BB84-037E-445D-88F6-8D45B1AA7674}" destId="{13B17094-1A44-43CC-802C-0A9126933938}" srcOrd="0" destOrd="0" presId="urn:microsoft.com/office/officeart/2005/8/layout/list1"/>
    <dgm:cxn modelId="{BF4FD27A-CC82-4FEB-BDAF-35999DAAE214}" type="presParOf" srcId="{85E0BB84-037E-445D-88F6-8D45B1AA7674}" destId="{C1CFDD26-8CD7-45A5-837D-577625EB2D46}" srcOrd="1" destOrd="0" presId="urn:microsoft.com/office/officeart/2005/8/layout/list1"/>
    <dgm:cxn modelId="{9764F583-69BD-47D9-8496-C139C79A237E}" type="presParOf" srcId="{B425BA1B-3E33-4B05-BCAE-662BF17D3940}" destId="{03DA4B8D-9FB5-443E-BF56-157C4396B51F}" srcOrd="9" destOrd="0" presId="urn:microsoft.com/office/officeart/2005/8/layout/list1"/>
    <dgm:cxn modelId="{18A37717-B35C-493E-8545-74E38E26BCF8}" type="presParOf" srcId="{B425BA1B-3E33-4B05-BCAE-662BF17D3940}" destId="{15CD1B09-8F82-43BA-861B-3EDAAA06F8BE}" srcOrd="10" destOrd="0" presId="urn:microsoft.com/office/officeart/2005/8/layout/list1"/>
    <dgm:cxn modelId="{888E8B5D-B496-4349-B760-D746309F6698}" type="presParOf" srcId="{B425BA1B-3E33-4B05-BCAE-662BF17D3940}" destId="{13E79BFC-1832-4016-8A8E-D0C91F4C9DFB}" srcOrd="11" destOrd="0" presId="urn:microsoft.com/office/officeart/2005/8/layout/list1"/>
    <dgm:cxn modelId="{E4FEB096-D4C6-4638-8924-1D1128ABE2A3}" type="presParOf" srcId="{B425BA1B-3E33-4B05-BCAE-662BF17D3940}" destId="{8A3255A4-B118-4318-B5D9-830F61820DB2}" srcOrd="12" destOrd="0" presId="urn:microsoft.com/office/officeart/2005/8/layout/list1"/>
    <dgm:cxn modelId="{63FFF1FD-5EC1-4A31-9195-F0EE64110114}" type="presParOf" srcId="{8A3255A4-B118-4318-B5D9-830F61820DB2}" destId="{1F1CA107-CE9A-43B7-9A7D-DDED186E1067}" srcOrd="0" destOrd="0" presId="urn:microsoft.com/office/officeart/2005/8/layout/list1"/>
    <dgm:cxn modelId="{111BE469-9D59-4D9A-A56B-C580F88E7BF8}" type="presParOf" srcId="{8A3255A4-B118-4318-B5D9-830F61820DB2}" destId="{41529968-2828-49A1-93FF-929B91AB1EF7}" srcOrd="1" destOrd="0" presId="urn:microsoft.com/office/officeart/2005/8/layout/list1"/>
    <dgm:cxn modelId="{28634CCB-1BA4-4645-AA52-F7A4CCFF3FF2}" type="presParOf" srcId="{B425BA1B-3E33-4B05-BCAE-662BF17D3940}" destId="{4A875C97-210F-48F6-9091-379CA56822E1}" srcOrd="13" destOrd="0" presId="urn:microsoft.com/office/officeart/2005/8/layout/list1"/>
    <dgm:cxn modelId="{E8DBE203-4F45-48FD-BD38-E3B1F1B7DF1B}" type="presParOf" srcId="{B425BA1B-3E33-4B05-BCAE-662BF17D3940}" destId="{BDD8B8B8-3F1A-4C96-BD6C-EBAF2B40E459}" srcOrd="14" destOrd="0" presId="urn:microsoft.com/office/officeart/2005/8/layout/list1"/>
    <dgm:cxn modelId="{8E0E7FC9-475C-48A0-9318-FE12D3BA42AE}" type="presParOf" srcId="{B425BA1B-3E33-4B05-BCAE-662BF17D3940}" destId="{C0DA70E8-C1F7-4162-A1F8-0264DEAE93D1}" srcOrd="15" destOrd="0" presId="urn:microsoft.com/office/officeart/2005/8/layout/list1"/>
    <dgm:cxn modelId="{FBAABF69-588E-4373-822F-B41ED1D90DCC}" type="presParOf" srcId="{B425BA1B-3E33-4B05-BCAE-662BF17D3940}" destId="{BCD3194B-190E-4F0F-8CE3-1E4DD5CCD0A1}" srcOrd="16" destOrd="0" presId="urn:microsoft.com/office/officeart/2005/8/layout/list1"/>
    <dgm:cxn modelId="{217E9CED-A0F0-4ECF-A702-B3D029C385EF}" type="presParOf" srcId="{BCD3194B-190E-4F0F-8CE3-1E4DD5CCD0A1}" destId="{D2BE22E6-7B3D-4720-9A8F-9D2C5BBAE349}" srcOrd="0" destOrd="0" presId="urn:microsoft.com/office/officeart/2005/8/layout/list1"/>
    <dgm:cxn modelId="{2ABA1E3D-06F9-409B-B6F7-0C674BA6608C}" type="presParOf" srcId="{BCD3194B-190E-4F0F-8CE3-1E4DD5CCD0A1}" destId="{AFA41BA7-F3BF-4B1F-A305-93D41439054E}" srcOrd="1" destOrd="0" presId="urn:microsoft.com/office/officeart/2005/8/layout/list1"/>
    <dgm:cxn modelId="{9739397E-E03A-478B-A1E8-381C4451226F}" type="presParOf" srcId="{B425BA1B-3E33-4B05-BCAE-662BF17D3940}" destId="{0AEDA9EE-3B13-48EF-9019-8297FC45071C}" srcOrd="17" destOrd="0" presId="urn:microsoft.com/office/officeart/2005/8/layout/list1"/>
    <dgm:cxn modelId="{2FB19049-C60D-4F3D-96C1-8E0502685268}" type="presParOf" srcId="{B425BA1B-3E33-4B05-BCAE-662BF17D3940}" destId="{6CB05A9A-B06A-4DB0-B751-034871A9F021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8D0241-8500-4F65-B2C8-26BBC6D35398}" type="doc">
      <dgm:prSet loTypeId="urn:microsoft.com/office/officeart/2008/layout/AccentedPicture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9652C4-2C58-49E6-A296-4BA8433FE1E7}">
      <dgm:prSet phldrT="[Text]"/>
      <dgm:spPr/>
      <dgm:t>
        <a:bodyPr/>
        <a:lstStyle/>
        <a:p>
          <a:pPr algn="ctr"/>
          <a:r>
            <a:rPr lang="en-US" b="1" dirty="0" err="1" smtClean="0">
              <a:solidFill>
                <a:schemeClr val="tx1"/>
              </a:solidFill>
            </a:rPr>
            <a:t>Indikator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Kinerja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Individu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disusun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dengan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memperhatikan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kriteria</a:t>
          </a:r>
          <a:r>
            <a:rPr lang="en-US" dirty="0" smtClean="0">
              <a:solidFill>
                <a:schemeClr val="tx1"/>
              </a:solidFill>
            </a:rPr>
            <a:t>:</a:t>
          </a:r>
          <a:endParaRPr lang="en-US" dirty="0">
            <a:solidFill>
              <a:schemeClr val="tx1"/>
            </a:solidFill>
          </a:endParaRPr>
        </a:p>
      </dgm:t>
    </dgm:pt>
    <dgm:pt modelId="{203A9EE7-0684-448B-9275-D412D0A6119A}" cxnId="{28EE08C5-0AC3-46F8-86E7-B7074C0B9ACA}" type="parTrans">
      <dgm:prSet/>
      <dgm:spPr/>
      <dgm:t>
        <a:bodyPr/>
        <a:lstStyle/>
        <a:p>
          <a:endParaRPr lang="en-US"/>
        </a:p>
      </dgm:t>
    </dgm:pt>
    <dgm:pt modelId="{30B3D28A-4B5D-4A8A-8373-68B790C19A3F}" cxnId="{28EE08C5-0AC3-46F8-86E7-B7074C0B9ACA}" type="sibTrans">
      <dgm:prSet/>
      <dgm:spPr/>
      <dgm:t>
        <a:bodyPr/>
        <a:lstStyle/>
        <a:p>
          <a:endParaRPr lang="en-US"/>
        </a:p>
      </dgm:t>
    </dgm:pt>
    <dgm:pt modelId="{ED7B70A6-8B3F-440F-8B40-9A1918EB9120}">
      <dgm:prSet phldrT="[Text]"/>
      <dgm:spPr/>
      <dgm:t>
        <a:bodyPr/>
        <a:lstStyle/>
        <a:p>
          <a:r>
            <a:rPr lang="en-US" b="1" dirty="0" err="1" smtClean="0"/>
            <a:t>spesifik</a:t>
          </a:r>
          <a:endParaRPr lang="en-US" dirty="0"/>
        </a:p>
      </dgm:t>
    </dgm:pt>
    <dgm:pt modelId="{8C336864-D98D-45A3-9BB6-0651DEDA29C8}" cxnId="{840321CF-4E24-4E7A-BE6D-A12DF6E36864}" type="parTrans">
      <dgm:prSet/>
      <dgm:spPr/>
      <dgm:t>
        <a:bodyPr/>
        <a:lstStyle/>
        <a:p>
          <a:endParaRPr lang="en-US"/>
        </a:p>
      </dgm:t>
    </dgm:pt>
    <dgm:pt modelId="{B8B75822-945D-4A6D-9363-D59AC9DF0951}" cxnId="{840321CF-4E24-4E7A-BE6D-A12DF6E36864}" type="sibTrans">
      <dgm:prSet/>
      <dgm:spPr/>
      <dgm:t>
        <a:bodyPr/>
        <a:lstStyle/>
        <a:p>
          <a:endParaRPr lang="en-US"/>
        </a:p>
      </dgm:t>
    </dgm:pt>
    <dgm:pt modelId="{F2D2B804-C2C1-4E38-9E8E-D6FF4E11B6ED}">
      <dgm:prSet phldrT="[Text]"/>
      <dgm:spPr/>
      <dgm:t>
        <a:bodyPr/>
        <a:lstStyle/>
        <a:p>
          <a:r>
            <a:rPr lang="en-US" b="1" dirty="0" err="1" smtClean="0"/>
            <a:t>terukur</a:t>
          </a:r>
          <a:endParaRPr lang="en-US" dirty="0"/>
        </a:p>
      </dgm:t>
    </dgm:pt>
    <dgm:pt modelId="{0AA2F3A3-0218-4D5F-803E-0B548BE7F706}" cxnId="{A86BEA20-9E21-4BDE-A04D-1EF78E2B2A3F}" type="parTrans">
      <dgm:prSet/>
      <dgm:spPr/>
      <dgm:t>
        <a:bodyPr/>
        <a:lstStyle/>
        <a:p>
          <a:endParaRPr lang="en-US"/>
        </a:p>
      </dgm:t>
    </dgm:pt>
    <dgm:pt modelId="{11D192AD-82EA-4061-BDE8-398229E4DB25}" cxnId="{A86BEA20-9E21-4BDE-A04D-1EF78E2B2A3F}" type="sibTrans">
      <dgm:prSet/>
      <dgm:spPr/>
      <dgm:t>
        <a:bodyPr/>
        <a:lstStyle/>
        <a:p>
          <a:endParaRPr lang="en-US"/>
        </a:p>
      </dgm:t>
    </dgm:pt>
    <dgm:pt modelId="{4787DE19-F49E-4DD8-8361-05281870A20A}">
      <dgm:prSet phldrT="[Text]"/>
      <dgm:spPr/>
      <dgm:t>
        <a:bodyPr/>
        <a:lstStyle/>
        <a:p>
          <a:r>
            <a:rPr lang="en-US" b="1" dirty="0" err="1" smtClean="0"/>
            <a:t>realistis</a:t>
          </a:r>
          <a:endParaRPr lang="en-US" dirty="0"/>
        </a:p>
      </dgm:t>
    </dgm:pt>
    <dgm:pt modelId="{8C23C4DF-7880-4B58-B115-147F4BEC327D}" cxnId="{296139E1-CA83-408F-9709-5CE285C34305}" type="parTrans">
      <dgm:prSet/>
      <dgm:spPr/>
      <dgm:t>
        <a:bodyPr/>
        <a:lstStyle/>
        <a:p>
          <a:endParaRPr lang="en-US"/>
        </a:p>
      </dgm:t>
    </dgm:pt>
    <dgm:pt modelId="{8F856C03-5209-444A-90CF-0AACA47E293A}" cxnId="{296139E1-CA83-408F-9709-5CE285C34305}" type="sibTrans">
      <dgm:prSet/>
      <dgm:spPr/>
      <dgm:t>
        <a:bodyPr/>
        <a:lstStyle/>
        <a:p>
          <a:endParaRPr lang="en-US"/>
        </a:p>
      </dgm:t>
    </dgm:pt>
    <dgm:pt modelId="{DF6CFDA9-0D05-4113-9DC3-ED0E4FA693DA}">
      <dgm:prSet phldrT="[Text]"/>
      <dgm:spPr/>
      <dgm:t>
        <a:bodyPr/>
        <a:lstStyle/>
        <a:p>
          <a:r>
            <a:rPr lang="en-US" b="1" dirty="0" err="1" smtClean="0"/>
            <a:t>memiliki</a:t>
          </a:r>
          <a:r>
            <a:rPr lang="en-US" b="1" dirty="0" smtClean="0"/>
            <a:t> </a:t>
          </a:r>
          <a:r>
            <a:rPr lang="en-US" b="1" dirty="0" err="1" smtClean="0"/>
            <a:t>batas</a:t>
          </a:r>
          <a:r>
            <a:rPr lang="en-US" b="1" dirty="0" smtClean="0"/>
            <a:t> </a:t>
          </a:r>
          <a:r>
            <a:rPr lang="en-US" b="1" dirty="0" err="1" smtClean="0"/>
            <a:t>waktu</a:t>
          </a:r>
          <a:r>
            <a:rPr lang="en-US" b="1" dirty="0" smtClean="0"/>
            <a:t> </a:t>
          </a:r>
          <a:r>
            <a:rPr lang="en-US" b="1" dirty="0" err="1" smtClean="0"/>
            <a:t>pencapaian</a:t>
          </a:r>
          <a:endParaRPr lang="en-US" dirty="0"/>
        </a:p>
      </dgm:t>
    </dgm:pt>
    <dgm:pt modelId="{CC0E9554-15B6-45A7-BB3A-73177D8DB6E4}" cxnId="{5158E41C-DE0E-4D7A-ABF9-5D6ADB81C4B4}" type="parTrans">
      <dgm:prSet/>
      <dgm:spPr/>
      <dgm:t>
        <a:bodyPr/>
        <a:lstStyle/>
        <a:p>
          <a:endParaRPr lang="en-US"/>
        </a:p>
      </dgm:t>
    </dgm:pt>
    <dgm:pt modelId="{1C296BE4-051F-4C4B-A7AA-1C7EDDE99F76}" cxnId="{5158E41C-DE0E-4D7A-ABF9-5D6ADB81C4B4}" type="sibTrans">
      <dgm:prSet/>
      <dgm:spPr/>
      <dgm:t>
        <a:bodyPr/>
        <a:lstStyle/>
        <a:p>
          <a:endParaRPr lang="en-US"/>
        </a:p>
      </dgm:t>
    </dgm:pt>
    <dgm:pt modelId="{E4679A19-51C3-4568-A289-A539927D3324}">
      <dgm:prSet phldrT="[Text]"/>
      <dgm:spPr/>
      <dgm:t>
        <a:bodyPr/>
        <a:lstStyle/>
        <a:p>
          <a:r>
            <a:rPr lang="en-US" b="1" dirty="0" err="1" smtClean="0"/>
            <a:t>menyesuaikan</a:t>
          </a:r>
          <a:r>
            <a:rPr lang="en-US" b="1" dirty="0" smtClean="0"/>
            <a:t> </a:t>
          </a:r>
          <a:r>
            <a:rPr lang="en-US" b="1" dirty="0" err="1" smtClean="0"/>
            <a:t>kondisi</a:t>
          </a:r>
          <a:r>
            <a:rPr lang="en-US" b="1" dirty="0" smtClean="0"/>
            <a:t> internal </a:t>
          </a:r>
          <a:r>
            <a:rPr lang="en-US" b="1" dirty="0" err="1" smtClean="0"/>
            <a:t>dan</a:t>
          </a:r>
          <a:r>
            <a:rPr lang="en-US" b="1" dirty="0" smtClean="0"/>
            <a:t> </a:t>
          </a:r>
          <a:r>
            <a:rPr lang="en-US" b="1" dirty="0" err="1" smtClean="0"/>
            <a:t>eksternal</a:t>
          </a:r>
          <a:r>
            <a:rPr lang="en-US" b="1" dirty="0" smtClean="0"/>
            <a:t> </a:t>
          </a:r>
          <a:r>
            <a:rPr lang="en-US" b="1" dirty="0" err="1" smtClean="0"/>
            <a:t>organisasi</a:t>
          </a:r>
          <a:r>
            <a:rPr lang="en-US" b="1" dirty="0" smtClean="0"/>
            <a:t>.</a:t>
          </a:r>
          <a:endParaRPr lang="en-US" dirty="0"/>
        </a:p>
      </dgm:t>
    </dgm:pt>
    <dgm:pt modelId="{BCBD3D27-54B6-4CA9-AE5F-941245A11C04}" cxnId="{89C9343D-A820-4118-B9CF-8AA5D8DF9BD2}" type="parTrans">
      <dgm:prSet/>
      <dgm:spPr/>
      <dgm:t>
        <a:bodyPr/>
        <a:lstStyle/>
        <a:p>
          <a:endParaRPr lang="en-US"/>
        </a:p>
      </dgm:t>
    </dgm:pt>
    <dgm:pt modelId="{3BB02ED1-A29C-49F0-BD75-3748F575BAA1}" cxnId="{89C9343D-A820-4118-B9CF-8AA5D8DF9BD2}" type="sibTrans">
      <dgm:prSet/>
      <dgm:spPr/>
      <dgm:t>
        <a:bodyPr/>
        <a:lstStyle/>
        <a:p>
          <a:endParaRPr lang="en-US"/>
        </a:p>
      </dgm:t>
    </dgm:pt>
    <dgm:pt modelId="{AB25681F-16BA-4979-B92C-C7D57D8160A6}" type="pres">
      <dgm:prSet presAssocID="{AD8D0241-8500-4F65-B2C8-26BBC6D35398}" presName="Name0" presStyleCnt="0">
        <dgm:presLayoutVars>
          <dgm:dir/>
        </dgm:presLayoutVars>
      </dgm:prSet>
      <dgm:spPr/>
      <dgm:t>
        <a:bodyPr/>
        <a:lstStyle/>
        <a:p>
          <a:endParaRPr lang="en-US"/>
        </a:p>
      </dgm:t>
    </dgm:pt>
    <dgm:pt modelId="{85D9B4DB-1342-4EC5-ACAB-B111457E174E}" type="pres">
      <dgm:prSet presAssocID="{30B3D28A-4B5D-4A8A-8373-68B790C19A3F}" presName="picture_1" presStyleLbl="bgImgPlace1" presStyleIdx="0" presStyleCnt="1" custLinFactNeighborX="-15109" custLinFactNeighborY="-5031"/>
      <dgm:spPr/>
      <dgm:t>
        <a:bodyPr/>
        <a:lstStyle/>
        <a:p>
          <a:endParaRPr lang="en-US"/>
        </a:p>
      </dgm:t>
    </dgm:pt>
    <dgm:pt modelId="{3870DD85-4679-415C-A82F-C16A6AB9EE0E}" type="pres">
      <dgm:prSet presAssocID="{BF9652C4-2C58-49E6-A296-4BA8433FE1E7}" presName="text_1" presStyleLbl="node1" presStyleIdx="0" presStyleCnt="0" custLinFactNeighborX="-9414" custLinFactNeighborY="-420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78BFE8-A166-47AF-A632-851B8270B61C}" type="pres">
      <dgm:prSet presAssocID="{AD8D0241-8500-4F65-B2C8-26BBC6D35398}" presName="linV" presStyleCnt="0"/>
      <dgm:spPr/>
    </dgm:pt>
    <dgm:pt modelId="{D4E76114-A5DE-4E3D-B8A0-776891E44DC8}" type="pres">
      <dgm:prSet presAssocID="{ED7B70A6-8B3F-440F-8B40-9A1918EB9120}" presName="pair" presStyleCnt="0"/>
      <dgm:spPr/>
    </dgm:pt>
    <dgm:pt modelId="{D0A6C690-366D-4AD3-949D-CB2E88A45890}" type="pres">
      <dgm:prSet presAssocID="{ED7B70A6-8B3F-440F-8B40-9A1918EB9120}" presName="spaceH" presStyleLbl="node1" presStyleIdx="0" presStyleCnt="0"/>
      <dgm:spPr/>
    </dgm:pt>
    <dgm:pt modelId="{009C6544-7362-467F-9453-B5852CD2C1A3}" type="pres">
      <dgm:prSet presAssocID="{ED7B70A6-8B3F-440F-8B40-9A1918EB9120}" presName="desPictures" presStyleLbl="alignImgPlac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ACCDF24-AF6A-4369-99BC-5887D80D64EC}" type="pres">
      <dgm:prSet presAssocID="{ED7B70A6-8B3F-440F-8B40-9A1918EB9120}" presName="desTextWrapper" presStyleCnt="0"/>
      <dgm:spPr/>
    </dgm:pt>
    <dgm:pt modelId="{A7410DAE-8D3D-4AA0-95BB-CE9F595AAF90}" type="pres">
      <dgm:prSet presAssocID="{ED7B70A6-8B3F-440F-8B40-9A1918EB9120}" presName="desText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3ABAE0-05EE-4016-999C-DF5E821152C2}" type="pres">
      <dgm:prSet presAssocID="{B8B75822-945D-4A6D-9363-D59AC9DF0951}" presName="spaceV" presStyleCnt="0"/>
      <dgm:spPr/>
    </dgm:pt>
    <dgm:pt modelId="{1C1096E8-71B8-45B1-9BA5-E1857F2BB95B}" type="pres">
      <dgm:prSet presAssocID="{F2D2B804-C2C1-4E38-9E8E-D6FF4E11B6ED}" presName="pair" presStyleCnt="0"/>
      <dgm:spPr/>
    </dgm:pt>
    <dgm:pt modelId="{49B26E18-AAD5-4B7D-9954-4DDA5DCCF850}" type="pres">
      <dgm:prSet presAssocID="{F2D2B804-C2C1-4E38-9E8E-D6FF4E11B6ED}" presName="spaceH" presStyleLbl="node1" presStyleIdx="0" presStyleCnt="0"/>
      <dgm:spPr/>
    </dgm:pt>
    <dgm:pt modelId="{2D1B95C2-3C27-43CB-B144-1F1650EB50AA}" type="pres">
      <dgm:prSet presAssocID="{F2D2B804-C2C1-4E38-9E8E-D6FF4E11B6ED}" presName="desPictures" presStyleLbl="alignImgPlace1" presStyleIdx="1" presStyleCnt="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99ED9F0-11FE-47D6-888D-831E0EB34F21}" type="pres">
      <dgm:prSet presAssocID="{F2D2B804-C2C1-4E38-9E8E-D6FF4E11B6ED}" presName="desTextWrapper" presStyleCnt="0"/>
      <dgm:spPr/>
    </dgm:pt>
    <dgm:pt modelId="{AA176AD9-C47D-4004-A4D4-7C0BE1E7E263}" type="pres">
      <dgm:prSet presAssocID="{F2D2B804-C2C1-4E38-9E8E-D6FF4E11B6ED}" presName="desText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818DD0-25B2-4ABD-A803-015837CADA95}" type="pres">
      <dgm:prSet presAssocID="{11D192AD-82EA-4061-BDE8-398229E4DB25}" presName="spaceV" presStyleCnt="0"/>
      <dgm:spPr/>
    </dgm:pt>
    <dgm:pt modelId="{018815FA-6E33-4670-B091-8E39D74626E7}" type="pres">
      <dgm:prSet presAssocID="{4787DE19-F49E-4DD8-8361-05281870A20A}" presName="pair" presStyleCnt="0"/>
      <dgm:spPr/>
    </dgm:pt>
    <dgm:pt modelId="{5F6F31AE-97CB-46FA-ABA6-435844977562}" type="pres">
      <dgm:prSet presAssocID="{4787DE19-F49E-4DD8-8361-05281870A20A}" presName="spaceH" presStyleLbl="node1" presStyleIdx="0" presStyleCnt="0"/>
      <dgm:spPr/>
    </dgm:pt>
    <dgm:pt modelId="{AF64761B-169D-4146-A625-935624CF68F8}" type="pres">
      <dgm:prSet presAssocID="{4787DE19-F49E-4DD8-8361-05281870A20A}" presName="desPictures" presStyleLbl="alignImgPlace1" presStyleIdx="2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D2465B6-30A3-478A-970E-8112D6221A41}" type="pres">
      <dgm:prSet presAssocID="{4787DE19-F49E-4DD8-8361-05281870A20A}" presName="desTextWrapper" presStyleCnt="0"/>
      <dgm:spPr/>
    </dgm:pt>
    <dgm:pt modelId="{B1B8E71A-C6B0-4BF8-B351-6069CEA883CD}" type="pres">
      <dgm:prSet presAssocID="{4787DE19-F49E-4DD8-8361-05281870A20A}" presName="desText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46F608-48DF-4B10-BEF2-68A1D42A3B81}" type="pres">
      <dgm:prSet presAssocID="{8F856C03-5209-444A-90CF-0AACA47E293A}" presName="spaceV" presStyleCnt="0"/>
      <dgm:spPr/>
    </dgm:pt>
    <dgm:pt modelId="{ECA5BFF6-E568-41C7-B4BA-340A51B80CEC}" type="pres">
      <dgm:prSet presAssocID="{DF6CFDA9-0D05-4113-9DC3-ED0E4FA693DA}" presName="pair" presStyleCnt="0"/>
      <dgm:spPr/>
    </dgm:pt>
    <dgm:pt modelId="{60F3973E-9B50-4165-900D-C0339E6D9B6E}" type="pres">
      <dgm:prSet presAssocID="{DF6CFDA9-0D05-4113-9DC3-ED0E4FA693DA}" presName="spaceH" presStyleLbl="node1" presStyleIdx="0" presStyleCnt="0"/>
      <dgm:spPr/>
    </dgm:pt>
    <dgm:pt modelId="{1867DCA0-C9F4-4235-928E-24795490B34F}" type="pres">
      <dgm:prSet presAssocID="{DF6CFDA9-0D05-4113-9DC3-ED0E4FA693DA}" presName="desPictures" presStyleLbl="alignImgPlace1" presStyleIdx="3" presStyleCnt="5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AAFFBB4-8B8D-4AF5-B653-A8FFEF99ED89}" type="pres">
      <dgm:prSet presAssocID="{DF6CFDA9-0D05-4113-9DC3-ED0E4FA693DA}" presName="desTextWrapper" presStyleCnt="0"/>
      <dgm:spPr/>
    </dgm:pt>
    <dgm:pt modelId="{8054444E-9C48-4E8C-ADB0-22CFA9F62277}" type="pres">
      <dgm:prSet presAssocID="{DF6CFDA9-0D05-4113-9DC3-ED0E4FA693DA}" presName="desText" presStyleLbl="revTx" presStyleIdx="3" presStyleCnt="5" custScaleX="1382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D355CA-3B35-4DA5-9ED5-3A967A4976C2}" type="pres">
      <dgm:prSet presAssocID="{1C296BE4-051F-4C4B-A7AA-1C7EDDE99F76}" presName="spaceV" presStyleCnt="0"/>
      <dgm:spPr/>
    </dgm:pt>
    <dgm:pt modelId="{BA4B5BBF-EFC4-428F-BF89-FD0EFEC14501}" type="pres">
      <dgm:prSet presAssocID="{E4679A19-51C3-4568-A289-A539927D3324}" presName="pair" presStyleCnt="0"/>
      <dgm:spPr/>
    </dgm:pt>
    <dgm:pt modelId="{64339519-B854-4FFE-A9CC-C8DAF37D6D52}" type="pres">
      <dgm:prSet presAssocID="{E4679A19-51C3-4568-A289-A539927D3324}" presName="spaceH" presStyleLbl="node1" presStyleIdx="0" presStyleCnt="0"/>
      <dgm:spPr/>
    </dgm:pt>
    <dgm:pt modelId="{BA64D3C1-922E-4B71-BE70-6365B57F5DDD}" type="pres">
      <dgm:prSet presAssocID="{E4679A19-51C3-4568-A289-A539927D3324}" presName="desPictures" presStyleLbl="alignImgPlace1" presStyleIdx="4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</dgm:spPr>
    </dgm:pt>
    <dgm:pt modelId="{A6CDF0FF-52E9-4022-8473-C8D2D9725618}" type="pres">
      <dgm:prSet presAssocID="{E4679A19-51C3-4568-A289-A539927D3324}" presName="desTextWrapper" presStyleCnt="0"/>
      <dgm:spPr/>
    </dgm:pt>
    <dgm:pt modelId="{83B3E086-06E9-4CD9-AC0E-E0A43B52F3FA}" type="pres">
      <dgm:prSet presAssocID="{E4679A19-51C3-4568-A289-A539927D3324}" presName="desText" presStyleLbl="revTx" presStyleIdx="4" presStyleCnt="5" custScaleX="2555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ADA3C8-3C01-4833-8CDB-CF16ACD8004E}" type="pres">
      <dgm:prSet presAssocID="{AD8D0241-8500-4F65-B2C8-26BBC6D35398}" presName="maxNode" presStyleCnt="0"/>
      <dgm:spPr/>
    </dgm:pt>
    <dgm:pt modelId="{55D053B6-73DA-4426-B844-9CCB35DA1FAA}" type="pres">
      <dgm:prSet presAssocID="{AD8D0241-8500-4F65-B2C8-26BBC6D35398}" presName="Name33" presStyleCnt="0"/>
      <dgm:spPr/>
    </dgm:pt>
  </dgm:ptLst>
  <dgm:cxnLst>
    <dgm:cxn modelId="{296139E1-CA83-408F-9709-5CE285C34305}" srcId="{AD8D0241-8500-4F65-B2C8-26BBC6D35398}" destId="{4787DE19-F49E-4DD8-8361-05281870A20A}" srcOrd="3" destOrd="0" parTransId="{8C23C4DF-7880-4B58-B115-147F4BEC327D}" sibTransId="{8F856C03-5209-444A-90CF-0AACA47E293A}"/>
    <dgm:cxn modelId="{88619F72-284B-4B6B-8D87-AE76841C3AE9}" type="presOf" srcId="{DF6CFDA9-0D05-4113-9DC3-ED0E4FA693DA}" destId="{8054444E-9C48-4E8C-ADB0-22CFA9F62277}" srcOrd="0" destOrd="0" presId="urn:microsoft.com/office/officeart/2008/layout/AccentedPicture"/>
    <dgm:cxn modelId="{AC48B1EA-3F08-4829-8706-2547A4C75EA8}" type="presOf" srcId="{E4679A19-51C3-4568-A289-A539927D3324}" destId="{83B3E086-06E9-4CD9-AC0E-E0A43B52F3FA}" srcOrd="0" destOrd="0" presId="urn:microsoft.com/office/officeart/2008/layout/AccentedPicture"/>
    <dgm:cxn modelId="{51C4A84E-47F0-4123-9591-B9393FF91027}" type="presOf" srcId="{4787DE19-F49E-4DD8-8361-05281870A20A}" destId="{B1B8E71A-C6B0-4BF8-B351-6069CEA883CD}" srcOrd="0" destOrd="0" presId="urn:microsoft.com/office/officeart/2008/layout/AccentedPicture"/>
    <dgm:cxn modelId="{90ED97DE-E18A-4094-83F9-EE2B222947D0}" type="presOf" srcId="{BF9652C4-2C58-49E6-A296-4BA8433FE1E7}" destId="{3870DD85-4679-415C-A82F-C16A6AB9EE0E}" srcOrd="0" destOrd="0" presId="urn:microsoft.com/office/officeart/2008/layout/AccentedPicture"/>
    <dgm:cxn modelId="{C87C6688-F096-4AEC-8C47-95B6342902A0}" type="presOf" srcId="{ED7B70A6-8B3F-440F-8B40-9A1918EB9120}" destId="{A7410DAE-8D3D-4AA0-95BB-CE9F595AAF90}" srcOrd="0" destOrd="0" presId="urn:microsoft.com/office/officeart/2008/layout/AccentedPicture"/>
    <dgm:cxn modelId="{AC3B50BB-10D9-48CF-84C5-0967D9FC242D}" type="presOf" srcId="{AD8D0241-8500-4F65-B2C8-26BBC6D35398}" destId="{AB25681F-16BA-4979-B92C-C7D57D8160A6}" srcOrd="0" destOrd="0" presId="urn:microsoft.com/office/officeart/2008/layout/AccentedPicture"/>
    <dgm:cxn modelId="{840321CF-4E24-4E7A-BE6D-A12DF6E36864}" srcId="{AD8D0241-8500-4F65-B2C8-26BBC6D35398}" destId="{ED7B70A6-8B3F-440F-8B40-9A1918EB9120}" srcOrd="1" destOrd="0" parTransId="{8C336864-D98D-45A3-9BB6-0651DEDA29C8}" sibTransId="{B8B75822-945D-4A6D-9363-D59AC9DF0951}"/>
    <dgm:cxn modelId="{28EE08C5-0AC3-46F8-86E7-B7074C0B9ACA}" srcId="{AD8D0241-8500-4F65-B2C8-26BBC6D35398}" destId="{BF9652C4-2C58-49E6-A296-4BA8433FE1E7}" srcOrd="0" destOrd="0" parTransId="{203A9EE7-0684-448B-9275-D412D0A6119A}" sibTransId="{30B3D28A-4B5D-4A8A-8373-68B790C19A3F}"/>
    <dgm:cxn modelId="{5158E41C-DE0E-4D7A-ABF9-5D6ADB81C4B4}" srcId="{AD8D0241-8500-4F65-B2C8-26BBC6D35398}" destId="{DF6CFDA9-0D05-4113-9DC3-ED0E4FA693DA}" srcOrd="4" destOrd="0" parTransId="{CC0E9554-15B6-45A7-BB3A-73177D8DB6E4}" sibTransId="{1C296BE4-051F-4C4B-A7AA-1C7EDDE99F76}"/>
    <dgm:cxn modelId="{89C9343D-A820-4118-B9CF-8AA5D8DF9BD2}" srcId="{AD8D0241-8500-4F65-B2C8-26BBC6D35398}" destId="{E4679A19-51C3-4568-A289-A539927D3324}" srcOrd="5" destOrd="0" parTransId="{BCBD3D27-54B6-4CA9-AE5F-941245A11C04}" sibTransId="{3BB02ED1-A29C-49F0-BD75-3748F575BAA1}"/>
    <dgm:cxn modelId="{A92F32E7-0C12-4290-81DD-90B452430067}" type="presOf" srcId="{30B3D28A-4B5D-4A8A-8373-68B790C19A3F}" destId="{85D9B4DB-1342-4EC5-ACAB-B111457E174E}" srcOrd="0" destOrd="0" presId="urn:microsoft.com/office/officeart/2008/layout/AccentedPicture"/>
    <dgm:cxn modelId="{60EEC7E7-DAD3-4A6A-8877-6E73850C39EF}" type="presOf" srcId="{F2D2B804-C2C1-4E38-9E8E-D6FF4E11B6ED}" destId="{AA176AD9-C47D-4004-A4D4-7C0BE1E7E263}" srcOrd="0" destOrd="0" presId="urn:microsoft.com/office/officeart/2008/layout/AccentedPicture"/>
    <dgm:cxn modelId="{A86BEA20-9E21-4BDE-A04D-1EF78E2B2A3F}" srcId="{AD8D0241-8500-4F65-B2C8-26BBC6D35398}" destId="{F2D2B804-C2C1-4E38-9E8E-D6FF4E11B6ED}" srcOrd="2" destOrd="0" parTransId="{0AA2F3A3-0218-4D5F-803E-0B548BE7F706}" sibTransId="{11D192AD-82EA-4061-BDE8-398229E4DB25}"/>
    <dgm:cxn modelId="{631334ED-7443-4535-9021-98A34E96BB9F}" type="presParOf" srcId="{AB25681F-16BA-4979-B92C-C7D57D8160A6}" destId="{85D9B4DB-1342-4EC5-ACAB-B111457E174E}" srcOrd="0" destOrd="0" presId="urn:microsoft.com/office/officeart/2008/layout/AccentedPicture"/>
    <dgm:cxn modelId="{207BA6E1-97A7-4223-9821-CA732F243E75}" type="presParOf" srcId="{AB25681F-16BA-4979-B92C-C7D57D8160A6}" destId="{3870DD85-4679-415C-A82F-C16A6AB9EE0E}" srcOrd="1" destOrd="0" presId="urn:microsoft.com/office/officeart/2008/layout/AccentedPicture"/>
    <dgm:cxn modelId="{5F75B264-E915-441B-9C9F-B9CF5F0B2334}" type="presParOf" srcId="{AB25681F-16BA-4979-B92C-C7D57D8160A6}" destId="{2478BFE8-A166-47AF-A632-851B8270B61C}" srcOrd="2" destOrd="0" presId="urn:microsoft.com/office/officeart/2008/layout/AccentedPicture"/>
    <dgm:cxn modelId="{DF8166B8-8B6F-421F-ACC3-8C4DBA304B60}" type="presParOf" srcId="{2478BFE8-A166-47AF-A632-851B8270B61C}" destId="{D4E76114-A5DE-4E3D-B8A0-776891E44DC8}" srcOrd="0" destOrd="0" presId="urn:microsoft.com/office/officeart/2008/layout/AccentedPicture"/>
    <dgm:cxn modelId="{767D8300-BEDE-4991-8B1B-A4572E017155}" type="presParOf" srcId="{D4E76114-A5DE-4E3D-B8A0-776891E44DC8}" destId="{D0A6C690-366D-4AD3-949D-CB2E88A45890}" srcOrd="0" destOrd="0" presId="urn:microsoft.com/office/officeart/2008/layout/AccentedPicture"/>
    <dgm:cxn modelId="{8BFAF1CC-EB97-4B96-9120-BDCD62118E4B}" type="presParOf" srcId="{D4E76114-A5DE-4E3D-B8A0-776891E44DC8}" destId="{009C6544-7362-467F-9453-B5852CD2C1A3}" srcOrd="1" destOrd="0" presId="urn:microsoft.com/office/officeart/2008/layout/AccentedPicture"/>
    <dgm:cxn modelId="{1439E1D8-7CCF-4EAC-B8DD-49ECC0D4BD55}" type="presParOf" srcId="{D4E76114-A5DE-4E3D-B8A0-776891E44DC8}" destId="{5ACCDF24-AF6A-4369-99BC-5887D80D64EC}" srcOrd="2" destOrd="0" presId="urn:microsoft.com/office/officeart/2008/layout/AccentedPicture"/>
    <dgm:cxn modelId="{30D24A76-0F73-4F2F-87C9-10FF213F77D6}" type="presParOf" srcId="{5ACCDF24-AF6A-4369-99BC-5887D80D64EC}" destId="{A7410DAE-8D3D-4AA0-95BB-CE9F595AAF90}" srcOrd="0" destOrd="0" presId="urn:microsoft.com/office/officeart/2008/layout/AccentedPicture"/>
    <dgm:cxn modelId="{C2F8301F-CEB0-477E-9B6F-F707B69BB192}" type="presParOf" srcId="{2478BFE8-A166-47AF-A632-851B8270B61C}" destId="{3B3ABAE0-05EE-4016-999C-DF5E821152C2}" srcOrd="1" destOrd="0" presId="urn:microsoft.com/office/officeart/2008/layout/AccentedPicture"/>
    <dgm:cxn modelId="{6882726A-5465-484F-9286-4301F85F7215}" type="presParOf" srcId="{2478BFE8-A166-47AF-A632-851B8270B61C}" destId="{1C1096E8-71B8-45B1-9BA5-E1857F2BB95B}" srcOrd="2" destOrd="0" presId="urn:microsoft.com/office/officeart/2008/layout/AccentedPicture"/>
    <dgm:cxn modelId="{91E42138-1452-4982-966F-9CCFD676981B}" type="presParOf" srcId="{1C1096E8-71B8-45B1-9BA5-E1857F2BB95B}" destId="{49B26E18-AAD5-4B7D-9954-4DDA5DCCF850}" srcOrd="0" destOrd="0" presId="urn:microsoft.com/office/officeart/2008/layout/AccentedPicture"/>
    <dgm:cxn modelId="{F3153583-0D9B-4FDE-B9B7-06D23A8D692C}" type="presParOf" srcId="{1C1096E8-71B8-45B1-9BA5-E1857F2BB95B}" destId="{2D1B95C2-3C27-43CB-B144-1F1650EB50AA}" srcOrd="1" destOrd="0" presId="urn:microsoft.com/office/officeart/2008/layout/AccentedPicture"/>
    <dgm:cxn modelId="{1B7C167C-CE05-4B8C-8061-95487EC53334}" type="presParOf" srcId="{1C1096E8-71B8-45B1-9BA5-E1857F2BB95B}" destId="{599ED9F0-11FE-47D6-888D-831E0EB34F21}" srcOrd="2" destOrd="0" presId="urn:microsoft.com/office/officeart/2008/layout/AccentedPicture"/>
    <dgm:cxn modelId="{3055A264-F8AD-4FDB-9DCC-BC564AF23E4D}" type="presParOf" srcId="{599ED9F0-11FE-47D6-888D-831E0EB34F21}" destId="{AA176AD9-C47D-4004-A4D4-7C0BE1E7E263}" srcOrd="0" destOrd="0" presId="urn:microsoft.com/office/officeart/2008/layout/AccentedPicture"/>
    <dgm:cxn modelId="{E8B85E26-329F-45BC-97AA-5D522B72628D}" type="presParOf" srcId="{2478BFE8-A166-47AF-A632-851B8270B61C}" destId="{EB818DD0-25B2-4ABD-A803-015837CADA95}" srcOrd="3" destOrd="0" presId="urn:microsoft.com/office/officeart/2008/layout/AccentedPicture"/>
    <dgm:cxn modelId="{23C76B78-55AB-4F85-8089-85FB6D3D9D8E}" type="presParOf" srcId="{2478BFE8-A166-47AF-A632-851B8270B61C}" destId="{018815FA-6E33-4670-B091-8E39D74626E7}" srcOrd="4" destOrd="0" presId="urn:microsoft.com/office/officeart/2008/layout/AccentedPicture"/>
    <dgm:cxn modelId="{15A1F33A-A247-44EF-83F5-049C87429F70}" type="presParOf" srcId="{018815FA-6E33-4670-B091-8E39D74626E7}" destId="{5F6F31AE-97CB-46FA-ABA6-435844977562}" srcOrd="0" destOrd="0" presId="urn:microsoft.com/office/officeart/2008/layout/AccentedPicture"/>
    <dgm:cxn modelId="{2078AB4B-1316-4CF2-91BE-939616EC1687}" type="presParOf" srcId="{018815FA-6E33-4670-B091-8E39D74626E7}" destId="{AF64761B-169D-4146-A625-935624CF68F8}" srcOrd="1" destOrd="0" presId="urn:microsoft.com/office/officeart/2008/layout/AccentedPicture"/>
    <dgm:cxn modelId="{8A19DE71-9AD4-4D2A-9E45-769095674065}" type="presParOf" srcId="{018815FA-6E33-4670-B091-8E39D74626E7}" destId="{7D2465B6-30A3-478A-970E-8112D6221A41}" srcOrd="2" destOrd="0" presId="urn:microsoft.com/office/officeart/2008/layout/AccentedPicture"/>
    <dgm:cxn modelId="{C3FAFB8A-E134-412A-80FF-779D07237F9F}" type="presParOf" srcId="{7D2465B6-30A3-478A-970E-8112D6221A41}" destId="{B1B8E71A-C6B0-4BF8-B351-6069CEA883CD}" srcOrd="0" destOrd="0" presId="urn:microsoft.com/office/officeart/2008/layout/AccentedPicture"/>
    <dgm:cxn modelId="{F1F644E3-7105-4EB8-BFD1-98EBCD1FD9A3}" type="presParOf" srcId="{2478BFE8-A166-47AF-A632-851B8270B61C}" destId="{0546F608-48DF-4B10-BEF2-68A1D42A3B81}" srcOrd="5" destOrd="0" presId="urn:microsoft.com/office/officeart/2008/layout/AccentedPicture"/>
    <dgm:cxn modelId="{0AA4D498-7AE6-4451-884D-48E1EF7BA59A}" type="presParOf" srcId="{2478BFE8-A166-47AF-A632-851B8270B61C}" destId="{ECA5BFF6-E568-41C7-B4BA-340A51B80CEC}" srcOrd="6" destOrd="0" presId="urn:microsoft.com/office/officeart/2008/layout/AccentedPicture"/>
    <dgm:cxn modelId="{9835C52F-7875-4E84-9059-69DD54C513E2}" type="presParOf" srcId="{ECA5BFF6-E568-41C7-B4BA-340A51B80CEC}" destId="{60F3973E-9B50-4165-900D-C0339E6D9B6E}" srcOrd="0" destOrd="0" presId="urn:microsoft.com/office/officeart/2008/layout/AccentedPicture"/>
    <dgm:cxn modelId="{51966BAB-3226-42C7-B6C2-76469F891E56}" type="presParOf" srcId="{ECA5BFF6-E568-41C7-B4BA-340A51B80CEC}" destId="{1867DCA0-C9F4-4235-928E-24795490B34F}" srcOrd="1" destOrd="0" presId="urn:microsoft.com/office/officeart/2008/layout/AccentedPicture"/>
    <dgm:cxn modelId="{1C4F11A4-5007-4CAB-A4EF-1D0228F921CE}" type="presParOf" srcId="{ECA5BFF6-E568-41C7-B4BA-340A51B80CEC}" destId="{8AAFFBB4-8B8D-4AF5-B653-A8FFEF99ED89}" srcOrd="2" destOrd="0" presId="urn:microsoft.com/office/officeart/2008/layout/AccentedPicture"/>
    <dgm:cxn modelId="{6CFD632E-4238-45AD-B92F-10C8B5BF964F}" type="presParOf" srcId="{8AAFFBB4-8B8D-4AF5-B653-A8FFEF99ED89}" destId="{8054444E-9C48-4E8C-ADB0-22CFA9F62277}" srcOrd="0" destOrd="0" presId="urn:microsoft.com/office/officeart/2008/layout/AccentedPicture"/>
    <dgm:cxn modelId="{71B47A09-E657-44F4-851F-37A53C669343}" type="presParOf" srcId="{2478BFE8-A166-47AF-A632-851B8270B61C}" destId="{A2D355CA-3B35-4DA5-9ED5-3A967A4976C2}" srcOrd="7" destOrd="0" presId="urn:microsoft.com/office/officeart/2008/layout/AccentedPicture"/>
    <dgm:cxn modelId="{C38B1434-ED46-4EAA-BE3D-995396520269}" type="presParOf" srcId="{2478BFE8-A166-47AF-A632-851B8270B61C}" destId="{BA4B5BBF-EFC4-428F-BF89-FD0EFEC14501}" srcOrd="8" destOrd="0" presId="urn:microsoft.com/office/officeart/2008/layout/AccentedPicture"/>
    <dgm:cxn modelId="{755EA22B-1461-401C-9AF3-5EB7CCE1AAF7}" type="presParOf" srcId="{BA4B5BBF-EFC4-428F-BF89-FD0EFEC14501}" destId="{64339519-B854-4FFE-A9CC-C8DAF37D6D52}" srcOrd="0" destOrd="0" presId="urn:microsoft.com/office/officeart/2008/layout/AccentedPicture"/>
    <dgm:cxn modelId="{9182D671-CD26-44B0-BB8E-D65A451172D2}" type="presParOf" srcId="{BA4B5BBF-EFC4-428F-BF89-FD0EFEC14501}" destId="{BA64D3C1-922E-4B71-BE70-6365B57F5DDD}" srcOrd="1" destOrd="0" presId="urn:microsoft.com/office/officeart/2008/layout/AccentedPicture"/>
    <dgm:cxn modelId="{8B215E36-1381-4339-B8CD-5A1E0777CF3F}" type="presParOf" srcId="{BA4B5BBF-EFC4-428F-BF89-FD0EFEC14501}" destId="{A6CDF0FF-52E9-4022-8473-C8D2D9725618}" srcOrd="2" destOrd="0" presId="urn:microsoft.com/office/officeart/2008/layout/AccentedPicture"/>
    <dgm:cxn modelId="{BED76492-95F2-4903-8744-C43FD10BD734}" type="presParOf" srcId="{A6CDF0FF-52E9-4022-8473-C8D2D9725618}" destId="{83B3E086-06E9-4CD9-AC0E-E0A43B52F3FA}" srcOrd="0" destOrd="0" presId="urn:microsoft.com/office/officeart/2008/layout/AccentedPicture"/>
    <dgm:cxn modelId="{13858C89-8BE0-4867-8256-FB3740E154E5}" type="presParOf" srcId="{AB25681F-16BA-4979-B92C-C7D57D8160A6}" destId="{83ADA3C8-3C01-4833-8CDB-CF16ACD8004E}" srcOrd="3" destOrd="0" presId="urn:microsoft.com/office/officeart/2008/layout/AccentedPicture"/>
    <dgm:cxn modelId="{24B79484-3301-44FF-81EB-80E2D4634D00}" type="presParOf" srcId="{83ADA3C8-3C01-4833-8CDB-CF16ACD8004E}" destId="{55D053B6-73DA-4426-B844-9CCB35DA1FAA}" srcOrd="0" destOrd="0" presId="urn:microsoft.com/office/officeart/2008/layout/AccentedPicture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18EE8A-5BDB-4B22-AF31-280EBEAA22C1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B4825B-B178-4370-8962-E61E7FA5FFDE}">
      <dgm:prSet phldrT="[Text]"/>
      <dgm:spPr/>
      <dgm:t>
        <a:bodyPr/>
        <a:lstStyle/>
        <a:p>
          <a:r>
            <a:rPr lang="en-US" b="1" dirty="0" smtClean="0"/>
            <a:t>1</a:t>
          </a:r>
        </a:p>
        <a:p>
          <a:r>
            <a:rPr lang="en-US" b="1" dirty="0" smtClean="0"/>
            <a:t> </a:t>
          </a:r>
          <a:r>
            <a:rPr lang="en-US" b="1" dirty="0" err="1" smtClean="0"/>
            <a:t>Indikator</a:t>
          </a:r>
          <a:r>
            <a:rPr lang="en-US" b="1" dirty="0" smtClean="0"/>
            <a:t> </a:t>
          </a:r>
          <a:r>
            <a:rPr lang="en-US" b="1" dirty="0" err="1" smtClean="0"/>
            <a:t>Kinerja</a:t>
          </a:r>
          <a:r>
            <a:rPr lang="en-US" b="1" dirty="0" smtClean="0"/>
            <a:t> </a:t>
          </a:r>
          <a:r>
            <a:rPr lang="en-US" b="1" dirty="0" err="1" smtClean="0"/>
            <a:t>Individu</a:t>
          </a:r>
          <a:endParaRPr lang="en-US" dirty="0"/>
        </a:p>
      </dgm:t>
    </dgm:pt>
    <dgm:pt modelId="{353D7657-A046-4ED3-9DA3-6D8123E503A8}" cxnId="{9A6E967C-520D-48DE-8999-E7EB2FBAE087}" type="parTrans">
      <dgm:prSet/>
      <dgm:spPr/>
      <dgm:t>
        <a:bodyPr/>
        <a:lstStyle/>
        <a:p>
          <a:endParaRPr lang="en-US"/>
        </a:p>
      </dgm:t>
    </dgm:pt>
    <dgm:pt modelId="{EBBCB97B-C48A-47E3-831F-C93285F56206}" cxnId="{9A6E967C-520D-48DE-8999-E7EB2FBAE087}" type="sibTrans">
      <dgm:prSet/>
      <dgm:spPr/>
      <dgm:t>
        <a:bodyPr/>
        <a:lstStyle/>
        <a:p>
          <a:endParaRPr lang="en-US"/>
        </a:p>
      </dgm:t>
    </dgm:pt>
    <dgm:pt modelId="{4A1F09AD-2970-42B3-B9C6-6C6D58B4C6AE}">
      <dgm:prSet phldrT="[Text]"/>
      <dgm:spPr/>
      <dgm:t>
        <a:bodyPr/>
        <a:lstStyle/>
        <a:p>
          <a:r>
            <a:rPr lang="en-US" b="1" dirty="0" smtClean="0"/>
            <a:t>2</a:t>
          </a:r>
        </a:p>
        <a:p>
          <a:r>
            <a:rPr lang="en-US" b="1" dirty="0" smtClean="0"/>
            <a:t>Target </a:t>
          </a:r>
          <a:r>
            <a:rPr lang="en-US" b="1" dirty="0" err="1" smtClean="0"/>
            <a:t>kinerja</a:t>
          </a:r>
          <a:endParaRPr lang="en-US" dirty="0"/>
        </a:p>
      </dgm:t>
    </dgm:pt>
    <dgm:pt modelId="{8B646D39-CDD9-44AC-BC22-FC510FB58A4E}" cxnId="{434CDF87-9D54-46DD-9B2E-D3CF4479430F}" type="parTrans">
      <dgm:prSet/>
      <dgm:spPr/>
      <dgm:t>
        <a:bodyPr/>
        <a:lstStyle/>
        <a:p>
          <a:endParaRPr lang="en-US"/>
        </a:p>
      </dgm:t>
    </dgm:pt>
    <dgm:pt modelId="{DD2354EB-C57B-49CC-A136-15EDFB5D927D}" cxnId="{434CDF87-9D54-46DD-9B2E-D3CF4479430F}" type="sibTrans">
      <dgm:prSet/>
      <dgm:spPr/>
      <dgm:t>
        <a:bodyPr/>
        <a:lstStyle/>
        <a:p>
          <a:endParaRPr lang="en-US"/>
        </a:p>
      </dgm:t>
    </dgm:pt>
    <dgm:pt modelId="{BFB0B089-6CE1-487E-AA5A-586A1D798F8D}" type="pres">
      <dgm:prSet presAssocID="{8518EE8A-5BDB-4B22-AF31-280EBEAA22C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763E760-EAC5-4D01-BB09-E1BBF46C2899}" type="pres">
      <dgm:prSet presAssocID="{8518EE8A-5BDB-4B22-AF31-280EBEAA22C1}" presName="dummy" presStyleCnt="0"/>
      <dgm:spPr/>
    </dgm:pt>
    <dgm:pt modelId="{27EE260C-2C2A-4B8C-9B11-322FB47BA69E}" type="pres">
      <dgm:prSet presAssocID="{8518EE8A-5BDB-4B22-AF31-280EBEAA22C1}" presName="linH" presStyleCnt="0"/>
      <dgm:spPr/>
    </dgm:pt>
    <dgm:pt modelId="{8116B355-98E0-40B4-891C-040546A1C68A}" type="pres">
      <dgm:prSet presAssocID="{8518EE8A-5BDB-4B22-AF31-280EBEAA22C1}" presName="padding1" presStyleCnt="0"/>
      <dgm:spPr/>
    </dgm:pt>
    <dgm:pt modelId="{0910A615-4750-438D-8E72-D3D47DB12C56}" type="pres">
      <dgm:prSet presAssocID="{42B4825B-B178-4370-8962-E61E7FA5FFDE}" presName="linV" presStyleCnt="0"/>
      <dgm:spPr/>
    </dgm:pt>
    <dgm:pt modelId="{78B5B1B1-DD7D-471B-B0D4-5FE61E9208DF}" type="pres">
      <dgm:prSet presAssocID="{42B4825B-B178-4370-8962-E61E7FA5FFDE}" presName="spVertical1" presStyleCnt="0"/>
      <dgm:spPr/>
    </dgm:pt>
    <dgm:pt modelId="{9C9D3916-E87C-4CCF-8B18-B9756AC77358}" type="pres">
      <dgm:prSet presAssocID="{42B4825B-B178-4370-8962-E61E7FA5FFDE}" presName="parTx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E5104-8140-42FC-AFC8-2F66AD63322A}" type="pres">
      <dgm:prSet presAssocID="{42B4825B-B178-4370-8962-E61E7FA5FFDE}" presName="spVertical2" presStyleCnt="0"/>
      <dgm:spPr/>
    </dgm:pt>
    <dgm:pt modelId="{252F3030-F9DB-4EBA-B06E-640777D4CF60}" type="pres">
      <dgm:prSet presAssocID="{42B4825B-B178-4370-8962-E61E7FA5FFDE}" presName="spVertical3" presStyleCnt="0"/>
      <dgm:spPr/>
    </dgm:pt>
    <dgm:pt modelId="{14B18765-99E0-4829-881D-EC053A56F96D}" type="pres">
      <dgm:prSet presAssocID="{EBBCB97B-C48A-47E3-831F-C93285F56206}" presName="space" presStyleCnt="0"/>
      <dgm:spPr/>
    </dgm:pt>
    <dgm:pt modelId="{E62812ED-5270-4099-B467-35D61DB65931}" type="pres">
      <dgm:prSet presAssocID="{4A1F09AD-2970-42B3-B9C6-6C6D58B4C6AE}" presName="linV" presStyleCnt="0"/>
      <dgm:spPr/>
    </dgm:pt>
    <dgm:pt modelId="{192FE0CA-8C8C-4383-B64C-B0458386D7DA}" type="pres">
      <dgm:prSet presAssocID="{4A1F09AD-2970-42B3-B9C6-6C6D58B4C6AE}" presName="spVertical1" presStyleCnt="0"/>
      <dgm:spPr/>
    </dgm:pt>
    <dgm:pt modelId="{EA49B19F-866D-4BF6-B31C-421B1B7E02D1}" type="pres">
      <dgm:prSet presAssocID="{4A1F09AD-2970-42B3-B9C6-6C6D58B4C6AE}" presName="parTx" presStyleLbl="revTx" presStyleIdx="1" presStyleCnt="2" custLinFactNeighborY="-2090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A381A-FCF4-4DCA-A94A-CF1FB28F4D16}" type="pres">
      <dgm:prSet presAssocID="{4A1F09AD-2970-42B3-B9C6-6C6D58B4C6AE}" presName="spVertical2" presStyleCnt="0"/>
      <dgm:spPr/>
    </dgm:pt>
    <dgm:pt modelId="{DED4B2AE-41BD-46D8-9F9C-23129B88CB7C}" type="pres">
      <dgm:prSet presAssocID="{4A1F09AD-2970-42B3-B9C6-6C6D58B4C6AE}" presName="spVertical3" presStyleCnt="0"/>
      <dgm:spPr/>
    </dgm:pt>
    <dgm:pt modelId="{3A809E14-AC97-4F11-9647-7CC2A6BA4D48}" type="pres">
      <dgm:prSet presAssocID="{8518EE8A-5BDB-4B22-AF31-280EBEAA22C1}" presName="padding2" presStyleCnt="0"/>
      <dgm:spPr/>
    </dgm:pt>
    <dgm:pt modelId="{D9338B1E-C848-4516-A009-61E74D81BEAE}" type="pres">
      <dgm:prSet presAssocID="{8518EE8A-5BDB-4B22-AF31-280EBEAA22C1}" presName="negArrow" presStyleCnt="0"/>
      <dgm:spPr/>
    </dgm:pt>
    <dgm:pt modelId="{8668D289-69E9-4F6F-A37F-B33C14332A7B}" type="pres">
      <dgm:prSet presAssocID="{8518EE8A-5BDB-4B22-AF31-280EBEAA22C1}" presName="backgroundArrow" presStyleLbl="node1" presStyleIdx="0" presStyleCn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</dgm:pt>
  </dgm:ptLst>
  <dgm:cxnLst>
    <dgm:cxn modelId="{C6E1A8F8-644E-45EA-97DC-586D1B9874D4}" type="presOf" srcId="{4A1F09AD-2970-42B3-B9C6-6C6D58B4C6AE}" destId="{EA49B19F-866D-4BF6-B31C-421B1B7E02D1}" srcOrd="0" destOrd="0" presId="urn:microsoft.com/office/officeart/2005/8/layout/hProcess3"/>
    <dgm:cxn modelId="{C2BCDCBF-3869-499F-AA0F-67D6C5040191}" type="presOf" srcId="{42B4825B-B178-4370-8962-E61E7FA5FFDE}" destId="{9C9D3916-E87C-4CCF-8B18-B9756AC77358}" srcOrd="0" destOrd="0" presId="urn:microsoft.com/office/officeart/2005/8/layout/hProcess3"/>
    <dgm:cxn modelId="{434CDF87-9D54-46DD-9B2E-D3CF4479430F}" srcId="{8518EE8A-5BDB-4B22-AF31-280EBEAA22C1}" destId="{4A1F09AD-2970-42B3-B9C6-6C6D58B4C6AE}" srcOrd="1" destOrd="0" parTransId="{8B646D39-CDD9-44AC-BC22-FC510FB58A4E}" sibTransId="{DD2354EB-C57B-49CC-A136-15EDFB5D927D}"/>
    <dgm:cxn modelId="{0421C127-84E4-4BBF-B371-F7519F6DD988}" type="presOf" srcId="{8518EE8A-5BDB-4B22-AF31-280EBEAA22C1}" destId="{BFB0B089-6CE1-487E-AA5A-586A1D798F8D}" srcOrd="0" destOrd="0" presId="urn:microsoft.com/office/officeart/2005/8/layout/hProcess3"/>
    <dgm:cxn modelId="{9A6E967C-520D-48DE-8999-E7EB2FBAE087}" srcId="{8518EE8A-5BDB-4B22-AF31-280EBEAA22C1}" destId="{42B4825B-B178-4370-8962-E61E7FA5FFDE}" srcOrd="0" destOrd="0" parTransId="{353D7657-A046-4ED3-9DA3-6D8123E503A8}" sibTransId="{EBBCB97B-C48A-47E3-831F-C93285F56206}"/>
    <dgm:cxn modelId="{8EEB1474-22A7-469C-B0D4-9DC6CEA1D73D}" type="presParOf" srcId="{BFB0B089-6CE1-487E-AA5A-586A1D798F8D}" destId="{6763E760-EAC5-4D01-BB09-E1BBF46C2899}" srcOrd="0" destOrd="0" presId="urn:microsoft.com/office/officeart/2005/8/layout/hProcess3"/>
    <dgm:cxn modelId="{3D0C734C-8316-4251-A00C-EC05B607B783}" type="presParOf" srcId="{BFB0B089-6CE1-487E-AA5A-586A1D798F8D}" destId="{27EE260C-2C2A-4B8C-9B11-322FB47BA69E}" srcOrd="1" destOrd="0" presId="urn:microsoft.com/office/officeart/2005/8/layout/hProcess3"/>
    <dgm:cxn modelId="{E056C66A-479E-4019-941C-E6FD641C6686}" type="presParOf" srcId="{27EE260C-2C2A-4B8C-9B11-322FB47BA69E}" destId="{8116B355-98E0-40B4-891C-040546A1C68A}" srcOrd="0" destOrd="0" presId="urn:microsoft.com/office/officeart/2005/8/layout/hProcess3"/>
    <dgm:cxn modelId="{D2BFB302-E098-4198-909D-7D0366B1E307}" type="presParOf" srcId="{27EE260C-2C2A-4B8C-9B11-322FB47BA69E}" destId="{0910A615-4750-438D-8E72-D3D47DB12C56}" srcOrd="1" destOrd="0" presId="urn:microsoft.com/office/officeart/2005/8/layout/hProcess3"/>
    <dgm:cxn modelId="{28425941-FD29-4AA6-B41A-7AD421BE729F}" type="presParOf" srcId="{0910A615-4750-438D-8E72-D3D47DB12C56}" destId="{78B5B1B1-DD7D-471B-B0D4-5FE61E9208DF}" srcOrd="0" destOrd="0" presId="urn:microsoft.com/office/officeart/2005/8/layout/hProcess3"/>
    <dgm:cxn modelId="{3CCC35A1-71DA-4228-ABA2-0DB01264B4F9}" type="presParOf" srcId="{0910A615-4750-438D-8E72-D3D47DB12C56}" destId="{9C9D3916-E87C-4CCF-8B18-B9756AC77358}" srcOrd="1" destOrd="0" presId="urn:microsoft.com/office/officeart/2005/8/layout/hProcess3"/>
    <dgm:cxn modelId="{83CFD332-22F2-41C2-AC11-C15C0EE1B64C}" type="presParOf" srcId="{0910A615-4750-438D-8E72-D3D47DB12C56}" destId="{D6AE5104-8140-42FC-AFC8-2F66AD63322A}" srcOrd="2" destOrd="0" presId="urn:microsoft.com/office/officeart/2005/8/layout/hProcess3"/>
    <dgm:cxn modelId="{BDAFE9BC-72AC-4A1A-A5AE-B1B0408AC542}" type="presParOf" srcId="{0910A615-4750-438D-8E72-D3D47DB12C56}" destId="{252F3030-F9DB-4EBA-B06E-640777D4CF60}" srcOrd="3" destOrd="0" presId="urn:microsoft.com/office/officeart/2005/8/layout/hProcess3"/>
    <dgm:cxn modelId="{D9D399A8-2D14-493F-A7DD-956D50BCDF10}" type="presParOf" srcId="{27EE260C-2C2A-4B8C-9B11-322FB47BA69E}" destId="{14B18765-99E0-4829-881D-EC053A56F96D}" srcOrd="2" destOrd="0" presId="urn:microsoft.com/office/officeart/2005/8/layout/hProcess3"/>
    <dgm:cxn modelId="{EF0D1451-13D7-41E0-AB2F-B5ADEFA72279}" type="presParOf" srcId="{27EE260C-2C2A-4B8C-9B11-322FB47BA69E}" destId="{E62812ED-5270-4099-B467-35D61DB65931}" srcOrd="3" destOrd="0" presId="urn:microsoft.com/office/officeart/2005/8/layout/hProcess3"/>
    <dgm:cxn modelId="{7A3D83BA-8E56-40A3-852A-4EBCF0358AC0}" type="presParOf" srcId="{E62812ED-5270-4099-B467-35D61DB65931}" destId="{192FE0CA-8C8C-4383-B64C-B0458386D7DA}" srcOrd="0" destOrd="0" presId="urn:microsoft.com/office/officeart/2005/8/layout/hProcess3"/>
    <dgm:cxn modelId="{1A56CFE2-6309-4673-9318-48C903794FBE}" type="presParOf" srcId="{E62812ED-5270-4099-B467-35D61DB65931}" destId="{EA49B19F-866D-4BF6-B31C-421B1B7E02D1}" srcOrd="1" destOrd="0" presId="urn:microsoft.com/office/officeart/2005/8/layout/hProcess3"/>
    <dgm:cxn modelId="{3ED85976-D3A6-454E-8024-B015CE10231D}" type="presParOf" srcId="{E62812ED-5270-4099-B467-35D61DB65931}" destId="{784A381A-FCF4-4DCA-A94A-CF1FB28F4D16}" srcOrd="2" destOrd="0" presId="urn:microsoft.com/office/officeart/2005/8/layout/hProcess3"/>
    <dgm:cxn modelId="{E4952352-92B1-4B24-BFD6-6B8DDFF4AB89}" type="presParOf" srcId="{E62812ED-5270-4099-B467-35D61DB65931}" destId="{DED4B2AE-41BD-46D8-9F9C-23129B88CB7C}" srcOrd="3" destOrd="0" presId="urn:microsoft.com/office/officeart/2005/8/layout/hProcess3"/>
    <dgm:cxn modelId="{A6D21F41-61C9-40E9-A3A2-2924AE146DF8}" type="presParOf" srcId="{27EE260C-2C2A-4B8C-9B11-322FB47BA69E}" destId="{3A809E14-AC97-4F11-9647-7CC2A6BA4D48}" srcOrd="4" destOrd="0" presId="urn:microsoft.com/office/officeart/2005/8/layout/hProcess3"/>
    <dgm:cxn modelId="{35BBC411-36E5-4654-9E39-FAA2F979589C}" type="presParOf" srcId="{27EE260C-2C2A-4B8C-9B11-322FB47BA69E}" destId="{D9338B1E-C848-4516-A009-61E74D81BEAE}" srcOrd="5" destOrd="0" presId="urn:microsoft.com/office/officeart/2005/8/layout/hProcess3"/>
    <dgm:cxn modelId="{90F440A5-29B4-41D9-BFF4-FE857A2BB3BA}" type="presParOf" srcId="{27EE260C-2C2A-4B8C-9B11-322FB47BA69E}" destId="{8668D289-69E9-4F6F-A37F-B33C14332A7B}" srcOrd="6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9101E7D-FF5F-4FD7-A8BD-FA4CA87DC90F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937B75A6-E0DC-4E48-AF44-1D6FBBA4B19E}">
      <dgm:prSet phldrT="[Text]"/>
      <dgm:spPr/>
      <dgm:t>
        <a:bodyPr/>
        <a:lstStyle/>
        <a:p>
          <a:r>
            <a:rPr lang="en-US" dirty="0" err="1" smtClean="0"/>
            <a:t>rencana</a:t>
          </a:r>
          <a:r>
            <a:rPr lang="en-US" dirty="0" smtClean="0"/>
            <a:t> </a:t>
          </a:r>
          <a:r>
            <a:rPr lang="en-US" dirty="0" err="1" smtClean="0"/>
            <a:t>kerja</a:t>
          </a:r>
          <a:r>
            <a:rPr lang="en-US" dirty="0" smtClean="0"/>
            <a:t> </a:t>
          </a:r>
          <a:r>
            <a:rPr lang="en-US" dirty="0" err="1" smtClean="0"/>
            <a:t>tahunan</a:t>
          </a:r>
          <a:endParaRPr lang="en-US" dirty="0"/>
        </a:p>
      </dgm:t>
    </dgm:pt>
    <dgm:pt modelId="{9890AACE-57F5-447D-AE58-7CF610E5D0CB}" cxnId="{1F678985-30B2-4B73-8F32-5D11D5806B3A}" type="parTrans">
      <dgm:prSet/>
      <dgm:spPr/>
      <dgm:t>
        <a:bodyPr/>
        <a:lstStyle/>
        <a:p>
          <a:endParaRPr lang="en-US"/>
        </a:p>
      </dgm:t>
    </dgm:pt>
    <dgm:pt modelId="{C4A0B22F-1E29-4FAB-A759-06485F014DBD}" cxnId="{1F678985-30B2-4B73-8F32-5D11D5806B3A}" type="sibTrans">
      <dgm:prSet/>
      <dgm:spPr/>
      <dgm:t>
        <a:bodyPr/>
        <a:lstStyle/>
        <a:p>
          <a:endParaRPr lang="en-US"/>
        </a:p>
      </dgm:t>
    </dgm:pt>
    <dgm:pt modelId="{FAEA289D-2ED8-407A-8370-FD808E26B396}">
      <dgm:prSet phldrT="[Text]"/>
      <dgm:spPr/>
      <dgm:t>
        <a:bodyPr/>
        <a:lstStyle/>
        <a:p>
          <a:r>
            <a:rPr lang="en-US" dirty="0" err="1" smtClean="0"/>
            <a:t>perjanjian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endParaRPr lang="en-US" dirty="0"/>
        </a:p>
      </dgm:t>
    </dgm:pt>
    <dgm:pt modelId="{51695E0C-5288-46EA-8146-5DBBA24D7929}" cxnId="{3AD7DE1E-4A54-4630-8006-C842DF3FA705}" type="parTrans">
      <dgm:prSet/>
      <dgm:spPr/>
      <dgm:t>
        <a:bodyPr/>
        <a:lstStyle/>
        <a:p>
          <a:endParaRPr lang="en-US"/>
        </a:p>
      </dgm:t>
    </dgm:pt>
    <dgm:pt modelId="{CFDFC030-7E9D-4618-A612-CD1227B2DD3E}" cxnId="{3AD7DE1E-4A54-4630-8006-C842DF3FA705}" type="sibTrans">
      <dgm:prSet/>
      <dgm:spPr/>
      <dgm:t>
        <a:bodyPr/>
        <a:lstStyle/>
        <a:p>
          <a:endParaRPr lang="en-US"/>
        </a:p>
      </dgm:t>
    </dgm:pt>
    <dgm:pt modelId="{BAF26211-070A-457F-97CB-D859080F419E}">
      <dgm:prSet phldrT="[Text]"/>
      <dgm:spPr/>
      <dgm:t>
        <a:bodyPr/>
        <a:lstStyle/>
        <a:p>
          <a:r>
            <a:rPr lang="en-US" dirty="0" err="1" smtClean="0"/>
            <a:t>organisasi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tata</a:t>
          </a:r>
          <a:r>
            <a:rPr lang="en-US" dirty="0" smtClean="0"/>
            <a:t> </a:t>
          </a:r>
          <a:r>
            <a:rPr lang="en-US" dirty="0" err="1" smtClean="0"/>
            <a:t>kerja</a:t>
          </a:r>
          <a:endParaRPr lang="en-US" dirty="0"/>
        </a:p>
      </dgm:t>
    </dgm:pt>
    <dgm:pt modelId="{2F2EDD14-FA00-465E-A97A-98EB5F20E4B9}" cxnId="{F980DDDD-3C35-449B-9C10-8C3E47DC884F}" type="parTrans">
      <dgm:prSet/>
      <dgm:spPr/>
      <dgm:t>
        <a:bodyPr/>
        <a:lstStyle/>
        <a:p>
          <a:endParaRPr lang="en-US"/>
        </a:p>
      </dgm:t>
    </dgm:pt>
    <dgm:pt modelId="{F5F7ECF2-98EC-4551-9E82-7A955C67535F}" cxnId="{F980DDDD-3C35-449B-9C10-8C3E47DC884F}" type="sibTrans">
      <dgm:prSet/>
      <dgm:spPr/>
      <dgm:t>
        <a:bodyPr/>
        <a:lstStyle/>
        <a:p>
          <a:endParaRPr lang="en-US"/>
        </a:p>
      </dgm:t>
    </dgm:pt>
    <dgm:pt modelId="{393619B4-E336-443F-BDEB-8F6311AF5F90}">
      <dgm:prSet phldrT="[Text]"/>
      <dgm:spPr/>
      <dgm:t>
        <a:bodyPr/>
        <a:lstStyle/>
        <a:p>
          <a:r>
            <a:rPr lang="en-US" dirty="0" err="1" smtClean="0"/>
            <a:t>uraian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r>
            <a:rPr lang="en-US" dirty="0" smtClean="0"/>
            <a:t>.</a:t>
          </a:r>
          <a:endParaRPr lang="en-US" dirty="0"/>
        </a:p>
      </dgm:t>
    </dgm:pt>
    <dgm:pt modelId="{4210E58E-EB62-4A82-AD65-0A34B20521D0}" cxnId="{1AE24577-81EE-469F-BB5E-2456172EC197}" type="parTrans">
      <dgm:prSet/>
      <dgm:spPr/>
      <dgm:t>
        <a:bodyPr/>
        <a:lstStyle/>
        <a:p>
          <a:endParaRPr lang="en-US"/>
        </a:p>
      </dgm:t>
    </dgm:pt>
    <dgm:pt modelId="{BE9DEC4F-3416-4122-9122-722C250B1C8F}" cxnId="{1AE24577-81EE-469F-BB5E-2456172EC197}" type="sibTrans">
      <dgm:prSet/>
      <dgm:spPr/>
      <dgm:t>
        <a:bodyPr/>
        <a:lstStyle/>
        <a:p>
          <a:endParaRPr lang="en-US"/>
        </a:p>
      </dgm:t>
    </dgm:pt>
    <dgm:pt modelId="{62420152-E3DD-4D0A-9F99-B27A3DED11B5}" type="pres">
      <dgm:prSet presAssocID="{B9101E7D-FF5F-4FD7-A8BD-FA4CA87DC90F}" presName="linearFlow" presStyleCnt="0">
        <dgm:presLayoutVars>
          <dgm:dir/>
          <dgm:resizeHandles val="exact"/>
        </dgm:presLayoutVars>
      </dgm:prSet>
      <dgm:spPr/>
    </dgm:pt>
    <dgm:pt modelId="{1D5CCAF4-8362-4BB7-894E-483999632657}" type="pres">
      <dgm:prSet presAssocID="{937B75A6-E0DC-4E48-AF44-1D6FBBA4B19E}" presName="composite" presStyleCnt="0"/>
      <dgm:spPr/>
    </dgm:pt>
    <dgm:pt modelId="{D195D5F8-1D2C-40E8-B305-FDECFE360BA1}" type="pres">
      <dgm:prSet presAssocID="{937B75A6-E0DC-4E48-AF44-1D6FBBA4B19E}" presName="imgShp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1F58939-71FA-4642-86F8-A7506B4046F2}" type="pres">
      <dgm:prSet presAssocID="{937B75A6-E0DC-4E48-AF44-1D6FBBA4B19E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826304-6A39-4C9A-BBD3-B778E3BF2A22}" type="pres">
      <dgm:prSet presAssocID="{C4A0B22F-1E29-4FAB-A759-06485F014DBD}" presName="spacing" presStyleCnt="0"/>
      <dgm:spPr/>
    </dgm:pt>
    <dgm:pt modelId="{658A7B48-7F6E-4D36-80A5-B2E04C5001DC}" type="pres">
      <dgm:prSet presAssocID="{FAEA289D-2ED8-407A-8370-FD808E26B396}" presName="composite" presStyleCnt="0"/>
      <dgm:spPr/>
    </dgm:pt>
    <dgm:pt modelId="{F9489956-1FED-43DB-8377-566D5363136A}" type="pres">
      <dgm:prSet presAssocID="{FAEA289D-2ED8-407A-8370-FD808E26B396}" presName="imgShp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33A3D7F-02AF-4E91-BAD5-C538F8E8B67F}" type="pres">
      <dgm:prSet presAssocID="{FAEA289D-2ED8-407A-8370-FD808E26B396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99B149-5B0A-4023-B4D5-919D1A98F029}" type="pres">
      <dgm:prSet presAssocID="{CFDFC030-7E9D-4618-A612-CD1227B2DD3E}" presName="spacing" presStyleCnt="0"/>
      <dgm:spPr/>
    </dgm:pt>
    <dgm:pt modelId="{DE5424F7-B908-4CF2-9A6B-12ED89833915}" type="pres">
      <dgm:prSet presAssocID="{BAF26211-070A-457F-97CB-D859080F419E}" presName="composite" presStyleCnt="0"/>
      <dgm:spPr/>
    </dgm:pt>
    <dgm:pt modelId="{6F0BEDAC-702B-4F28-BF7D-39D493BCA424}" type="pres">
      <dgm:prSet presAssocID="{BAF26211-070A-457F-97CB-D859080F419E}" presName="imgShp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BD6BCF9-F35B-44E9-99E8-D3E800B01957}" type="pres">
      <dgm:prSet presAssocID="{BAF26211-070A-457F-97CB-D859080F419E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5B40AD-C3EC-405C-A960-DC697065AAE6}" type="pres">
      <dgm:prSet presAssocID="{F5F7ECF2-98EC-4551-9E82-7A955C67535F}" presName="spacing" presStyleCnt="0"/>
      <dgm:spPr/>
    </dgm:pt>
    <dgm:pt modelId="{1065D5BA-69A9-4667-A5FA-080429174838}" type="pres">
      <dgm:prSet presAssocID="{393619B4-E336-443F-BDEB-8F6311AF5F90}" presName="composite" presStyleCnt="0"/>
      <dgm:spPr/>
    </dgm:pt>
    <dgm:pt modelId="{FEBF70D0-4F55-4A03-BD69-9804698242C7}" type="pres">
      <dgm:prSet presAssocID="{393619B4-E336-443F-BDEB-8F6311AF5F90}" presName="imgShp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90D02EB-0778-4096-A8E5-F958D0F465AE}" type="pres">
      <dgm:prSet presAssocID="{393619B4-E336-443F-BDEB-8F6311AF5F90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708B2C-1903-44E9-A4FE-AC76C731EE51}" type="presOf" srcId="{B9101E7D-FF5F-4FD7-A8BD-FA4CA87DC90F}" destId="{62420152-E3DD-4D0A-9F99-B27A3DED11B5}" srcOrd="0" destOrd="0" presId="urn:microsoft.com/office/officeart/2005/8/layout/vList3#1"/>
    <dgm:cxn modelId="{1AE24577-81EE-469F-BB5E-2456172EC197}" srcId="{B9101E7D-FF5F-4FD7-A8BD-FA4CA87DC90F}" destId="{393619B4-E336-443F-BDEB-8F6311AF5F90}" srcOrd="3" destOrd="0" parTransId="{4210E58E-EB62-4A82-AD65-0A34B20521D0}" sibTransId="{BE9DEC4F-3416-4122-9122-722C250B1C8F}"/>
    <dgm:cxn modelId="{1F678985-30B2-4B73-8F32-5D11D5806B3A}" srcId="{B9101E7D-FF5F-4FD7-A8BD-FA4CA87DC90F}" destId="{937B75A6-E0DC-4E48-AF44-1D6FBBA4B19E}" srcOrd="0" destOrd="0" parTransId="{9890AACE-57F5-447D-AE58-7CF610E5D0CB}" sibTransId="{C4A0B22F-1E29-4FAB-A759-06485F014DBD}"/>
    <dgm:cxn modelId="{3AD7DE1E-4A54-4630-8006-C842DF3FA705}" srcId="{B9101E7D-FF5F-4FD7-A8BD-FA4CA87DC90F}" destId="{FAEA289D-2ED8-407A-8370-FD808E26B396}" srcOrd="1" destOrd="0" parTransId="{51695E0C-5288-46EA-8146-5DBBA24D7929}" sibTransId="{CFDFC030-7E9D-4618-A612-CD1227B2DD3E}"/>
    <dgm:cxn modelId="{B4E9A879-6616-4C96-9D6F-9619C75CF8FC}" type="presOf" srcId="{393619B4-E336-443F-BDEB-8F6311AF5F90}" destId="{F90D02EB-0778-4096-A8E5-F958D0F465AE}" srcOrd="0" destOrd="0" presId="urn:microsoft.com/office/officeart/2005/8/layout/vList3#1"/>
    <dgm:cxn modelId="{172907E0-F1DA-4AB4-9AAF-3BC11C48034F}" type="presOf" srcId="{BAF26211-070A-457F-97CB-D859080F419E}" destId="{FBD6BCF9-F35B-44E9-99E8-D3E800B01957}" srcOrd="0" destOrd="0" presId="urn:microsoft.com/office/officeart/2005/8/layout/vList3#1"/>
    <dgm:cxn modelId="{31E6B9FE-1520-4CA7-AC70-89DB04920BF6}" type="presOf" srcId="{FAEA289D-2ED8-407A-8370-FD808E26B396}" destId="{933A3D7F-02AF-4E91-BAD5-C538F8E8B67F}" srcOrd="0" destOrd="0" presId="urn:microsoft.com/office/officeart/2005/8/layout/vList3#1"/>
    <dgm:cxn modelId="{F980DDDD-3C35-449B-9C10-8C3E47DC884F}" srcId="{B9101E7D-FF5F-4FD7-A8BD-FA4CA87DC90F}" destId="{BAF26211-070A-457F-97CB-D859080F419E}" srcOrd="2" destOrd="0" parTransId="{2F2EDD14-FA00-465E-A97A-98EB5F20E4B9}" sibTransId="{F5F7ECF2-98EC-4551-9E82-7A955C67535F}"/>
    <dgm:cxn modelId="{D69CC5E3-4705-4049-A7AA-569FA6F2572D}" type="presOf" srcId="{937B75A6-E0DC-4E48-AF44-1D6FBBA4B19E}" destId="{51F58939-71FA-4642-86F8-A7506B4046F2}" srcOrd="0" destOrd="0" presId="urn:microsoft.com/office/officeart/2005/8/layout/vList3#1"/>
    <dgm:cxn modelId="{EBD6D3E5-7501-4A3E-8C94-60DA670835D8}" type="presParOf" srcId="{62420152-E3DD-4D0A-9F99-B27A3DED11B5}" destId="{1D5CCAF4-8362-4BB7-894E-483999632657}" srcOrd="0" destOrd="0" presId="urn:microsoft.com/office/officeart/2005/8/layout/vList3#1"/>
    <dgm:cxn modelId="{58DD65EB-A175-4129-A3BA-D0AB1C6DE72E}" type="presParOf" srcId="{1D5CCAF4-8362-4BB7-894E-483999632657}" destId="{D195D5F8-1D2C-40E8-B305-FDECFE360BA1}" srcOrd="0" destOrd="0" presId="urn:microsoft.com/office/officeart/2005/8/layout/vList3#1"/>
    <dgm:cxn modelId="{443386A7-D61E-461C-B427-5EEF6DD29343}" type="presParOf" srcId="{1D5CCAF4-8362-4BB7-894E-483999632657}" destId="{51F58939-71FA-4642-86F8-A7506B4046F2}" srcOrd="1" destOrd="0" presId="urn:microsoft.com/office/officeart/2005/8/layout/vList3#1"/>
    <dgm:cxn modelId="{0615F60D-7D07-493A-ACB5-301005807F79}" type="presParOf" srcId="{62420152-E3DD-4D0A-9F99-B27A3DED11B5}" destId="{90826304-6A39-4C9A-BBD3-B778E3BF2A22}" srcOrd="1" destOrd="0" presId="urn:microsoft.com/office/officeart/2005/8/layout/vList3#1"/>
    <dgm:cxn modelId="{2B317646-EAF4-4380-B77F-0A4184DA36DB}" type="presParOf" srcId="{62420152-E3DD-4D0A-9F99-B27A3DED11B5}" destId="{658A7B48-7F6E-4D36-80A5-B2E04C5001DC}" srcOrd="2" destOrd="0" presId="urn:microsoft.com/office/officeart/2005/8/layout/vList3#1"/>
    <dgm:cxn modelId="{CB1E7EBB-99B6-4FC8-8D7E-AD48DE887211}" type="presParOf" srcId="{658A7B48-7F6E-4D36-80A5-B2E04C5001DC}" destId="{F9489956-1FED-43DB-8377-566D5363136A}" srcOrd="0" destOrd="0" presId="urn:microsoft.com/office/officeart/2005/8/layout/vList3#1"/>
    <dgm:cxn modelId="{36E8905C-60F5-420C-8751-96EFCDFB2EC2}" type="presParOf" srcId="{658A7B48-7F6E-4D36-80A5-B2E04C5001DC}" destId="{933A3D7F-02AF-4E91-BAD5-C538F8E8B67F}" srcOrd="1" destOrd="0" presId="urn:microsoft.com/office/officeart/2005/8/layout/vList3#1"/>
    <dgm:cxn modelId="{52EE4AD9-0123-4453-8394-623AE7113273}" type="presParOf" srcId="{62420152-E3DD-4D0A-9F99-B27A3DED11B5}" destId="{5599B149-5B0A-4023-B4D5-919D1A98F029}" srcOrd="3" destOrd="0" presId="urn:microsoft.com/office/officeart/2005/8/layout/vList3#1"/>
    <dgm:cxn modelId="{51ADF86F-994A-4E82-A346-3BDBE82F7646}" type="presParOf" srcId="{62420152-E3DD-4D0A-9F99-B27A3DED11B5}" destId="{DE5424F7-B908-4CF2-9A6B-12ED89833915}" srcOrd="4" destOrd="0" presId="urn:microsoft.com/office/officeart/2005/8/layout/vList3#1"/>
    <dgm:cxn modelId="{B8450AA4-CBC4-48DA-89B7-8163F421EAD7}" type="presParOf" srcId="{DE5424F7-B908-4CF2-9A6B-12ED89833915}" destId="{6F0BEDAC-702B-4F28-BF7D-39D493BCA424}" srcOrd="0" destOrd="0" presId="urn:microsoft.com/office/officeart/2005/8/layout/vList3#1"/>
    <dgm:cxn modelId="{36A8D648-8D59-4B97-9AB5-B0BEB795C0E4}" type="presParOf" srcId="{DE5424F7-B908-4CF2-9A6B-12ED89833915}" destId="{FBD6BCF9-F35B-44E9-99E8-D3E800B01957}" srcOrd="1" destOrd="0" presId="urn:microsoft.com/office/officeart/2005/8/layout/vList3#1"/>
    <dgm:cxn modelId="{439D0F5F-F224-4ADD-9402-2B127259C680}" type="presParOf" srcId="{62420152-E3DD-4D0A-9F99-B27A3DED11B5}" destId="{0E5B40AD-C3EC-405C-A960-DC697065AAE6}" srcOrd="5" destOrd="0" presId="urn:microsoft.com/office/officeart/2005/8/layout/vList3#1"/>
    <dgm:cxn modelId="{13010922-6A41-478E-A590-7005C5C949FD}" type="presParOf" srcId="{62420152-E3DD-4D0A-9F99-B27A3DED11B5}" destId="{1065D5BA-69A9-4667-A5FA-080429174838}" srcOrd="6" destOrd="0" presId="urn:microsoft.com/office/officeart/2005/8/layout/vList3#1"/>
    <dgm:cxn modelId="{7411FA29-205E-482B-9282-561103B3694E}" type="presParOf" srcId="{1065D5BA-69A9-4667-A5FA-080429174838}" destId="{FEBF70D0-4F55-4A03-BD69-9804698242C7}" srcOrd="0" destOrd="0" presId="urn:microsoft.com/office/officeart/2005/8/layout/vList3#1"/>
    <dgm:cxn modelId="{F1085F90-FD42-47C1-AE4E-A47859D36D71}" type="presParOf" srcId="{1065D5BA-69A9-4667-A5FA-080429174838}" destId="{F90D02EB-0778-4096-A8E5-F958D0F465AE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B16BC73-CEF4-4E87-B32F-7A3FAD26ED0F}" type="doc">
      <dgm:prSet loTypeId="urn:microsoft.com/office/officeart/2005/8/layout/radial2" loCatId="relationship" qsTypeId="urn:microsoft.com/office/officeart/2005/8/quickstyle/simple4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7EF1009A-F786-419D-94BA-01CAA01D6AD5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608DDB7B-4E09-4E26-A052-17EDDE25FA8C}" cxnId="{95E17A59-1901-4F40-BACF-1D22AB5C5C59}" type="parTrans">
      <dgm:prSet/>
      <dgm:spPr/>
      <dgm:t>
        <a:bodyPr/>
        <a:lstStyle/>
        <a:p>
          <a:endParaRPr lang="en-US"/>
        </a:p>
      </dgm:t>
    </dgm:pt>
    <dgm:pt modelId="{AFCB81C7-490F-44AA-8674-194C4FB227A0}" cxnId="{95E17A59-1901-4F40-BACF-1D22AB5C5C59}" type="sibTrans">
      <dgm:prSet/>
      <dgm:spPr/>
      <dgm:t>
        <a:bodyPr/>
        <a:lstStyle/>
        <a:p>
          <a:endParaRPr lang="en-US"/>
        </a:p>
      </dgm:t>
    </dgm:pt>
    <dgm:pt modelId="{7AFFA00E-C8DA-4201-8CE4-90541600CDEC}">
      <dgm:prSet phldrT="[Text]"/>
      <dgm:spPr/>
      <dgm:t>
        <a:bodyPr/>
        <a:lstStyle/>
        <a:p>
          <a:r>
            <a:rPr lang="en-US" dirty="0" smtClean="0"/>
            <a:t>70% </a:t>
          </a:r>
          <a:r>
            <a:rPr lang="en-US" dirty="0" err="1" smtClean="0"/>
            <a:t>Penilaian</a:t>
          </a:r>
          <a:r>
            <a:rPr lang="en-US" dirty="0" smtClean="0"/>
            <a:t> SKP</a:t>
          </a:r>
          <a:endParaRPr lang="en-US" dirty="0"/>
        </a:p>
      </dgm:t>
    </dgm:pt>
    <dgm:pt modelId="{825AD107-19B2-479E-AE95-62E0595AAD31}" cxnId="{EA19D73C-6834-4B1E-BC6D-9A3CDEA2C8D6}" type="parTrans">
      <dgm:prSet/>
      <dgm:spPr/>
      <dgm:t>
        <a:bodyPr/>
        <a:lstStyle/>
        <a:p>
          <a:endParaRPr lang="en-US"/>
        </a:p>
      </dgm:t>
    </dgm:pt>
    <dgm:pt modelId="{DEC0E201-AE85-4FB1-8397-885E0A2CBDB9}" cxnId="{EA19D73C-6834-4B1E-BC6D-9A3CDEA2C8D6}" type="sibTrans">
      <dgm:prSet/>
      <dgm:spPr/>
      <dgm:t>
        <a:bodyPr/>
        <a:lstStyle/>
        <a:p>
          <a:endParaRPr lang="en-US"/>
        </a:p>
      </dgm:t>
    </dgm:pt>
    <dgm:pt modelId="{765421D4-F26E-423C-B174-BCA3A5AC96E8}">
      <dgm:prSet phldrT="[Text]"/>
      <dgm:spPr/>
      <dgm:t>
        <a:bodyPr/>
        <a:lstStyle/>
        <a:p>
          <a:r>
            <a:rPr lang="en-US" dirty="0" smtClean="0"/>
            <a:t>30% </a:t>
          </a:r>
          <a:r>
            <a:rPr lang="en-US" dirty="0" err="1" smtClean="0"/>
            <a:t>Penilaian</a:t>
          </a:r>
          <a:r>
            <a:rPr lang="en-US" dirty="0" smtClean="0"/>
            <a:t> </a:t>
          </a:r>
          <a:r>
            <a:rPr lang="en-US" dirty="0" err="1" smtClean="0"/>
            <a:t>Perilaku</a:t>
          </a:r>
          <a:r>
            <a:rPr lang="en-US" dirty="0" smtClean="0"/>
            <a:t> </a:t>
          </a:r>
          <a:r>
            <a:rPr lang="en-US" dirty="0" err="1" smtClean="0"/>
            <a:t>Kerja</a:t>
          </a:r>
          <a:endParaRPr lang="en-US" dirty="0"/>
        </a:p>
      </dgm:t>
    </dgm:pt>
    <dgm:pt modelId="{93951476-FF78-4FF1-BAFA-99485ABFF30C}" cxnId="{FE57A8EF-4957-4299-A4E7-E400CEE91698}" type="parTrans">
      <dgm:prSet/>
      <dgm:spPr/>
      <dgm:t>
        <a:bodyPr/>
        <a:lstStyle/>
        <a:p>
          <a:endParaRPr lang="en-US"/>
        </a:p>
      </dgm:t>
    </dgm:pt>
    <dgm:pt modelId="{E71B76E5-3F5B-4BA7-A3A3-5F2B711E12C7}" cxnId="{FE57A8EF-4957-4299-A4E7-E400CEE91698}" type="sibTrans">
      <dgm:prSet/>
      <dgm:spPr/>
      <dgm:t>
        <a:bodyPr/>
        <a:lstStyle/>
        <a:p>
          <a:endParaRPr lang="en-US"/>
        </a:p>
      </dgm:t>
    </dgm:pt>
    <dgm:pt modelId="{39D48B7A-A7E1-48AF-A707-5C353365BECC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DF8FC8E3-AC68-4F4C-8C69-31D761720E71}" cxnId="{6A12AC91-9D79-47B0-BFBC-5C9497BCAE35}" type="parTrans">
      <dgm:prSet/>
      <dgm:spPr/>
      <dgm:t>
        <a:bodyPr/>
        <a:lstStyle/>
        <a:p>
          <a:endParaRPr lang="en-US"/>
        </a:p>
      </dgm:t>
    </dgm:pt>
    <dgm:pt modelId="{9723AF68-F779-438B-A552-0D3AA7E939E0}" cxnId="{6A12AC91-9D79-47B0-BFBC-5C9497BCAE35}" type="sibTrans">
      <dgm:prSet/>
      <dgm:spPr/>
      <dgm:t>
        <a:bodyPr/>
        <a:lstStyle/>
        <a:p>
          <a:endParaRPr lang="en-US"/>
        </a:p>
      </dgm:t>
    </dgm:pt>
    <dgm:pt modelId="{0A4AC584-ADBF-464B-8C0E-5F22ECFD76F3}">
      <dgm:prSet phldrT="[Text]"/>
      <dgm:spPr/>
      <dgm:t>
        <a:bodyPr/>
        <a:lstStyle/>
        <a:p>
          <a:r>
            <a:rPr lang="en-US" dirty="0" smtClean="0"/>
            <a:t>60%Penilaian SKP</a:t>
          </a:r>
          <a:endParaRPr lang="en-US" dirty="0"/>
        </a:p>
      </dgm:t>
    </dgm:pt>
    <dgm:pt modelId="{63B91A6C-920F-404A-993A-E59AC4EDAF02}" cxnId="{DCE2423F-B5CD-48DB-B8A6-32A84AD3A037}" type="parTrans">
      <dgm:prSet/>
      <dgm:spPr/>
      <dgm:t>
        <a:bodyPr/>
        <a:lstStyle/>
        <a:p>
          <a:endParaRPr lang="en-US"/>
        </a:p>
      </dgm:t>
    </dgm:pt>
    <dgm:pt modelId="{24359E5D-5CD2-43C9-BF19-4753AC9E88FA}" cxnId="{DCE2423F-B5CD-48DB-B8A6-32A84AD3A037}" type="sibTrans">
      <dgm:prSet/>
      <dgm:spPr/>
      <dgm:t>
        <a:bodyPr/>
        <a:lstStyle/>
        <a:p>
          <a:endParaRPr lang="en-US"/>
        </a:p>
      </dgm:t>
    </dgm:pt>
    <dgm:pt modelId="{9FE03F01-71C9-49BF-99F2-0AB832AB3E5E}">
      <dgm:prSet phldrT="[Text]"/>
      <dgm:spPr/>
      <dgm:t>
        <a:bodyPr/>
        <a:lstStyle/>
        <a:p>
          <a:r>
            <a:rPr lang="en-US" dirty="0" smtClean="0"/>
            <a:t>40% </a:t>
          </a:r>
          <a:r>
            <a:rPr lang="en-US" dirty="0" err="1" smtClean="0"/>
            <a:t>Penilaian</a:t>
          </a:r>
          <a:r>
            <a:rPr lang="en-US" dirty="0" smtClean="0"/>
            <a:t> </a:t>
          </a:r>
          <a:r>
            <a:rPr lang="en-US" dirty="0" err="1" smtClean="0"/>
            <a:t>Perilaku</a:t>
          </a:r>
          <a:r>
            <a:rPr lang="en-US" dirty="0" smtClean="0"/>
            <a:t> </a:t>
          </a:r>
          <a:r>
            <a:rPr lang="en-US" dirty="0" err="1" smtClean="0"/>
            <a:t>Kerja</a:t>
          </a:r>
          <a:endParaRPr lang="en-US" dirty="0"/>
        </a:p>
      </dgm:t>
    </dgm:pt>
    <dgm:pt modelId="{E743DE23-D0B7-4C3D-880A-E760ABDD8BA6}" cxnId="{AEA65967-B3A3-4122-BCB2-C0F622F00B44}" type="parTrans">
      <dgm:prSet/>
      <dgm:spPr/>
      <dgm:t>
        <a:bodyPr/>
        <a:lstStyle/>
        <a:p>
          <a:endParaRPr lang="en-US"/>
        </a:p>
      </dgm:t>
    </dgm:pt>
    <dgm:pt modelId="{EFC9E2A6-1E78-4C91-AD0E-219546D4FD23}" cxnId="{AEA65967-B3A3-4122-BCB2-C0F622F00B44}" type="sibTrans">
      <dgm:prSet/>
      <dgm:spPr/>
      <dgm:t>
        <a:bodyPr/>
        <a:lstStyle/>
        <a:p>
          <a:endParaRPr lang="en-US"/>
        </a:p>
      </dgm:t>
    </dgm:pt>
    <dgm:pt modelId="{0CC6A8DF-E3A1-4A84-9282-4033B89CEFDD}" type="pres">
      <dgm:prSet presAssocID="{5B16BC73-CEF4-4E87-B32F-7A3FAD26ED0F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17A7E5-3940-4254-AC85-53144FDC14D5}" type="pres">
      <dgm:prSet presAssocID="{5B16BC73-CEF4-4E87-B32F-7A3FAD26ED0F}" presName="cycle" presStyleCnt="0"/>
      <dgm:spPr/>
    </dgm:pt>
    <dgm:pt modelId="{335DEFEF-89C4-442C-8D06-80121A9E4019}" type="pres">
      <dgm:prSet presAssocID="{5B16BC73-CEF4-4E87-B32F-7A3FAD26ED0F}" presName="centerShape" presStyleCnt="0"/>
      <dgm:spPr/>
    </dgm:pt>
    <dgm:pt modelId="{8265267A-88F3-4C94-8547-0BBA4CD62D6C}" type="pres">
      <dgm:prSet presAssocID="{5B16BC73-CEF4-4E87-B32F-7A3FAD26ED0F}" presName="connSite" presStyleLbl="node1" presStyleIdx="0" presStyleCnt="3"/>
      <dgm:spPr/>
    </dgm:pt>
    <dgm:pt modelId="{76DA627C-66A1-4437-9A3C-7528AC01FC9C}" type="pres">
      <dgm:prSet presAssocID="{5B16BC73-CEF4-4E87-B32F-7A3FAD26ED0F}" presName="visible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DB4D197-8934-4EC4-81BE-510344E0001F}" type="pres">
      <dgm:prSet presAssocID="{608DDB7B-4E09-4E26-A052-17EDDE25FA8C}" presName="Name25" presStyleLbl="parChTrans1D1" presStyleIdx="0" presStyleCnt="2"/>
      <dgm:spPr/>
      <dgm:t>
        <a:bodyPr/>
        <a:lstStyle/>
        <a:p>
          <a:endParaRPr lang="en-US"/>
        </a:p>
      </dgm:t>
    </dgm:pt>
    <dgm:pt modelId="{4EBF7C33-E1E4-4517-81B0-8E2FA0EC43C6}" type="pres">
      <dgm:prSet presAssocID="{7EF1009A-F786-419D-94BA-01CAA01D6AD5}" presName="node" presStyleCnt="0"/>
      <dgm:spPr/>
    </dgm:pt>
    <dgm:pt modelId="{8D690F19-F3ED-411B-AEAB-A4B24A6F3851}" type="pres">
      <dgm:prSet presAssocID="{7EF1009A-F786-419D-94BA-01CAA01D6AD5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8B2278-8C3E-49F7-B380-5DB2701FE275}" type="pres">
      <dgm:prSet presAssocID="{7EF1009A-F786-419D-94BA-01CAA01D6AD5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868C29-15F7-43F0-B58F-4B77B77C621A}" type="pres">
      <dgm:prSet presAssocID="{DF8FC8E3-AC68-4F4C-8C69-31D761720E71}" presName="Name25" presStyleLbl="parChTrans1D1" presStyleIdx="1" presStyleCnt="2"/>
      <dgm:spPr/>
      <dgm:t>
        <a:bodyPr/>
        <a:lstStyle/>
        <a:p>
          <a:endParaRPr lang="en-US"/>
        </a:p>
      </dgm:t>
    </dgm:pt>
    <dgm:pt modelId="{84D153DC-DC1D-44A7-8A51-9BCB95301595}" type="pres">
      <dgm:prSet presAssocID="{39D48B7A-A7E1-48AF-A707-5C353365BECC}" presName="node" presStyleCnt="0"/>
      <dgm:spPr/>
    </dgm:pt>
    <dgm:pt modelId="{F9552BA4-7DB7-42C5-826D-E49D316A2A5A}" type="pres">
      <dgm:prSet presAssocID="{39D48B7A-A7E1-48AF-A707-5C353365BECC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430D35-C593-478C-9E83-50BC422ED7A2}" type="pres">
      <dgm:prSet presAssocID="{39D48B7A-A7E1-48AF-A707-5C353365BECC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0BB150-A67F-4141-BA72-771FEDA1F7E5}" type="presOf" srcId="{DF8FC8E3-AC68-4F4C-8C69-31D761720E71}" destId="{73868C29-15F7-43F0-B58F-4B77B77C621A}" srcOrd="0" destOrd="0" presId="urn:microsoft.com/office/officeart/2005/8/layout/radial2"/>
    <dgm:cxn modelId="{DCE2423F-B5CD-48DB-B8A6-32A84AD3A037}" srcId="{39D48B7A-A7E1-48AF-A707-5C353365BECC}" destId="{0A4AC584-ADBF-464B-8C0E-5F22ECFD76F3}" srcOrd="0" destOrd="0" parTransId="{63B91A6C-920F-404A-993A-E59AC4EDAF02}" sibTransId="{24359E5D-5CD2-43C9-BF19-4753AC9E88FA}"/>
    <dgm:cxn modelId="{EA19D73C-6834-4B1E-BC6D-9A3CDEA2C8D6}" srcId="{7EF1009A-F786-419D-94BA-01CAA01D6AD5}" destId="{7AFFA00E-C8DA-4201-8CE4-90541600CDEC}" srcOrd="0" destOrd="0" parTransId="{825AD107-19B2-479E-AE95-62E0595AAD31}" sibTransId="{DEC0E201-AE85-4FB1-8397-885E0A2CBDB9}"/>
    <dgm:cxn modelId="{D8A7ADDF-7F06-4535-909E-112C228D2145}" type="presOf" srcId="{608DDB7B-4E09-4E26-A052-17EDDE25FA8C}" destId="{ADB4D197-8934-4EC4-81BE-510344E0001F}" srcOrd="0" destOrd="0" presId="urn:microsoft.com/office/officeart/2005/8/layout/radial2"/>
    <dgm:cxn modelId="{6A12AC91-9D79-47B0-BFBC-5C9497BCAE35}" srcId="{5B16BC73-CEF4-4E87-B32F-7A3FAD26ED0F}" destId="{39D48B7A-A7E1-48AF-A707-5C353365BECC}" srcOrd="1" destOrd="0" parTransId="{DF8FC8E3-AC68-4F4C-8C69-31D761720E71}" sibTransId="{9723AF68-F779-438B-A552-0D3AA7E939E0}"/>
    <dgm:cxn modelId="{AEA65967-B3A3-4122-BCB2-C0F622F00B44}" srcId="{39D48B7A-A7E1-48AF-A707-5C353365BECC}" destId="{9FE03F01-71C9-49BF-99F2-0AB832AB3E5E}" srcOrd="1" destOrd="0" parTransId="{E743DE23-D0B7-4C3D-880A-E760ABDD8BA6}" sibTransId="{EFC9E2A6-1E78-4C91-AD0E-219546D4FD23}"/>
    <dgm:cxn modelId="{FE57A8EF-4957-4299-A4E7-E400CEE91698}" srcId="{7EF1009A-F786-419D-94BA-01CAA01D6AD5}" destId="{765421D4-F26E-423C-B174-BCA3A5AC96E8}" srcOrd="1" destOrd="0" parTransId="{93951476-FF78-4FF1-BAFA-99485ABFF30C}" sibTransId="{E71B76E5-3F5B-4BA7-A3A3-5F2B711E12C7}"/>
    <dgm:cxn modelId="{EA0861E7-2A1C-40CA-A8D3-7C208E5C02E3}" type="presOf" srcId="{9FE03F01-71C9-49BF-99F2-0AB832AB3E5E}" destId="{62430D35-C593-478C-9E83-50BC422ED7A2}" srcOrd="0" destOrd="1" presId="urn:microsoft.com/office/officeart/2005/8/layout/radial2"/>
    <dgm:cxn modelId="{6168FFF8-F724-4325-86E0-4B708CDE1BD4}" type="presOf" srcId="{7AFFA00E-C8DA-4201-8CE4-90541600CDEC}" destId="{728B2278-8C3E-49F7-B380-5DB2701FE275}" srcOrd="0" destOrd="0" presId="urn:microsoft.com/office/officeart/2005/8/layout/radial2"/>
    <dgm:cxn modelId="{EDC895CA-20C3-43B6-A7A1-23C32DE8C988}" type="presOf" srcId="{39D48B7A-A7E1-48AF-A707-5C353365BECC}" destId="{F9552BA4-7DB7-42C5-826D-E49D316A2A5A}" srcOrd="0" destOrd="0" presId="urn:microsoft.com/office/officeart/2005/8/layout/radial2"/>
    <dgm:cxn modelId="{DBA5A7A7-6B18-484F-A1B7-C430C6959080}" type="presOf" srcId="{765421D4-F26E-423C-B174-BCA3A5AC96E8}" destId="{728B2278-8C3E-49F7-B380-5DB2701FE275}" srcOrd="0" destOrd="1" presId="urn:microsoft.com/office/officeart/2005/8/layout/radial2"/>
    <dgm:cxn modelId="{95E17A59-1901-4F40-BACF-1D22AB5C5C59}" srcId="{5B16BC73-CEF4-4E87-B32F-7A3FAD26ED0F}" destId="{7EF1009A-F786-419D-94BA-01CAA01D6AD5}" srcOrd="0" destOrd="0" parTransId="{608DDB7B-4E09-4E26-A052-17EDDE25FA8C}" sibTransId="{AFCB81C7-490F-44AA-8674-194C4FB227A0}"/>
    <dgm:cxn modelId="{E7056311-84C5-43F3-8352-A92720AC9327}" type="presOf" srcId="{5B16BC73-CEF4-4E87-B32F-7A3FAD26ED0F}" destId="{0CC6A8DF-E3A1-4A84-9282-4033B89CEFDD}" srcOrd="0" destOrd="0" presId="urn:microsoft.com/office/officeart/2005/8/layout/radial2"/>
    <dgm:cxn modelId="{5C81346B-C571-4204-8AF7-33C95E32F5D7}" type="presOf" srcId="{0A4AC584-ADBF-464B-8C0E-5F22ECFD76F3}" destId="{62430D35-C593-478C-9E83-50BC422ED7A2}" srcOrd="0" destOrd="0" presId="urn:microsoft.com/office/officeart/2005/8/layout/radial2"/>
    <dgm:cxn modelId="{53411B0D-CABF-422B-8A36-A1587DC88A8C}" type="presOf" srcId="{7EF1009A-F786-419D-94BA-01CAA01D6AD5}" destId="{8D690F19-F3ED-411B-AEAB-A4B24A6F3851}" srcOrd="0" destOrd="0" presId="urn:microsoft.com/office/officeart/2005/8/layout/radial2"/>
    <dgm:cxn modelId="{B0ED788A-F486-4134-BFFF-1B6D56114C6F}" type="presParOf" srcId="{0CC6A8DF-E3A1-4A84-9282-4033B89CEFDD}" destId="{A217A7E5-3940-4254-AC85-53144FDC14D5}" srcOrd="0" destOrd="0" presId="urn:microsoft.com/office/officeart/2005/8/layout/radial2"/>
    <dgm:cxn modelId="{5F34AF51-E2F4-48C2-9A5D-707FAA2DDA9A}" type="presParOf" srcId="{A217A7E5-3940-4254-AC85-53144FDC14D5}" destId="{335DEFEF-89C4-442C-8D06-80121A9E4019}" srcOrd="0" destOrd="0" presId="urn:microsoft.com/office/officeart/2005/8/layout/radial2"/>
    <dgm:cxn modelId="{BCEA64A5-5D0F-498E-BCD7-A5320DB2EBAB}" type="presParOf" srcId="{335DEFEF-89C4-442C-8D06-80121A9E4019}" destId="{8265267A-88F3-4C94-8547-0BBA4CD62D6C}" srcOrd="0" destOrd="0" presId="urn:microsoft.com/office/officeart/2005/8/layout/radial2"/>
    <dgm:cxn modelId="{5CA7656C-7A8B-4826-A82E-9F5FE46F5257}" type="presParOf" srcId="{335DEFEF-89C4-442C-8D06-80121A9E4019}" destId="{76DA627C-66A1-4437-9A3C-7528AC01FC9C}" srcOrd="1" destOrd="0" presId="urn:microsoft.com/office/officeart/2005/8/layout/radial2"/>
    <dgm:cxn modelId="{9929342C-528C-4161-BF38-EDF996028EB9}" type="presParOf" srcId="{A217A7E5-3940-4254-AC85-53144FDC14D5}" destId="{ADB4D197-8934-4EC4-81BE-510344E0001F}" srcOrd="1" destOrd="0" presId="urn:microsoft.com/office/officeart/2005/8/layout/radial2"/>
    <dgm:cxn modelId="{CAA0F3BF-498B-4722-9643-A8F18EF8231D}" type="presParOf" srcId="{A217A7E5-3940-4254-AC85-53144FDC14D5}" destId="{4EBF7C33-E1E4-4517-81B0-8E2FA0EC43C6}" srcOrd="2" destOrd="0" presId="urn:microsoft.com/office/officeart/2005/8/layout/radial2"/>
    <dgm:cxn modelId="{DF9BF6C7-D47E-4BC6-92CA-6BA6D27FF6EE}" type="presParOf" srcId="{4EBF7C33-E1E4-4517-81B0-8E2FA0EC43C6}" destId="{8D690F19-F3ED-411B-AEAB-A4B24A6F3851}" srcOrd="0" destOrd="0" presId="urn:microsoft.com/office/officeart/2005/8/layout/radial2"/>
    <dgm:cxn modelId="{A685F3C4-9C44-4A1C-B261-49ED7957127F}" type="presParOf" srcId="{4EBF7C33-E1E4-4517-81B0-8E2FA0EC43C6}" destId="{728B2278-8C3E-49F7-B380-5DB2701FE275}" srcOrd="1" destOrd="0" presId="urn:microsoft.com/office/officeart/2005/8/layout/radial2"/>
    <dgm:cxn modelId="{CBDD6117-31CC-42A0-8495-080240099572}" type="presParOf" srcId="{A217A7E5-3940-4254-AC85-53144FDC14D5}" destId="{73868C29-15F7-43F0-B58F-4B77B77C621A}" srcOrd="3" destOrd="0" presId="urn:microsoft.com/office/officeart/2005/8/layout/radial2"/>
    <dgm:cxn modelId="{B402004A-5DF0-4FBE-BED6-EEF9D4F595A4}" type="presParOf" srcId="{A217A7E5-3940-4254-AC85-53144FDC14D5}" destId="{84D153DC-DC1D-44A7-8A51-9BCB95301595}" srcOrd="4" destOrd="0" presId="urn:microsoft.com/office/officeart/2005/8/layout/radial2"/>
    <dgm:cxn modelId="{4C613906-CC2D-4F01-AD56-A251E0652FF9}" type="presParOf" srcId="{84D153DC-DC1D-44A7-8A51-9BCB95301595}" destId="{F9552BA4-7DB7-42C5-826D-E49D316A2A5A}" srcOrd="0" destOrd="0" presId="urn:microsoft.com/office/officeart/2005/8/layout/radial2"/>
    <dgm:cxn modelId="{CAB25F4E-1C62-417D-B040-EC07D525511C}" type="presParOf" srcId="{84D153DC-DC1D-44A7-8A51-9BCB95301595}" destId="{62430D35-C593-478C-9E83-50BC422ED7A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BFDD4E9-90FC-4DE1-AEE3-500E844AC7A9}" type="doc">
      <dgm:prSet loTypeId="pyramid" loCatId="pyramid" qsTypeId="urn:microsoft.com/office/officeart/2005/8/quickstyle/simple3" qsCatId="simple" csTypeId="urn:microsoft.com/office/officeart/2005/8/colors/accent1_5" csCatId="accent1" phldr="1"/>
      <dgm:spPr/>
    </dgm:pt>
    <dgm:pt modelId="{94B09FE6-3F66-4F9F-B2D0-E9BA79ACAD92}">
      <dgm:prSet phldrT="[Text]" phldr="0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dirty="0" err="1" smtClean="0"/>
            <a:t>Sangat</a:t>
          </a:r>
          <a:r>
            <a:rPr lang="en-US" sz="1200" b="1" dirty="0" smtClean="0"/>
            <a:t> </a:t>
          </a:r>
          <a:r>
            <a:rPr lang="en-US" sz="1200" b="1" dirty="0" err="1" smtClean="0"/>
            <a:t>Baik</a:t>
          </a:r>
          <a:r>
            <a:rPr lang="en-US" sz="1200" b="1" dirty="0" smtClean="0"/>
            <a:t>, </a:t>
          </a:r>
          <a:r>
            <a:rPr lang="en-US" sz="1200" dirty="0" err="1" smtClean="0"/>
            <a:t>apabila</a:t>
          </a:r>
          <a:r>
            <a:rPr lang="en-US" sz="1200" dirty="0" smtClean="0"/>
            <a:t> PNS </a:t>
          </a:r>
          <a:r>
            <a:rPr lang="en-US" sz="1200" dirty="0" err="1" smtClean="0"/>
            <a:t>memiliki</a:t>
          </a:r>
          <a:r>
            <a:rPr lang="en-US" sz="1200" dirty="0" smtClean="0"/>
            <a:t> </a:t>
          </a:r>
          <a:r>
            <a:rPr lang="en-US" sz="1200" dirty="0" err="1" smtClean="0"/>
            <a:t>nilai</a:t>
          </a:r>
          <a:r>
            <a:rPr lang="en-US" sz="1200" dirty="0" smtClean="0"/>
            <a:t> </a:t>
          </a:r>
          <a:r>
            <a:rPr lang="en-US" sz="1200" dirty="0" err="1" smtClean="0"/>
            <a:t>dengan</a:t>
          </a:r>
          <a:r>
            <a:rPr lang="en-US" sz="1200" dirty="0" smtClean="0"/>
            <a:t> </a:t>
          </a:r>
          <a:r>
            <a:rPr lang="en-US" sz="1200" dirty="0" err="1" smtClean="0"/>
            <a:t>angka</a:t>
          </a:r>
          <a:r>
            <a:rPr lang="en-US" sz="1200" dirty="0" smtClean="0"/>
            <a:t> </a:t>
          </a:r>
          <a:r>
            <a:rPr lang="en-US" sz="1200" b="1" dirty="0" smtClean="0"/>
            <a:t>110 (</a:t>
          </a:r>
          <a:r>
            <a:rPr lang="en-US" sz="1200" b="1" dirty="0" err="1" smtClean="0"/>
            <a:t>seratus</a:t>
          </a:r>
          <a:r>
            <a:rPr lang="en-US" sz="1200" b="1" dirty="0" smtClean="0"/>
            <a:t> </a:t>
          </a:r>
          <a:r>
            <a:rPr lang="en-US" sz="1200" b="1" dirty="0" err="1" smtClean="0"/>
            <a:t>sepuluh</a:t>
          </a:r>
          <a:r>
            <a:rPr lang="en-US" sz="1200" b="1" dirty="0" smtClean="0"/>
            <a:t>) ≤ x ≤ 120 (</a:t>
          </a:r>
          <a:r>
            <a:rPr lang="en-US" sz="1200" b="1" dirty="0" err="1" smtClean="0"/>
            <a:t>seratus</a:t>
          </a:r>
          <a:r>
            <a:rPr lang="en-US" sz="1200" b="1" dirty="0" smtClean="0"/>
            <a:t> </a:t>
          </a:r>
          <a:r>
            <a:rPr lang="en-US" sz="1200" b="1" dirty="0" err="1" smtClean="0"/>
            <a:t>dua</a:t>
          </a:r>
          <a:r>
            <a:rPr lang="en-US" sz="1200" b="1" dirty="0" smtClean="0"/>
            <a:t> </a:t>
          </a:r>
          <a:r>
            <a:rPr lang="en-US" sz="1200" b="1" dirty="0" err="1" smtClean="0"/>
            <a:t>puluh</a:t>
          </a:r>
          <a:r>
            <a:rPr lang="en-US" sz="1200" b="1" dirty="0" smtClean="0"/>
            <a:t>); </a:t>
          </a:r>
          <a:r>
            <a:rPr lang="en-US" sz="1200" dirty="0" err="1" smtClean="0"/>
            <a:t>dan</a:t>
          </a:r>
          <a:r>
            <a:rPr lang="en-US" sz="1200" dirty="0" smtClean="0"/>
            <a:t> </a:t>
          </a:r>
          <a:r>
            <a:rPr lang="en-US" sz="1200" dirty="0" err="1" smtClean="0"/>
            <a:t>menciptakan</a:t>
          </a:r>
          <a:r>
            <a:rPr lang="en-US" sz="1200" dirty="0" smtClean="0"/>
            <a:t> ide </a:t>
          </a:r>
          <a:r>
            <a:rPr lang="en-US" sz="1200" dirty="0" err="1" smtClean="0"/>
            <a:t>baru</a:t>
          </a:r>
          <a:r>
            <a:rPr lang="en-US" sz="1200" dirty="0" smtClean="0"/>
            <a:t> </a:t>
          </a:r>
          <a:r>
            <a:rPr lang="en-US" sz="1200" dirty="0" err="1" smtClean="0"/>
            <a:t>dan</a:t>
          </a:r>
          <a:r>
            <a:rPr lang="en-US" sz="1200" dirty="0" smtClean="0"/>
            <a:t>/</a:t>
          </a:r>
          <a:r>
            <a:rPr lang="en-US" sz="1200" dirty="0" err="1" smtClean="0"/>
            <a:t>atau</a:t>
          </a:r>
          <a:r>
            <a:rPr lang="en-US" sz="1200" dirty="0" smtClean="0"/>
            <a:t> </a:t>
          </a:r>
          <a:r>
            <a:rPr lang="en-US" sz="1200" dirty="0" err="1" smtClean="0"/>
            <a:t>cara</a:t>
          </a:r>
          <a:r>
            <a:rPr lang="en-US" sz="1200" dirty="0" smtClean="0"/>
            <a:t> </a:t>
          </a:r>
          <a:r>
            <a:rPr lang="en-US" sz="1200" dirty="0" err="1" smtClean="0"/>
            <a:t>baru</a:t>
          </a:r>
          <a:r>
            <a:rPr lang="en-US" sz="1200" dirty="0" smtClean="0"/>
            <a:t> </a:t>
          </a:r>
          <a:r>
            <a:rPr lang="en-US" sz="1200" dirty="0" err="1" smtClean="0"/>
            <a:t>dalam</a:t>
          </a:r>
          <a:r>
            <a:rPr lang="en-US" sz="1200" dirty="0" smtClean="0"/>
            <a:t> </a:t>
          </a:r>
          <a:r>
            <a:rPr lang="en-US" sz="1200" dirty="0" err="1" smtClean="0"/>
            <a:t>peningkatan</a:t>
          </a:r>
          <a:r>
            <a:rPr lang="en-US" sz="1200" dirty="0" smtClean="0"/>
            <a:t> </a:t>
          </a:r>
          <a:r>
            <a:rPr lang="en-US" sz="1200" dirty="0" err="1" smtClean="0"/>
            <a:t>kinerja</a:t>
          </a:r>
          <a:r>
            <a:rPr lang="en-US" sz="1200" dirty="0" smtClean="0"/>
            <a:t> yang </a:t>
          </a:r>
          <a:r>
            <a:rPr lang="en-US" sz="1200" dirty="0" err="1" smtClean="0"/>
            <a:t>memberi</a:t>
          </a:r>
          <a:r>
            <a:rPr lang="en-US" sz="1200" dirty="0" smtClean="0"/>
            <a:t> </a:t>
          </a:r>
          <a:r>
            <a:rPr lang="en-US" sz="1200" dirty="0" err="1" smtClean="0"/>
            <a:t>manfaat</a:t>
          </a:r>
          <a:r>
            <a:rPr lang="en-US" sz="1200" dirty="0" smtClean="0"/>
            <a:t> </a:t>
          </a:r>
          <a:r>
            <a:rPr lang="en-US" sz="1200" dirty="0" err="1" smtClean="0"/>
            <a:t>bagi</a:t>
          </a:r>
          <a:r>
            <a:rPr lang="en-US" sz="1200" dirty="0" smtClean="0"/>
            <a:t> </a:t>
          </a:r>
          <a:r>
            <a:rPr lang="en-US" sz="1200" dirty="0" err="1" smtClean="0"/>
            <a:t>organisasi</a:t>
          </a:r>
          <a:r>
            <a:rPr lang="en-US" sz="1200" dirty="0" smtClean="0"/>
            <a:t> </a:t>
          </a:r>
          <a:r>
            <a:rPr lang="en-US" sz="1200" dirty="0" err="1" smtClean="0"/>
            <a:t>atau</a:t>
          </a:r>
          <a:r>
            <a:rPr lang="en-US" sz="1200" dirty="0" smtClean="0"/>
            <a:t> </a:t>
          </a:r>
          <a:r>
            <a:rPr lang="en-US" sz="1200" dirty="0" err="1" smtClean="0"/>
            <a:t>negara</a:t>
          </a:r>
          <a:r>
            <a:rPr lang="en-US" sz="1200" b="1" dirty="0" smtClean="0"/>
            <a:t>;</a:t>
          </a:r>
          <a:r>
            <a:rPr lang="en-US" sz="1200" dirty="0"/>
            <a:t/>
          </a:r>
          <a:endParaRPr lang="en-US" sz="1200" dirty="0"/>
        </a:p>
      </dgm:t>
    </dgm:pt>
    <dgm:pt modelId="{971DE73A-CAC9-43F9-A1DA-AC42ADF35A15}" cxnId="{2FEDF6AF-56FE-48BB-A974-B2D3A3656066}" type="parTrans">
      <dgm:prSet/>
      <dgm:spPr/>
      <dgm:t>
        <a:bodyPr/>
        <a:lstStyle/>
        <a:p>
          <a:endParaRPr lang="en-US"/>
        </a:p>
      </dgm:t>
    </dgm:pt>
    <dgm:pt modelId="{667B971D-EC0E-4F4E-830B-2ACF9C45FEAD}" cxnId="{2FEDF6AF-56FE-48BB-A974-B2D3A3656066}" type="sibTrans">
      <dgm:prSet/>
      <dgm:spPr/>
      <dgm:t>
        <a:bodyPr/>
        <a:lstStyle/>
        <a:p>
          <a:endParaRPr lang="en-US"/>
        </a:p>
      </dgm:t>
    </dgm:pt>
    <dgm:pt modelId="{74256323-E034-479C-A4EE-EEFA15E43FA3}">
      <dgm:prSet phldrT="[Text]" phldr="0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 err="1" smtClean="0"/>
            <a:t>Baik</a:t>
          </a:r>
          <a:r>
            <a:rPr lang="en-US" sz="1400" b="1" dirty="0" smtClean="0"/>
            <a:t>, </a:t>
          </a:r>
          <a:r>
            <a:rPr lang="en-US" sz="1400" dirty="0" err="1" smtClean="0"/>
            <a:t>apabila</a:t>
          </a:r>
          <a:r>
            <a:rPr lang="en-US" sz="1400" dirty="0" smtClean="0"/>
            <a:t> PNS </a:t>
          </a:r>
          <a:r>
            <a:rPr lang="en-US" sz="1400" dirty="0" err="1" smtClean="0"/>
            <a:t>memiliki</a:t>
          </a:r>
          <a:r>
            <a:rPr lang="en-US" sz="1400" dirty="0" smtClean="0"/>
            <a:t> </a:t>
          </a:r>
          <a:r>
            <a:rPr lang="en-US" sz="1400" dirty="0" err="1" smtClean="0"/>
            <a:t>nilai</a:t>
          </a:r>
          <a:r>
            <a:rPr lang="en-US" sz="1400" dirty="0" smtClean="0"/>
            <a:t> </a:t>
          </a:r>
          <a:r>
            <a:rPr lang="en-US" sz="1400" dirty="0" err="1" smtClean="0"/>
            <a:t>dengan</a:t>
          </a:r>
          <a:r>
            <a:rPr lang="en-US" sz="1400" dirty="0" smtClean="0"/>
            <a:t> </a:t>
          </a:r>
          <a:r>
            <a:rPr lang="en-US" sz="1400" dirty="0" err="1" smtClean="0"/>
            <a:t>angka</a:t>
          </a:r>
          <a:r>
            <a:rPr lang="en-US" sz="1400" b="1" dirty="0" smtClean="0"/>
            <a:t> 90 (</a:t>
          </a:r>
          <a:r>
            <a:rPr lang="en-US" sz="1400" b="1" dirty="0" err="1" smtClean="0"/>
            <a:t>sembilan</a:t>
          </a:r>
          <a:r>
            <a:rPr lang="en-US" sz="1400" b="1" dirty="0" smtClean="0"/>
            <a:t> </a:t>
          </a:r>
          <a:r>
            <a:rPr lang="en-US" sz="1400" b="1" dirty="0" err="1" smtClean="0"/>
            <a:t>puluh</a:t>
          </a:r>
          <a:r>
            <a:rPr lang="en-US" sz="1400" b="1" dirty="0" smtClean="0"/>
            <a:t>) ≤ x ≤ </a:t>
          </a:r>
          <a:r>
            <a:rPr lang="en-US" sz="1400" dirty="0" err="1" smtClean="0"/>
            <a:t>angka</a:t>
          </a:r>
          <a:r>
            <a:rPr lang="en-US" sz="1400" b="1" dirty="0" smtClean="0"/>
            <a:t> 120 (</a:t>
          </a:r>
          <a:r>
            <a:rPr lang="en-US" sz="1400" b="1" dirty="0" err="1" smtClean="0"/>
            <a:t>seratus</a:t>
          </a:r>
          <a:r>
            <a:rPr lang="en-US" sz="1400" b="1" dirty="0" smtClean="0"/>
            <a:t> </a:t>
          </a:r>
          <a:r>
            <a:rPr lang="en-US" sz="1400" b="1" dirty="0" err="1" smtClean="0"/>
            <a:t>dua</a:t>
          </a:r>
          <a:r>
            <a:rPr lang="en-US" sz="1400" b="1" dirty="0" smtClean="0"/>
            <a:t> </a:t>
          </a:r>
          <a:r>
            <a:rPr lang="en-US" sz="1400" b="1" dirty="0" err="1" smtClean="0"/>
            <a:t>puluh</a:t>
          </a:r>
          <a:r>
            <a:rPr lang="en-US" sz="1400" b="1" dirty="0" smtClean="0"/>
            <a:t>);</a:t>
          </a:r>
          <a:r>
            <a:rPr lang="en-US" sz="1400" b="1" dirty="0" smtClean="0"/>
            <a:t/>
          </a:r>
          <a:endParaRPr lang="en-US" sz="1400" b="1" dirty="0" smtClean="0"/>
        </a:p>
      </dgm:t>
    </dgm:pt>
    <dgm:pt modelId="{B4A17653-6F66-430B-BD86-12271028656A}" cxnId="{5A7EFA64-1E19-4240-BFE5-8213A89528F0}" type="parTrans">
      <dgm:prSet/>
      <dgm:spPr/>
      <dgm:t>
        <a:bodyPr/>
        <a:lstStyle/>
        <a:p>
          <a:endParaRPr lang="en-US"/>
        </a:p>
      </dgm:t>
    </dgm:pt>
    <dgm:pt modelId="{16AB4022-61B5-4613-AC05-EC04DBF63DC7}" cxnId="{5A7EFA64-1E19-4240-BFE5-8213A89528F0}" type="sibTrans">
      <dgm:prSet/>
      <dgm:spPr/>
      <dgm:t>
        <a:bodyPr/>
        <a:lstStyle/>
        <a:p>
          <a:endParaRPr lang="en-US"/>
        </a:p>
      </dgm:t>
    </dgm:pt>
    <dgm:pt modelId="{3495E245-D5DE-4D2F-9F4B-9513194FD4F7}">
      <dgm:prSet phldrT="[Text]" phldr="0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 err="1" smtClean="0"/>
            <a:t>Cukup</a:t>
          </a:r>
          <a:r>
            <a:rPr lang="en-US" sz="1400" b="1" dirty="0" smtClean="0"/>
            <a:t>, </a:t>
          </a:r>
          <a:r>
            <a:rPr lang="en-US" sz="1400" dirty="0" err="1" smtClean="0"/>
            <a:t>apabila</a:t>
          </a:r>
          <a:r>
            <a:rPr lang="en-US" sz="1400" dirty="0" smtClean="0"/>
            <a:t> PNS </a:t>
          </a:r>
          <a:r>
            <a:rPr lang="en-US" sz="1400" dirty="0" err="1" smtClean="0"/>
            <a:t>memiliki</a:t>
          </a:r>
          <a:r>
            <a:rPr lang="en-US" sz="1400" dirty="0" smtClean="0"/>
            <a:t> </a:t>
          </a:r>
          <a:r>
            <a:rPr lang="en-US" sz="1400" dirty="0" err="1" smtClean="0"/>
            <a:t>nilai</a:t>
          </a:r>
          <a:r>
            <a:rPr lang="en-US" sz="1400" dirty="0" smtClean="0"/>
            <a:t> </a:t>
          </a:r>
          <a:r>
            <a:rPr lang="en-US" sz="1400" dirty="0" err="1" smtClean="0"/>
            <a:t>dengan</a:t>
          </a:r>
          <a:r>
            <a:rPr lang="en-US" sz="1400" dirty="0" smtClean="0"/>
            <a:t> </a:t>
          </a:r>
          <a:r>
            <a:rPr lang="en-US" sz="1400" dirty="0" err="1" smtClean="0"/>
            <a:t>angka</a:t>
          </a:r>
          <a:r>
            <a:rPr lang="en-US" sz="1400" dirty="0" smtClean="0"/>
            <a:t> </a:t>
          </a:r>
          <a:r>
            <a:rPr lang="en-US" sz="1400" b="1" dirty="0" smtClean="0"/>
            <a:t>70 (</a:t>
          </a:r>
          <a:r>
            <a:rPr lang="en-US" sz="1400" b="1" dirty="0" err="1" smtClean="0"/>
            <a:t>tujuh</a:t>
          </a:r>
          <a:r>
            <a:rPr lang="en-US" sz="1400" b="1" dirty="0" smtClean="0"/>
            <a:t> </a:t>
          </a:r>
          <a:r>
            <a:rPr lang="en-US" sz="1400" b="1" dirty="0" err="1" smtClean="0"/>
            <a:t>puluh</a:t>
          </a:r>
          <a:r>
            <a:rPr lang="en-US" sz="1400" b="1" dirty="0" smtClean="0"/>
            <a:t>) ≤ x &lt; </a:t>
          </a:r>
          <a:r>
            <a:rPr lang="en-US" sz="1400" dirty="0" err="1" smtClean="0"/>
            <a:t>angka</a:t>
          </a:r>
          <a:r>
            <a:rPr lang="en-US" sz="1400" b="1" dirty="0" smtClean="0"/>
            <a:t> 90 (</a:t>
          </a:r>
          <a:r>
            <a:rPr lang="en-US" sz="1400" b="1" dirty="0" err="1" smtClean="0"/>
            <a:t>sembilan</a:t>
          </a:r>
          <a:r>
            <a:rPr lang="en-US" sz="1400" b="1" dirty="0" smtClean="0"/>
            <a:t> </a:t>
          </a:r>
          <a:r>
            <a:rPr lang="en-US" sz="1400" b="1" dirty="0" err="1" smtClean="0"/>
            <a:t>puluh</a:t>
          </a:r>
          <a:r>
            <a:rPr lang="en-US" sz="1400" b="1" dirty="0" smtClean="0"/>
            <a:t>);</a:t>
          </a:r>
          <a:r>
            <a:rPr lang="en-US" sz="1400" b="1" dirty="0" smtClean="0"/>
            <a:t/>
          </a:r>
          <a:endParaRPr lang="en-US" sz="1400" b="1" dirty="0" smtClean="0"/>
        </a:p>
      </dgm:t>
    </dgm:pt>
    <dgm:pt modelId="{1686409A-CE0E-43E4-AB80-C890DBCAEF5F}" cxnId="{46538120-A636-4F55-BF3D-30AC8478A4C8}" type="parTrans">
      <dgm:prSet/>
      <dgm:spPr/>
      <dgm:t>
        <a:bodyPr/>
        <a:lstStyle/>
        <a:p>
          <a:endParaRPr lang="en-US"/>
        </a:p>
      </dgm:t>
    </dgm:pt>
    <dgm:pt modelId="{42BC7955-D58C-47FC-A018-FF482C8A7907}" cxnId="{46538120-A636-4F55-BF3D-30AC8478A4C8}" type="sibTrans">
      <dgm:prSet/>
      <dgm:spPr/>
      <dgm:t>
        <a:bodyPr/>
        <a:lstStyle/>
        <a:p>
          <a:endParaRPr lang="en-US"/>
        </a:p>
      </dgm:t>
    </dgm:pt>
    <dgm:pt modelId="{F6FF9EE0-9D7E-4592-9557-160AEFC411F7}">
      <dgm:prSet phldrT="[Text]" phldr="0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 err="1" smtClean="0"/>
            <a:t>Kurang</a:t>
          </a:r>
          <a:r>
            <a:rPr lang="en-US" sz="1400" b="1" dirty="0" smtClean="0"/>
            <a:t>, </a:t>
          </a:r>
          <a:r>
            <a:rPr lang="en-US" sz="1400" dirty="0" err="1" smtClean="0"/>
            <a:t>apabila</a:t>
          </a:r>
          <a:r>
            <a:rPr lang="en-US" sz="1400" dirty="0" smtClean="0"/>
            <a:t> PNS </a:t>
          </a:r>
          <a:r>
            <a:rPr lang="en-US" sz="1400" dirty="0" err="1" smtClean="0"/>
            <a:t>memiliki</a:t>
          </a:r>
          <a:r>
            <a:rPr lang="en-US" sz="1400" dirty="0" smtClean="0"/>
            <a:t> </a:t>
          </a:r>
          <a:r>
            <a:rPr lang="en-US" sz="1400" dirty="0" err="1" smtClean="0"/>
            <a:t>nilai</a:t>
          </a:r>
          <a:r>
            <a:rPr lang="en-US" sz="1400" dirty="0" smtClean="0"/>
            <a:t> </a:t>
          </a:r>
          <a:r>
            <a:rPr lang="en-US" sz="1400" dirty="0" err="1" smtClean="0"/>
            <a:t>dengan</a:t>
          </a:r>
          <a:r>
            <a:rPr lang="en-US" sz="1400" dirty="0" smtClean="0"/>
            <a:t> </a:t>
          </a:r>
          <a:r>
            <a:rPr lang="en-US" sz="1400" dirty="0" err="1" smtClean="0"/>
            <a:t>angka</a:t>
          </a:r>
          <a:r>
            <a:rPr lang="en-US" sz="1400" dirty="0" smtClean="0"/>
            <a:t> </a:t>
          </a:r>
          <a:r>
            <a:rPr lang="en-US" sz="1400" b="1" dirty="0" smtClean="0"/>
            <a:t>50 (lima </a:t>
          </a:r>
          <a:r>
            <a:rPr lang="en-US" sz="1400" b="1" dirty="0" err="1" smtClean="0"/>
            <a:t>puluh</a:t>
          </a:r>
          <a:r>
            <a:rPr lang="en-US" sz="1400" b="1" dirty="0" smtClean="0"/>
            <a:t>) ≤ x &lt; </a:t>
          </a:r>
          <a:r>
            <a:rPr lang="en-US" sz="1400" dirty="0" err="1" smtClean="0"/>
            <a:t>angka</a:t>
          </a:r>
          <a:r>
            <a:rPr lang="en-US" sz="1400" b="1" dirty="0" smtClean="0"/>
            <a:t> 70 (</a:t>
          </a:r>
          <a:r>
            <a:rPr lang="en-US" sz="1400" b="1" dirty="0" err="1" smtClean="0"/>
            <a:t>tujuh</a:t>
          </a:r>
          <a:r>
            <a:rPr lang="en-US" sz="1400" b="1" dirty="0" smtClean="0"/>
            <a:t> </a:t>
          </a:r>
          <a:r>
            <a:rPr lang="en-US" sz="1400" b="1" dirty="0" err="1" smtClean="0"/>
            <a:t>puluh</a:t>
          </a:r>
          <a:r>
            <a:rPr lang="en-US" sz="1400" b="1" dirty="0" smtClean="0"/>
            <a:t>); </a:t>
          </a:r>
          <a:r>
            <a:rPr lang="en-US" sz="1400" b="1" dirty="0" err="1" smtClean="0"/>
            <a:t>dan</a:t>
          </a:r>
          <a:r>
            <a:rPr lang="en-US" sz="1400" b="1" dirty="0" err="1" smtClean="0"/>
            <a:t/>
          </a:r>
          <a:endParaRPr lang="en-US" sz="1400" b="1" dirty="0" err="1" smtClean="0"/>
        </a:p>
      </dgm:t>
    </dgm:pt>
    <dgm:pt modelId="{06B6D78F-E2EC-4978-ADB2-44DD9A8753EF}" cxnId="{9AAEA6CA-FF82-4F30-B73A-814AB1EF2992}" type="parTrans">
      <dgm:prSet/>
      <dgm:spPr/>
      <dgm:t>
        <a:bodyPr/>
        <a:lstStyle/>
        <a:p>
          <a:endParaRPr lang="en-US"/>
        </a:p>
      </dgm:t>
    </dgm:pt>
    <dgm:pt modelId="{A74AE07E-BA2D-4788-90F8-0E990F67FB31}" cxnId="{9AAEA6CA-FF82-4F30-B73A-814AB1EF2992}" type="sibTrans">
      <dgm:prSet/>
      <dgm:spPr/>
      <dgm:t>
        <a:bodyPr/>
        <a:lstStyle/>
        <a:p>
          <a:endParaRPr lang="en-US"/>
        </a:p>
      </dgm:t>
    </dgm:pt>
    <dgm:pt modelId="{1AE23EF2-71DB-44D4-8168-DD7EF56B006A}">
      <dgm:prSet phldrT="[Text]" phldr="0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dirty="0" err="1" smtClean="0"/>
            <a:t>Sangat</a:t>
          </a:r>
          <a:r>
            <a:rPr lang="en-US" sz="1400" b="1" dirty="0" smtClean="0"/>
            <a:t> </a:t>
          </a:r>
          <a:r>
            <a:rPr lang="en-US" sz="1400" b="1" dirty="0" err="1" smtClean="0"/>
            <a:t>Kurang</a:t>
          </a:r>
          <a:r>
            <a:rPr lang="en-US" sz="1400" b="1" dirty="0" smtClean="0"/>
            <a:t>, </a:t>
          </a:r>
          <a:r>
            <a:rPr lang="en-US" sz="1400" dirty="0" err="1" smtClean="0"/>
            <a:t>apabila</a:t>
          </a:r>
          <a:r>
            <a:rPr lang="en-US" sz="1400" dirty="0" smtClean="0"/>
            <a:t> PNS </a:t>
          </a:r>
          <a:r>
            <a:rPr lang="en-US" sz="1400" dirty="0" err="1" smtClean="0"/>
            <a:t>memiliki</a:t>
          </a:r>
          <a:r>
            <a:rPr lang="en-US" sz="1400" dirty="0" smtClean="0"/>
            <a:t> </a:t>
          </a:r>
          <a:r>
            <a:rPr lang="en-US" sz="1400" dirty="0" err="1" smtClean="0"/>
            <a:t>nilai</a:t>
          </a:r>
          <a:r>
            <a:rPr lang="en-US" sz="1400" dirty="0" smtClean="0"/>
            <a:t> </a:t>
          </a:r>
          <a:r>
            <a:rPr lang="en-US" sz="1400" dirty="0" err="1" smtClean="0"/>
            <a:t>dengan</a:t>
          </a:r>
          <a:r>
            <a:rPr lang="en-US" sz="1400" dirty="0" smtClean="0"/>
            <a:t> </a:t>
          </a:r>
          <a:r>
            <a:rPr lang="en-US" sz="1400" dirty="0" err="1" smtClean="0"/>
            <a:t>angka</a:t>
          </a:r>
          <a:r>
            <a:rPr lang="en-US" sz="1400" dirty="0" smtClean="0"/>
            <a:t> </a:t>
          </a:r>
          <a:r>
            <a:rPr lang="en-US" sz="1400" b="1" dirty="0" smtClean="0"/>
            <a:t>&lt; 50 (lima </a:t>
          </a:r>
          <a:r>
            <a:rPr lang="en-US" sz="1400" b="1" dirty="0" err="1" smtClean="0"/>
            <a:t>puluh</a:t>
          </a:r>
          <a:r>
            <a:rPr lang="en-US" sz="1400" b="1" dirty="0" smtClean="0"/>
            <a:t>).</a:t>
          </a:r>
          <a:r>
            <a:rPr lang="en-US" sz="1400" dirty="0"/>
            <a:t/>
          </a:r>
          <a:endParaRPr lang="en-US" sz="1400" dirty="0"/>
        </a:p>
      </dgm:t>
    </dgm:pt>
    <dgm:pt modelId="{14316B92-A285-446D-8086-2AB727A672B3}" cxnId="{E1E24ACA-74C0-4EC9-A2E6-532F922DF727}" type="parTrans">
      <dgm:prSet/>
      <dgm:spPr/>
      <dgm:t>
        <a:bodyPr/>
        <a:lstStyle/>
        <a:p>
          <a:endParaRPr lang="en-US"/>
        </a:p>
      </dgm:t>
    </dgm:pt>
    <dgm:pt modelId="{920B1054-BA86-4E81-9E67-2D32C33DEDC0}" cxnId="{E1E24ACA-74C0-4EC9-A2E6-532F922DF727}" type="sibTrans">
      <dgm:prSet/>
      <dgm:spPr/>
      <dgm:t>
        <a:bodyPr/>
        <a:lstStyle/>
        <a:p>
          <a:endParaRPr lang="en-US"/>
        </a:p>
      </dgm:t>
    </dgm:pt>
    <dgm:pt modelId="{578B04DE-C0AB-47A3-B679-EE73C6ECE2BA}" type="pres">
      <dgm:prSet presAssocID="{DBFDD4E9-90FC-4DE1-AEE3-500E844AC7A9}" presName="compositeShape" presStyleCnt="0">
        <dgm:presLayoutVars>
          <dgm:dir/>
          <dgm:resizeHandles/>
        </dgm:presLayoutVars>
      </dgm:prSet>
      <dgm:spPr/>
    </dgm:pt>
    <dgm:pt modelId="{380B1725-A91B-4720-B8CB-9F25E9ED229E}" type="pres">
      <dgm:prSet presAssocID="{DBFDD4E9-90FC-4DE1-AEE3-500E844AC7A9}" presName="pyramid" presStyleLbl="node1" presStyleIdx="0" presStyleCnt="1" custLinFactNeighborX="29286"/>
      <dgm:spPr/>
    </dgm:pt>
    <dgm:pt modelId="{E1B34A65-1754-46E1-838B-783712B37AC9}" type="pres">
      <dgm:prSet presAssocID="{DBFDD4E9-90FC-4DE1-AEE3-500E844AC7A9}" presName="theList" presStyleCnt="0"/>
      <dgm:spPr/>
    </dgm:pt>
    <dgm:pt modelId="{912B936F-7083-4E55-B1AC-142D0F54899D}" type="pres">
      <dgm:prSet presAssocID="{94B09FE6-3F66-4F9F-B2D0-E9BA79ACAD92}" presName="aNode" presStyleLbl="fgAcc1" presStyleIdx="0" presStyleCnt="5" custScaleX="269994" custScaleY="180625" custLinFactY="-6634" custLinFactNeighborX="-522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A2D662-CE06-4955-83BE-E785ABCB4BDF}" type="pres">
      <dgm:prSet presAssocID="{94B09FE6-3F66-4F9F-B2D0-E9BA79ACAD92}" presName="aSpace" presStyleCnt="0"/>
      <dgm:spPr/>
    </dgm:pt>
    <dgm:pt modelId="{00D80776-E90B-43A5-B1FA-02564581630B}" type="pres">
      <dgm:prSet presAssocID="{74256323-E034-479C-A4EE-EEFA15E43FA3}" presName="aNode" presStyleLbl="fgAcc1" presStyleIdx="1" presStyleCnt="5" custScaleX="2815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EE510D-8682-4D9B-8DD0-AFA4F5BCE8EF}" type="pres">
      <dgm:prSet presAssocID="{74256323-E034-479C-A4EE-EEFA15E43FA3}" presName="aSpace" presStyleCnt="0"/>
      <dgm:spPr/>
    </dgm:pt>
    <dgm:pt modelId="{1C22FC28-1AF9-40C3-B5DA-E811E9EA2308}" type="pres">
      <dgm:prSet presAssocID="{3495E245-D5DE-4D2F-9F4B-9513194FD4F7}" presName="aNode" presStyleLbl="fgAcc1" presStyleIdx="2" presStyleCnt="5" custScaleX="297230" custLinFactNeighborX="522" custLinFactNeighborY="874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D13C60-FD43-4540-AEF1-A625FCA18154}" type="pres">
      <dgm:prSet presAssocID="{3495E245-D5DE-4D2F-9F4B-9513194FD4F7}" presName="aSpace" presStyleCnt="0"/>
      <dgm:spPr/>
    </dgm:pt>
    <dgm:pt modelId="{F42FDE32-3383-47EF-BDD8-E192CEBEC9A0}" type="pres">
      <dgm:prSet presAssocID="{F6FF9EE0-9D7E-4592-9557-160AEFC411F7}" presName="aNode" presStyleLbl="fgAcc1" presStyleIdx="3" presStyleCnt="5" custScaleX="313946" custLinFactY="12101" custLinFactNeighborX="-1192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8D70D6-715C-444A-8C68-DF7E5A04BB6D}" type="pres">
      <dgm:prSet presAssocID="{F6FF9EE0-9D7E-4592-9557-160AEFC411F7}" presName="aSpace" presStyleCnt="0"/>
      <dgm:spPr/>
    </dgm:pt>
    <dgm:pt modelId="{11ACCF1D-E07D-4FFC-8074-5DED2DF69629}" type="pres">
      <dgm:prSet presAssocID="{1AE23EF2-71DB-44D4-8168-DD7EF56B006A}" presName="aNode" presStyleLbl="fgAcc1" presStyleIdx="4" presStyleCnt="5" custScaleX="331342" custLinFactY="20301" custLinFactNeighborX="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CD03C4-B4A0-4588-91FE-6EFB7198AB5D}" type="pres">
      <dgm:prSet presAssocID="{1AE23EF2-71DB-44D4-8168-DD7EF56B006A}" presName="aSpace" presStyleCnt="0"/>
      <dgm:spPr/>
    </dgm:pt>
  </dgm:ptLst>
  <dgm:cxnLst>
    <dgm:cxn modelId="{2FEDF6AF-56FE-48BB-A974-B2D3A3656066}" srcId="{DBFDD4E9-90FC-4DE1-AEE3-500E844AC7A9}" destId="{94B09FE6-3F66-4F9F-B2D0-E9BA79ACAD92}" srcOrd="0" destOrd="0" parTransId="{971DE73A-CAC9-43F9-A1DA-AC42ADF35A15}" sibTransId="{667B971D-EC0E-4F4E-830B-2ACF9C45FEAD}"/>
    <dgm:cxn modelId="{5A7EFA64-1E19-4240-BFE5-8213A89528F0}" srcId="{DBFDD4E9-90FC-4DE1-AEE3-500E844AC7A9}" destId="{74256323-E034-479C-A4EE-EEFA15E43FA3}" srcOrd="1" destOrd="0" parTransId="{B4A17653-6F66-430B-BD86-12271028656A}" sibTransId="{16AB4022-61B5-4613-AC05-EC04DBF63DC7}"/>
    <dgm:cxn modelId="{46538120-A636-4F55-BF3D-30AC8478A4C8}" srcId="{DBFDD4E9-90FC-4DE1-AEE3-500E844AC7A9}" destId="{3495E245-D5DE-4D2F-9F4B-9513194FD4F7}" srcOrd="2" destOrd="0" parTransId="{1686409A-CE0E-43E4-AB80-C890DBCAEF5F}" sibTransId="{42BC7955-D58C-47FC-A018-FF482C8A7907}"/>
    <dgm:cxn modelId="{9AAEA6CA-FF82-4F30-B73A-814AB1EF2992}" srcId="{DBFDD4E9-90FC-4DE1-AEE3-500E844AC7A9}" destId="{F6FF9EE0-9D7E-4592-9557-160AEFC411F7}" srcOrd="3" destOrd="0" parTransId="{06B6D78F-E2EC-4978-ADB2-44DD9A8753EF}" sibTransId="{A74AE07E-BA2D-4788-90F8-0E990F67FB31}"/>
    <dgm:cxn modelId="{E1E24ACA-74C0-4EC9-A2E6-532F922DF727}" srcId="{DBFDD4E9-90FC-4DE1-AEE3-500E844AC7A9}" destId="{1AE23EF2-71DB-44D4-8168-DD7EF56B006A}" srcOrd="4" destOrd="0" parTransId="{14316B92-A285-446D-8086-2AB727A672B3}" sibTransId="{920B1054-BA86-4E81-9E67-2D32C33DEDC0}"/>
    <dgm:cxn modelId="{28B5E775-E0E8-4F6F-83AE-BF023D6F045C}" type="presOf" srcId="{DBFDD4E9-90FC-4DE1-AEE3-500E844AC7A9}" destId="{578B04DE-C0AB-47A3-B679-EE73C6ECE2BA}" srcOrd="0" destOrd="0" presId="urn:microsoft.com/office/officeart/2005/8/layout/pyramid2"/>
    <dgm:cxn modelId="{BE7A4ABA-6BCD-407E-9DCC-0C9CD115B1BB}" type="presParOf" srcId="{578B04DE-C0AB-47A3-B679-EE73C6ECE2BA}" destId="{380B1725-A91B-4720-B8CB-9F25E9ED229E}" srcOrd="0" destOrd="0" presId="urn:microsoft.com/office/officeart/2005/8/layout/pyramid2"/>
    <dgm:cxn modelId="{EEC72923-57C6-4906-98B6-05582AE8A303}" type="presParOf" srcId="{578B04DE-C0AB-47A3-B679-EE73C6ECE2BA}" destId="{E1B34A65-1754-46E1-838B-783712B37AC9}" srcOrd="1" destOrd="0" presId="urn:microsoft.com/office/officeart/2005/8/layout/pyramid2"/>
    <dgm:cxn modelId="{EB2D3AAA-F742-4573-8920-44A8CE444EE8}" type="presParOf" srcId="{E1B34A65-1754-46E1-838B-783712B37AC9}" destId="{912B936F-7083-4E55-B1AC-142D0F54899D}" srcOrd="0" destOrd="1" presId="urn:microsoft.com/office/officeart/2005/8/layout/pyramid2"/>
    <dgm:cxn modelId="{8EF3D0DB-8915-440B-A055-CC9218D872DA}" type="presOf" srcId="{94B09FE6-3F66-4F9F-B2D0-E9BA79ACAD92}" destId="{912B936F-7083-4E55-B1AC-142D0F54899D}" srcOrd="0" destOrd="0" presId="urn:microsoft.com/office/officeart/2005/8/layout/pyramid2"/>
    <dgm:cxn modelId="{FFA354AE-8633-44B7-8628-EE187702C84E}" type="presParOf" srcId="{E1B34A65-1754-46E1-838B-783712B37AC9}" destId="{E4A2D662-CE06-4955-83BE-E785ABCB4BDF}" srcOrd="1" destOrd="1" presId="urn:microsoft.com/office/officeart/2005/8/layout/pyramid2"/>
    <dgm:cxn modelId="{E10E4589-E86A-4167-B4BA-E9CFF918570F}" type="presParOf" srcId="{E1B34A65-1754-46E1-838B-783712B37AC9}" destId="{00D80776-E90B-43A5-B1FA-02564581630B}" srcOrd="2" destOrd="1" presId="urn:microsoft.com/office/officeart/2005/8/layout/pyramid2"/>
    <dgm:cxn modelId="{58E97E89-D066-49B3-AD23-DC56BC322B0A}" type="presOf" srcId="{74256323-E034-479C-A4EE-EEFA15E43FA3}" destId="{00D80776-E90B-43A5-B1FA-02564581630B}" srcOrd="0" destOrd="0" presId="urn:microsoft.com/office/officeart/2005/8/layout/pyramid2"/>
    <dgm:cxn modelId="{4378F29E-9C25-4BA9-B43F-2D0E13D3A836}" type="presParOf" srcId="{E1B34A65-1754-46E1-838B-783712B37AC9}" destId="{F0EE510D-8682-4D9B-8DD0-AFA4F5BCE8EF}" srcOrd="3" destOrd="1" presId="urn:microsoft.com/office/officeart/2005/8/layout/pyramid2"/>
    <dgm:cxn modelId="{01D9AD0B-8116-4218-AA56-7D01DFC4960B}" type="presParOf" srcId="{E1B34A65-1754-46E1-838B-783712B37AC9}" destId="{1C22FC28-1AF9-40C3-B5DA-E811E9EA2308}" srcOrd="4" destOrd="1" presId="urn:microsoft.com/office/officeart/2005/8/layout/pyramid2"/>
    <dgm:cxn modelId="{1F96551B-68F9-4F79-94E3-3750BB313BE6}" type="presOf" srcId="{3495E245-D5DE-4D2F-9F4B-9513194FD4F7}" destId="{1C22FC28-1AF9-40C3-B5DA-E811E9EA2308}" srcOrd="0" destOrd="0" presId="urn:microsoft.com/office/officeart/2005/8/layout/pyramid2"/>
    <dgm:cxn modelId="{23D6BC59-70DE-4D77-8364-6B2E47914E4A}" type="presParOf" srcId="{E1B34A65-1754-46E1-838B-783712B37AC9}" destId="{71D13C60-FD43-4540-AEF1-A625FCA18154}" srcOrd="5" destOrd="1" presId="urn:microsoft.com/office/officeart/2005/8/layout/pyramid2"/>
    <dgm:cxn modelId="{2EE9B68B-481C-4217-8901-0532B479A046}" type="presParOf" srcId="{E1B34A65-1754-46E1-838B-783712B37AC9}" destId="{F42FDE32-3383-47EF-BDD8-E192CEBEC9A0}" srcOrd="6" destOrd="1" presId="urn:microsoft.com/office/officeart/2005/8/layout/pyramid2"/>
    <dgm:cxn modelId="{9D753469-6C90-482E-8F05-353BE652D85B}" type="presOf" srcId="{F6FF9EE0-9D7E-4592-9557-160AEFC411F7}" destId="{F42FDE32-3383-47EF-BDD8-E192CEBEC9A0}" srcOrd="0" destOrd="0" presId="urn:microsoft.com/office/officeart/2005/8/layout/pyramid2"/>
    <dgm:cxn modelId="{1C2A9BE0-91B4-4B35-921C-1A11210B8B97}" type="presParOf" srcId="{E1B34A65-1754-46E1-838B-783712B37AC9}" destId="{EE8D70D6-715C-444A-8C68-DF7E5A04BB6D}" srcOrd="7" destOrd="1" presId="urn:microsoft.com/office/officeart/2005/8/layout/pyramid2"/>
    <dgm:cxn modelId="{9D6D2494-9A70-4993-ABAD-8AA62D113D9A}" type="presParOf" srcId="{E1B34A65-1754-46E1-838B-783712B37AC9}" destId="{11ACCF1D-E07D-4FFC-8074-5DED2DF69629}" srcOrd="8" destOrd="1" presId="urn:microsoft.com/office/officeart/2005/8/layout/pyramid2"/>
    <dgm:cxn modelId="{0988E766-EDA5-4091-9143-1A387A2BF1F2}" type="presOf" srcId="{1AE23EF2-71DB-44D4-8168-DD7EF56B006A}" destId="{11ACCF1D-E07D-4FFC-8074-5DED2DF69629}" srcOrd="0" destOrd="0" presId="urn:microsoft.com/office/officeart/2005/8/layout/pyramid2"/>
    <dgm:cxn modelId="{0EBFE708-CE8F-4727-98D5-396AD860DB99}" type="presParOf" srcId="{E1B34A65-1754-46E1-838B-783712B37AC9}" destId="{ABCD03C4-B4A0-4588-91FE-6EFB7198AB5D}" srcOrd="9" destOrd="1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C38C4F7-C807-492F-A05E-A9596296B6EB}" type="doc">
      <dgm:prSet loTypeId="urn:microsoft.com/office/officeart/2005/8/layout/hProcess7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7752FD-1DF7-4898-A1A5-650F5FA7862A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4EF46890-A595-4F4A-AD4C-C247ACDA51FF}" cxnId="{68577B71-F52E-4936-BF10-28E4F1340498}" type="parTrans">
      <dgm:prSet/>
      <dgm:spPr/>
      <dgm:t>
        <a:bodyPr/>
        <a:lstStyle/>
        <a:p>
          <a:endParaRPr lang="en-US"/>
        </a:p>
      </dgm:t>
    </dgm:pt>
    <dgm:pt modelId="{150E05D9-12C9-4D39-A199-845A844041C3}" cxnId="{68577B71-F52E-4936-BF10-28E4F1340498}" type="sibTrans">
      <dgm:prSet/>
      <dgm:spPr/>
      <dgm:t>
        <a:bodyPr/>
        <a:lstStyle/>
        <a:p>
          <a:endParaRPr lang="en-US"/>
        </a:p>
      </dgm:t>
    </dgm:pt>
    <dgm:pt modelId="{EBE96598-6CD2-4DA9-B9C3-DFF45E21AA2E}">
      <dgm:prSet phldrT="[Text]"/>
      <dgm:spPr/>
      <dgm:t>
        <a:bodyPr/>
        <a:lstStyle/>
        <a:p>
          <a:r>
            <a:rPr lang="en-US" dirty="0" smtClean="0"/>
            <a:t>paling </a:t>
          </a:r>
          <a:r>
            <a:rPr lang="en-US" dirty="0" err="1" smtClean="0"/>
            <a:t>tinggi</a:t>
          </a:r>
          <a:r>
            <a:rPr lang="en-US" dirty="0" smtClean="0"/>
            <a:t> </a:t>
          </a:r>
          <a:r>
            <a:rPr lang="en-US" b="1" dirty="0" smtClean="0"/>
            <a:t>20% (</a:t>
          </a:r>
          <a:r>
            <a:rPr lang="en-US" b="1" dirty="0" err="1" smtClean="0"/>
            <a:t>dua</a:t>
          </a:r>
          <a:r>
            <a:rPr lang="en-US" b="1" dirty="0" smtClean="0"/>
            <a:t> </a:t>
          </a:r>
          <a:r>
            <a:rPr lang="en-US" b="1" dirty="0" err="1" smtClean="0"/>
            <a:t>puluh</a:t>
          </a:r>
          <a:r>
            <a:rPr lang="en-US" b="1" dirty="0" smtClean="0"/>
            <a:t> </a:t>
          </a:r>
          <a:r>
            <a:rPr lang="en-US" b="1" dirty="0" err="1" smtClean="0"/>
            <a:t>persen</a:t>
          </a:r>
          <a:r>
            <a:rPr lang="en-US" b="1" dirty="0" smtClean="0"/>
            <a:t>) </a:t>
          </a:r>
          <a:r>
            <a:rPr lang="en-US" dirty="0" err="1" smtClean="0"/>
            <a:t>dari</a:t>
          </a:r>
          <a:r>
            <a:rPr lang="en-US" dirty="0" smtClean="0"/>
            <a:t> total </a:t>
          </a:r>
          <a:r>
            <a:rPr lang="en-US" dirty="0" err="1" smtClean="0"/>
            <a:t>populasi</a:t>
          </a:r>
          <a:r>
            <a:rPr lang="en-US" dirty="0" smtClean="0"/>
            <a:t> </a:t>
          </a:r>
          <a:r>
            <a:rPr lang="en-US" dirty="0" err="1" smtClean="0"/>
            <a:t>pegawai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satu</a:t>
          </a:r>
          <a:r>
            <a:rPr lang="en-US" dirty="0" smtClean="0"/>
            <a:t> unit </a:t>
          </a:r>
          <a:r>
            <a:rPr lang="en-US" dirty="0" err="1" smtClean="0"/>
            <a:t>kerja</a:t>
          </a:r>
          <a:r>
            <a:rPr lang="en-US" dirty="0" smtClean="0"/>
            <a:t> </a:t>
          </a:r>
          <a:r>
            <a:rPr lang="en-US" dirty="0" err="1" smtClean="0"/>
            <a:t>berada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klasifikasi</a:t>
          </a:r>
          <a:r>
            <a:rPr lang="en-US" dirty="0" smtClean="0"/>
            <a:t> status </a:t>
          </a:r>
          <a:r>
            <a:rPr lang="en-US" dirty="0" err="1" smtClean="0"/>
            <a:t>kinerja</a:t>
          </a:r>
          <a:r>
            <a:rPr lang="en-US" dirty="0" smtClean="0"/>
            <a:t> "di </a:t>
          </a:r>
          <a:r>
            <a:rPr lang="en-US" dirty="0" err="1" smtClean="0"/>
            <a:t>atas</a:t>
          </a:r>
          <a:r>
            <a:rPr lang="en-US" dirty="0" smtClean="0"/>
            <a:t> </a:t>
          </a:r>
          <a:r>
            <a:rPr lang="en-US" dirty="0" err="1" smtClean="0"/>
            <a:t>ekspektasi</a:t>
          </a:r>
          <a:r>
            <a:rPr lang="en-US" dirty="0" smtClean="0"/>
            <a:t>"</a:t>
          </a:r>
          <a:endParaRPr lang="en-US" dirty="0"/>
        </a:p>
      </dgm:t>
    </dgm:pt>
    <dgm:pt modelId="{B58FC01F-B33D-437B-AE2A-3CDE9FCAE3CA}" cxnId="{CF300C4F-5F36-4476-B6E8-A21C6F1D3821}" type="parTrans">
      <dgm:prSet/>
      <dgm:spPr/>
      <dgm:t>
        <a:bodyPr/>
        <a:lstStyle/>
        <a:p>
          <a:endParaRPr lang="en-US"/>
        </a:p>
      </dgm:t>
    </dgm:pt>
    <dgm:pt modelId="{DCFF3C2B-2C96-4EF3-BC8F-1060BF560592}" cxnId="{CF300C4F-5F36-4476-B6E8-A21C6F1D3821}" type="sibTrans">
      <dgm:prSet/>
      <dgm:spPr/>
      <dgm:t>
        <a:bodyPr/>
        <a:lstStyle/>
        <a:p>
          <a:endParaRPr lang="en-US"/>
        </a:p>
      </dgm:t>
    </dgm:pt>
    <dgm:pt modelId="{D5098985-237F-4305-9011-02FD4834B8BC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90678417-05AF-496D-A06D-209DE314DB44}" cxnId="{5A449DB5-0432-471A-9ACE-56BCCA2A2D90}" type="parTrans">
      <dgm:prSet/>
      <dgm:spPr/>
      <dgm:t>
        <a:bodyPr/>
        <a:lstStyle/>
        <a:p>
          <a:endParaRPr lang="en-US"/>
        </a:p>
      </dgm:t>
    </dgm:pt>
    <dgm:pt modelId="{47A5BEC7-B217-450F-A3BD-357A552D6401}" cxnId="{5A449DB5-0432-471A-9ACE-56BCCA2A2D90}" type="sibTrans">
      <dgm:prSet/>
      <dgm:spPr/>
      <dgm:t>
        <a:bodyPr/>
        <a:lstStyle/>
        <a:p>
          <a:endParaRPr lang="en-US"/>
        </a:p>
      </dgm:t>
    </dgm:pt>
    <dgm:pt modelId="{0AFB0889-1109-428B-926F-9E0C3626937A}">
      <dgm:prSet phldrT="[Text]"/>
      <dgm:spPr/>
      <dgm:t>
        <a:bodyPr/>
        <a:lstStyle/>
        <a:p>
          <a:r>
            <a:rPr lang="en-US" dirty="0" smtClean="0"/>
            <a:t>paling </a:t>
          </a:r>
          <a:r>
            <a:rPr lang="en-US" dirty="0" err="1" smtClean="0"/>
            <a:t>rendah</a:t>
          </a:r>
          <a:r>
            <a:rPr lang="en-US" dirty="0" smtClean="0"/>
            <a:t> </a:t>
          </a:r>
          <a:r>
            <a:rPr lang="en-US" b="1" dirty="0" smtClean="0"/>
            <a:t>60% (</a:t>
          </a:r>
          <a:r>
            <a:rPr lang="en-US" b="1" dirty="0" err="1" smtClean="0"/>
            <a:t>enam</a:t>
          </a:r>
          <a:r>
            <a:rPr lang="en-US" b="1" dirty="0" smtClean="0"/>
            <a:t> </a:t>
          </a:r>
          <a:r>
            <a:rPr lang="en-US" b="1" dirty="0" err="1" smtClean="0"/>
            <a:t>puluh</a:t>
          </a:r>
          <a:r>
            <a:rPr lang="en-US" b="1" dirty="0" smtClean="0"/>
            <a:t> </a:t>
          </a:r>
          <a:r>
            <a:rPr lang="en-US" b="1" dirty="0" err="1" smtClean="0"/>
            <a:t>persen</a:t>
          </a:r>
          <a:r>
            <a:rPr lang="en-US" b="1" dirty="0" smtClean="0"/>
            <a:t>) </a:t>
          </a:r>
          <a:r>
            <a:rPr lang="en-US" dirty="0" err="1" smtClean="0"/>
            <a:t>dan</a:t>
          </a:r>
          <a:r>
            <a:rPr lang="en-US" dirty="0" smtClean="0"/>
            <a:t> paling </a:t>
          </a:r>
          <a:r>
            <a:rPr lang="en-US" dirty="0" err="1" smtClean="0"/>
            <a:t>tinggi</a:t>
          </a:r>
          <a:r>
            <a:rPr lang="en-US" dirty="0" smtClean="0"/>
            <a:t> </a:t>
          </a:r>
          <a:r>
            <a:rPr lang="en-US" b="1" dirty="0" smtClean="0"/>
            <a:t>70% (</a:t>
          </a:r>
          <a:r>
            <a:rPr lang="en-US" b="1" dirty="0" err="1" smtClean="0"/>
            <a:t>tujuh</a:t>
          </a:r>
          <a:r>
            <a:rPr lang="en-US" b="1" dirty="0" smtClean="0"/>
            <a:t> </a:t>
          </a:r>
          <a:r>
            <a:rPr lang="en-US" b="1" dirty="0" err="1" smtClean="0"/>
            <a:t>puluh</a:t>
          </a:r>
          <a:r>
            <a:rPr lang="en-US" b="1" dirty="0" smtClean="0"/>
            <a:t> </a:t>
          </a:r>
          <a:r>
            <a:rPr lang="en-US" b="1" dirty="0" err="1" smtClean="0"/>
            <a:t>persen</a:t>
          </a:r>
          <a:r>
            <a:rPr lang="en-US" b="1" dirty="0" smtClean="0"/>
            <a:t>) </a:t>
          </a:r>
          <a:r>
            <a:rPr lang="en-US" dirty="0" err="1" smtClean="0"/>
            <a:t>dari</a:t>
          </a:r>
          <a:r>
            <a:rPr lang="en-US" dirty="0" smtClean="0"/>
            <a:t> total </a:t>
          </a:r>
          <a:r>
            <a:rPr lang="en-US" dirty="0" err="1" smtClean="0"/>
            <a:t>populasi</a:t>
          </a:r>
          <a:r>
            <a:rPr lang="en-US" dirty="0" smtClean="0"/>
            <a:t> </a:t>
          </a:r>
          <a:r>
            <a:rPr lang="en-US" dirty="0" err="1" smtClean="0"/>
            <a:t>pegawai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satu</a:t>
          </a:r>
          <a:r>
            <a:rPr lang="en-US" dirty="0" smtClean="0"/>
            <a:t> unit </a:t>
          </a:r>
          <a:r>
            <a:rPr lang="en-US" dirty="0" err="1" smtClean="0"/>
            <a:t>kerja</a:t>
          </a:r>
          <a:r>
            <a:rPr lang="en-US" dirty="0" smtClean="0"/>
            <a:t> </a:t>
          </a:r>
          <a:r>
            <a:rPr lang="en-US" dirty="0" err="1" smtClean="0"/>
            <a:t>berada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klasifikasi</a:t>
          </a:r>
          <a:r>
            <a:rPr lang="en-US" dirty="0" smtClean="0"/>
            <a:t> status </a:t>
          </a:r>
          <a:r>
            <a:rPr lang="en-US" dirty="0" err="1" smtClean="0"/>
            <a:t>kinerja</a:t>
          </a:r>
          <a:r>
            <a:rPr lang="en-US" dirty="0" smtClean="0"/>
            <a:t> "</a:t>
          </a:r>
          <a:r>
            <a:rPr lang="en-US" dirty="0" err="1" smtClean="0"/>
            <a:t>sesuai</a:t>
          </a:r>
          <a:r>
            <a:rPr lang="en-US" dirty="0" smtClean="0"/>
            <a:t> </a:t>
          </a:r>
          <a:r>
            <a:rPr lang="en-US" dirty="0" err="1" smtClean="0"/>
            <a:t>ekspektasi</a:t>
          </a:r>
          <a:r>
            <a:rPr lang="en-US" dirty="0" smtClean="0"/>
            <a:t>"</a:t>
          </a:r>
          <a:endParaRPr lang="en-US" dirty="0"/>
        </a:p>
      </dgm:t>
    </dgm:pt>
    <dgm:pt modelId="{3629862E-25FC-4292-80F6-6641EBAC1797}" cxnId="{80A6004F-EBD4-4053-8334-0E5395013ADF}" type="parTrans">
      <dgm:prSet/>
      <dgm:spPr/>
      <dgm:t>
        <a:bodyPr/>
        <a:lstStyle/>
        <a:p>
          <a:endParaRPr lang="en-US"/>
        </a:p>
      </dgm:t>
    </dgm:pt>
    <dgm:pt modelId="{54D24EDC-A047-4048-8989-0E2F7F6203E7}" cxnId="{80A6004F-EBD4-4053-8334-0E5395013ADF}" type="sibTrans">
      <dgm:prSet/>
      <dgm:spPr/>
      <dgm:t>
        <a:bodyPr/>
        <a:lstStyle/>
        <a:p>
          <a:endParaRPr lang="en-US"/>
        </a:p>
      </dgm:t>
    </dgm:pt>
    <dgm:pt modelId="{8B32C4E5-4242-4844-9DD1-8B4AE44AD36B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767C714C-56DA-49DF-BFFF-D5D5A19F7F57}" cxnId="{2B14B397-E195-44CC-83D2-0BD714A7004F}" type="parTrans">
      <dgm:prSet/>
      <dgm:spPr/>
      <dgm:t>
        <a:bodyPr/>
        <a:lstStyle/>
        <a:p>
          <a:endParaRPr lang="en-US"/>
        </a:p>
      </dgm:t>
    </dgm:pt>
    <dgm:pt modelId="{DD6DD4DA-2459-4EEE-9A3E-980966DAE282}" cxnId="{2B14B397-E195-44CC-83D2-0BD714A7004F}" type="sibTrans">
      <dgm:prSet/>
      <dgm:spPr/>
      <dgm:t>
        <a:bodyPr/>
        <a:lstStyle/>
        <a:p>
          <a:endParaRPr lang="en-US"/>
        </a:p>
      </dgm:t>
    </dgm:pt>
    <dgm:pt modelId="{67F7FFED-B147-4F39-BD15-31392270DC28}">
      <dgm:prSet phldrT="[Text]"/>
      <dgm:spPr/>
      <dgm:t>
        <a:bodyPr/>
        <a:lstStyle/>
        <a:p>
          <a:r>
            <a:rPr lang="en-US" dirty="0" smtClean="0"/>
            <a:t>paling </a:t>
          </a:r>
          <a:r>
            <a:rPr lang="en-US" dirty="0" err="1" smtClean="0"/>
            <a:t>tinggi</a:t>
          </a:r>
          <a:r>
            <a:rPr lang="en-US" dirty="0" smtClean="0"/>
            <a:t> </a:t>
          </a:r>
          <a:r>
            <a:rPr lang="en-US" b="1" dirty="0" smtClean="0"/>
            <a:t>20% (</a:t>
          </a:r>
          <a:r>
            <a:rPr lang="en-US" b="1" dirty="0" err="1" smtClean="0"/>
            <a:t>dua</a:t>
          </a:r>
          <a:r>
            <a:rPr lang="en-US" b="1" dirty="0" smtClean="0"/>
            <a:t> </a:t>
          </a:r>
          <a:r>
            <a:rPr lang="en-US" b="1" dirty="0" err="1" smtClean="0"/>
            <a:t>puluh</a:t>
          </a:r>
          <a:r>
            <a:rPr lang="en-US" b="1" dirty="0" smtClean="0"/>
            <a:t> </a:t>
          </a:r>
          <a:r>
            <a:rPr lang="en-US" b="1" dirty="0" err="1" smtClean="0"/>
            <a:t>persen</a:t>
          </a:r>
          <a:r>
            <a:rPr lang="en-US" b="1" dirty="0" smtClean="0"/>
            <a:t>) </a:t>
          </a:r>
          <a:r>
            <a:rPr lang="en-US" dirty="0" err="1" smtClean="0"/>
            <a:t>dari</a:t>
          </a:r>
          <a:r>
            <a:rPr lang="en-US" dirty="0" smtClean="0"/>
            <a:t> total </a:t>
          </a:r>
          <a:r>
            <a:rPr lang="en-US" dirty="0" err="1" smtClean="0"/>
            <a:t>populasi</a:t>
          </a:r>
          <a:r>
            <a:rPr lang="en-US" dirty="0" smtClean="0"/>
            <a:t> </a:t>
          </a:r>
          <a:r>
            <a:rPr lang="en-US" dirty="0" err="1" smtClean="0"/>
            <a:t>pegawai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satu</a:t>
          </a:r>
          <a:r>
            <a:rPr lang="en-US" dirty="0" smtClean="0"/>
            <a:t> unit </a:t>
          </a:r>
          <a:r>
            <a:rPr lang="en-US" dirty="0" err="1" smtClean="0"/>
            <a:t>kerja</a:t>
          </a:r>
          <a:r>
            <a:rPr lang="en-US" dirty="0" smtClean="0"/>
            <a:t> PNS </a:t>
          </a:r>
          <a:r>
            <a:rPr lang="en-US" dirty="0" err="1" smtClean="0"/>
            <a:t>berada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klasifikasi</a:t>
          </a:r>
          <a:r>
            <a:rPr lang="en-US" dirty="0" smtClean="0"/>
            <a:t> status </a:t>
          </a:r>
          <a:r>
            <a:rPr lang="en-US" dirty="0" err="1" smtClean="0"/>
            <a:t>kinerja</a:t>
          </a:r>
          <a:r>
            <a:rPr lang="en-US" dirty="0" smtClean="0"/>
            <a:t> "di </a:t>
          </a:r>
          <a:r>
            <a:rPr lang="en-US" dirty="0" err="1" smtClean="0"/>
            <a:t>bawah</a:t>
          </a:r>
          <a:r>
            <a:rPr lang="en-US" dirty="0" smtClean="0"/>
            <a:t> </a:t>
          </a:r>
          <a:r>
            <a:rPr lang="en-US" dirty="0" err="1" smtClean="0"/>
            <a:t>ekspektasi</a:t>
          </a:r>
          <a:r>
            <a:rPr lang="en-US" dirty="0" smtClean="0"/>
            <a:t>"</a:t>
          </a:r>
          <a:endParaRPr lang="en-US" dirty="0"/>
        </a:p>
      </dgm:t>
    </dgm:pt>
    <dgm:pt modelId="{DCF494BB-EE0E-4ED4-9BA8-4AB32412770F}" cxnId="{62566817-0BF2-4076-AC7C-5282959B53F0}" type="parTrans">
      <dgm:prSet/>
      <dgm:spPr/>
      <dgm:t>
        <a:bodyPr/>
        <a:lstStyle/>
        <a:p>
          <a:endParaRPr lang="en-US"/>
        </a:p>
      </dgm:t>
    </dgm:pt>
    <dgm:pt modelId="{12966F96-CD1A-4805-B5BF-A6696EC60E46}" cxnId="{62566817-0BF2-4076-AC7C-5282959B53F0}" type="sibTrans">
      <dgm:prSet/>
      <dgm:spPr/>
      <dgm:t>
        <a:bodyPr/>
        <a:lstStyle/>
        <a:p>
          <a:endParaRPr lang="en-US"/>
        </a:p>
      </dgm:t>
    </dgm:pt>
    <dgm:pt modelId="{84009117-FAB2-4323-A047-0AC46A66E7A6}" type="pres">
      <dgm:prSet presAssocID="{CC38C4F7-C807-492F-A05E-A9596296B6E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CBCB4C-DFAE-44B0-90D8-7B47536AB2F6}" type="pres">
      <dgm:prSet presAssocID="{A87752FD-1DF7-4898-A1A5-650F5FA7862A}" presName="compositeNode" presStyleCnt="0">
        <dgm:presLayoutVars>
          <dgm:bulletEnabled val="1"/>
        </dgm:presLayoutVars>
      </dgm:prSet>
      <dgm:spPr/>
    </dgm:pt>
    <dgm:pt modelId="{2C8E89E5-16E3-4669-8968-098F9C3B5363}" type="pres">
      <dgm:prSet presAssocID="{A87752FD-1DF7-4898-A1A5-650F5FA7862A}" presName="bgRect" presStyleLbl="node1" presStyleIdx="0" presStyleCnt="3"/>
      <dgm:spPr/>
      <dgm:t>
        <a:bodyPr/>
        <a:lstStyle/>
        <a:p>
          <a:endParaRPr lang="en-US"/>
        </a:p>
      </dgm:t>
    </dgm:pt>
    <dgm:pt modelId="{02B69776-0077-4158-BF30-EB10795DBC21}" type="pres">
      <dgm:prSet presAssocID="{A87752FD-1DF7-4898-A1A5-650F5FA7862A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232859-8EDA-4BB6-B829-02348956A954}" type="pres">
      <dgm:prSet presAssocID="{A87752FD-1DF7-4898-A1A5-650F5FA7862A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ED2FA4-A11F-44ED-A2C1-F59E135BF3F1}" type="pres">
      <dgm:prSet presAssocID="{150E05D9-12C9-4D39-A199-845A844041C3}" presName="hSp" presStyleCnt="0"/>
      <dgm:spPr/>
    </dgm:pt>
    <dgm:pt modelId="{DA643116-0CB1-43B4-AB98-E6DD64F1C92C}" type="pres">
      <dgm:prSet presAssocID="{150E05D9-12C9-4D39-A199-845A844041C3}" presName="vProcSp" presStyleCnt="0"/>
      <dgm:spPr/>
    </dgm:pt>
    <dgm:pt modelId="{D6CCAF11-35D8-41A1-AC8F-D7AE96A92F6A}" type="pres">
      <dgm:prSet presAssocID="{150E05D9-12C9-4D39-A199-845A844041C3}" presName="vSp1" presStyleCnt="0"/>
      <dgm:spPr/>
    </dgm:pt>
    <dgm:pt modelId="{10AC6FAA-8E8B-46E0-B9BA-7A336163346F}" type="pres">
      <dgm:prSet presAssocID="{150E05D9-12C9-4D39-A199-845A844041C3}" presName="simulatedConn" presStyleLbl="solidFgAcc1" presStyleIdx="0" presStyleCnt="2"/>
      <dgm:spPr/>
    </dgm:pt>
    <dgm:pt modelId="{43595CA5-85B1-4F86-BAE0-7E47377DAC22}" type="pres">
      <dgm:prSet presAssocID="{150E05D9-12C9-4D39-A199-845A844041C3}" presName="vSp2" presStyleCnt="0"/>
      <dgm:spPr/>
    </dgm:pt>
    <dgm:pt modelId="{233DA492-C5C5-496A-AAC1-2C8FA914B498}" type="pres">
      <dgm:prSet presAssocID="{150E05D9-12C9-4D39-A199-845A844041C3}" presName="sibTrans" presStyleCnt="0"/>
      <dgm:spPr/>
    </dgm:pt>
    <dgm:pt modelId="{B15B373D-0306-4BCB-8AE2-EDAF88419659}" type="pres">
      <dgm:prSet presAssocID="{D5098985-237F-4305-9011-02FD4834B8BC}" presName="compositeNode" presStyleCnt="0">
        <dgm:presLayoutVars>
          <dgm:bulletEnabled val="1"/>
        </dgm:presLayoutVars>
      </dgm:prSet>
      <dgm:spPr/>
    </dgm:pt>
    <dgm:pt modelId="{9F81DDC9-F5E1-40F9-9A20-05962CF9D6C5}" type="pres">
      <dgm:prSet presAssocID="{D5098985-237F-4305-9011-02FD4834B8BC}" presName="bgRect" presStyleLbl="node1" presStyleIdx="1" presStyleCnt="3"/>
      <dgm:spPr/>
      <dgm:t>
        <a:bodyPr/>
        <a:lstStyle/>
        <a:p>
          <a:endParaRPr lang="en-US"/>
        </a:p>
      </dgm:t>
    </dgm:pt>
    <dgm:pt modelId="{1AEEF5EF-2768-4BE6-9920-E315A6B76D3C}" type="pres">
      <dgm:prSet presAssocID="{D5098985-237F-4305-9011-02FD4834B8BC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7E5AA9-21FB-443E-A275-59E7DBB4FB37}" type="pres">
      <dgm:prSet presAssocID="{D5098985-237F-4305-9011-02FD4834B8BC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695E1F-28E7-4493-B4D3-C96393D516B8}" type="pres">
      <dgm:prSet presAssocID="{47A5BEC7-B217-450F-A3BD-357A552D6401}" presName="hSp" presStyleCnt="0"/>
      <dgm:spPr/>
    </dgm:pt>
    <dgm:pt modelId="{F822BE76-1EF0-48C1-A556-508882052918}" type="pres">
      <dgm:prSet presAssocID="{47A5BEC7-B217-450F-A3BD-357A552D6401}" presName="vProcSp" presStyleCnt="0"/>
      <dgm:spPr/>
    </dgm:pt>
    <dgm:pt modelId="{5CD2A937-7472-4D71-A831-FF6BA78865BB}" type="pres">
      <dgm:prSet presAssocID="{47A5BEC7-B217-450F-A3BD-357A552D6401}" presName="vSp1" presStyleCnt="0"/>
      <dgm:spPr/>
    </dgm:pt>
    <dgm:pt modelId="{D0A94850-6FCB-44C6-9134-C98596720FF7}" type="pres">
      <dgm:prSet presAssocID="{47A5BEC7-B217-450F-A3BD-357A552D6401}" presName="simulatedConn" presStyleLbl="solidFgAcc1" presStyleIdx="1" presStyleCnt="2"/>
      <dgm:spPr/>
    </dgm:pt>
    <dgm:pt modelId="{A07B97A2-89EB-4DCA-9E71-4CF062055348}" type="pres">
      <dgm:prSet presAssocID="{47A5BEC7-B217-450F-A3BD-357A552D6401}" presName="vSp2" presStyleCnt="0"/>
      <dgm:spPr/>
    </dgm:pt>
    <dgm:pt modelId="{40EFB8E5-DE05-468E-A0F6-C27C04CB910D}" type="pres">
      <dgm:prSet presAssocID="{47A5BEC7-B217-450F-A3BD-357A552D6401}" presName="sibTrans" presStyleCnt="0"/>
      <dgm:spPr/>
    </dgm:pt>
    <dgm:pt modelId="{95552E84-BF87-4BF1-BDD8-035BFEBB5731}" type="pres">
      <dgm:prSet presAssocID="{8B32C4E5-4242-4844-9DD1-8B4AE44AD36B}" presName="compositeNode" presStyleCnt="0">
        <dgm:presLayoutVars>
          <dgm:bulletEnabled val="1"/>
        </dgm:presLayoutVars>
      </dgm:prSet>
      <dgm:spPr/>
    </dgm:pt>
    <dgm:pt modelId="{BD371B62-37A0-423C-99F1-DD2F22548A2C}" type="pres">
      <dgm:prSet presAssocID="{8B32C4E5-4242-4844-9DD1-8B4AE44AD36B}" presName="bgRect" presStyleLbl="node1" presStyleIdx="2" presStyleCnt="3"/>
      <dgm:spPr/>
      <dgm:t>
        <a:bodyPr/>
        <a:lstStyle/>
        <a:p>
          <a:endParaRPr lang="en-US"/>
        </a:p>
      </dgm:t>
    </dgm:pt>
    <dgm:pt modelId="{F78F00C2-7380-4497-8829-B13391206732}" type="pres">
      <dgm:prSet presAssocID="{8B32C4E5-4242-4844-9DD1-8B4AE44AD36B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E3AC94-9EF4-43E0-AD67-6D88419E7066}" type="pres">
      <dgm:prSet presAssocID="{8B32C4E5-4242-4844-9DD1-8B4AE44AD36B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8BBBF13-2F94-42B4-A93A-26FD0B4F590F}" type="presOf" srcId="{67F7FFED-B147-4F39-BD15-31392270DC28}" destId="{68E3AC94-9EF4-43E0-AD67-6D88419E7066}" srcOrd="0" destOrd="0" presId="urn:microsoft.com/office/officeart/2005/8/layout/hProcess7#1"/>
    <dgm:cxn modelId="{21DFF02D-5233-4B7F-844D-8517F2BAA400}" type="presOf" srcId="{EBE96598-6CD2-4DA9-B9C3-DFF45E21AA2E}" destId="{9F232859-8EDA-4BB6-B829-02348956A954}" srcOrd="0" destOrd="0" presId="urn:microsoft.com/office/officeart/2005/8/layout/hProcess7#1"/>
    <dgm:cxn modelId="{DF2A5747-BAF8-4514-8D3E-02AFA0F74D56}" type="presOf" srcId="{0AFB0889-1109-428B-926F-9E0C3626937A}" destId="{EE7E5AA9-21FB-443E-A275-59E7DBB4FB37}" srcOrd="0" destOrd="0" presId="urn:microsoft.com/office/officeart/2005/8/layout/hProcess7#1"/>
    <dgm:cxn modelId="{412418E1-DB48-4D8A-87D3-6DE2719244C3}" type="presOf" srcId="{A87752FD-1DF7-4898-A1A5-650F5FA7862A}" destId="{02B69776-0077-4158-BF30-EB10795DBC21}" srcOrd="1" destOrd="0" presId="urn:microsoft.com/office/officeart/2005/8/layout/hProcess7#1"/>
    <dgm:cxn modelId="{68577B71-F52E-4936-BF10-28E4F1340498}" srcId="{CC38C4F7-C807-492F-A05E-A9596296B6EB}" destId="{A87752FD-1DF7-4898-A1A5-650F5FA7862A}" srcOrd="0" destOrd="0" parTransId="{4EF46890-A595-4F4A-AD4C-C247ACDA51FF}" sibTransId="{150E05D9-12C9-4D39-A199-845A844041C3}"/>
    <dgm:cxn modelId="{55EFEF58-6E2C-47E6-B998-20F61DEAF5F6}" type="presOf" srcId="{D5098985-237F-4305-9011-02FD4834B8BC}" destId="{1AEEF5EF-2768-4BE6-9920-E315A6B76D3C}" srcOrd="1" destOrd="0" presId="urn:microsoft.com/office/officeart/2005/8/layout/hProcess7#1"/>
    <dgm:cxn modelId="{1898E0C6-5B45-4268-8334-3DB3DDB300C1}" type="presOf" srcId="{8B32C4E5-4242-4844-9DD1-8B4AE44AD36B}" destId="{BD371B62-37A0-423C-99F1-DD2F22548A2C}" srcOrd="0" destOrd="0" presId="urn:microsoft.com/office/officeart/2005/8/layout/hProcess7#1"/>
    <dgm:cxn modelId="{B0BB57E5-8A94-45C8-9145-32FA610781B6}" type="presOf" srcId="{8B32C4E5-4242-4844-9DD1-8B4AE44AD36B}" destId="{F78F00C2-7380-4497-8829-B13391206732}" srcOrd="1" destOrd="0" presId="urn:microsoft.com/office/officeart/2005/8/layout/hProcess7#1"/>
    <dgm:cxn modelId="{200CA5BF-EEB8-4F72-BF03-F6466504456C}" type="presOf" srcId="{D5098985-237F-4305-9011-02FD4834B8BC}" destId="{9F81DDC9-F5E1-40F9-9A20-05962CF9D6C5}" srcOrd="0" destOrd="0" presId="urn:microsoft.com/office/officeart/2005/8/layout/hProcess7#1"/>
    <dgm:cxn modelId="{5A449DB5-0432-471A-9ACE-56BCCA2A2D90}" srcId="{CC38C4F7-C807-492F-A05E-A9596296B6EB}" destId="{D5098985-237F-4305-9011-02FD4834B8BC}" srcOrd="1" destOrd="0" parTransId="{90678417-05AF-496D-A06D-209DE314DB44}" sibTransId="{47A5BEC7-B217-450F-A3BD-357A552D6401}"/>
    <dgm:cxn modelId="{CF300C4F-5F36-4476-B6E8-A21C6F1D3821}" srcId="{A87752FD-1DF7-4898-A1A5-650F5FA7862A}" destId="{EBE96598-6CD2-4DA9-B9C3-DFF45E21AA2E}" srcOrd="0" destOrd="0" parTransId="{B58FC01F-B33D-437B-AE2A-3CDE9FCAE3CA}" sibTransId="{DCFF3C2B-2C96-4EF3-BC8F-1060BF560592}"/>
    <dgm:cxn modelId="{80A6004F-EBD4-4053-8334-0E5395013ADF}" srcId="{D5098985-237F-4305-9011-02FD4834B8BC}" destId="{0AFB0889-1109-428B-926F-9E0C3626937A}" srcOrd="0" destOrd="0" parTransId="{3629862E-25FC-4292-80F6-6641EBAC1797}" sibTransId="{54D24EDC-A047-4048-8989-0E2F7F6203E7}"/>
    <dgm:cxn modelId="{A4245771-662A-40C0-9E6A-4AA22C82273D}" type="presOf" srcId="{A87752FD-1DF7-4898-A1A5-650F5FA7862A}" destId="{2C8E89E5-16E3-4669-8968-098F9C3B5363}" srcOrd="0" destOrd="0" presId="urn:microsoft.com/office/officeart/2005/8/layout/hProcess7#1"/>
    <dgm:cxn modelId="{2B14B397-E195-44CC-83D2-0BD714A7004F}" srcId="{CC38C4F7-C807-492F-A05E-A9596296B6EB}" destId="{8B32C4E5-4242-4844-9DD1-8B4AE44AD36B}" srcOrd="2" destOrd="0" parTransId="{767C714C-56DA-49DF-BFFF-D5D5A19F7F57}" sibTransId="{DD6DD4DA-2459-4EEE-9A3E-980966DAE282}"/>
    <dgm:cxn modelId="{869C6E0C-5918-4E1D-A613-A13C11F45D88}" type="presOf" srcId="{CC38C4F7-C807-492F-A05E-A9596296B6EB}" destId="{84009117-FAB2-4323-A047-0AC46A66E7A6}" srcOrd="0" destOrd="0" presId="urn:microsoft.com/office/officeart/2005/8/layout/hProcess7#1"/>
    <dgm:cxn modelId="{62566817-0BF2-4076-AC7C-5282959B53F0}" srcId="{8B32C4E5-4242-4844-9DD1-8B4AE44AD36B}" destId="{67F7FFED-B147-4F39-BD15-31392270DC28}" srcOrd="0" destOrd="0" parTransId="{DCF494BB-EE0E-4ED4-9BA8-4AB32412770F}" sibTransId="{12966F96-CD1A-4805-B5BF-A6696EC60E46}"/>
    <dgm:cxn modelId="{96F8CC8B-A422-4674-86EB-886911DF0993}" type="presParOf" srcId="{84009117-FAB2-4323-A047-0AC46A66E7A6}" destId="{23CBCB4C-DFAE-44B0-90D8-7B47536AB2F6}" srcOrd="0" destOrd="0" presId="urn:microsoft.com/office/officeart/2005/8/layout/hProcess7#1"/>
    <dgm:cxn modelId="{DA661E69-01AC-49A6-A589-6AFF4269CE2B}" type="presParOf" srcId="{23CBCB4C-DFAE-44B0-90D8-7B47536AB2F6}" destId="{2C8E89E5-16E3-4669-8968-098F9C3B5363}" srcOrd="0" destOrd="0" presId="urn:microsoft.com/office/officeart/2005/8/layout/hProcess7#1"/>
    <dgm:cxn modelId="{3045AC14-0737-44FF-B5EB-F1990E2CA4C1}" type="presParOf" srcId="{23CBCB4C-DFAE-44B0-90D8-7B47536AB2F6}" destId="{02B69776-0077-4158-BF30-EB10795DBC21}" srcOrd="1" destOrd="0" presId="urn:microsoft.com/office/officeart/2005/8/layout/hProcess7#1"/>
    <dgm:cxn modelId="{28CD17BD-FA08-413B-91A1-B3835F6EC083}" type="presParOf" srcId="{23CBCB4C-DFAE-44B0-90D8-7B47536AB2F6}" destId="{9F232859-8EDA-4BB6-B829-02348956A954}" srcOrd="2" destOrd="0" presId="urn:microsoft.com/office/officeart/2005/8/layout/hProcess7#1"/>
    <dgm:cxn modelId="{EB748001-00E5-4EAA-9D76-E31F29B039B1}" type="presParOf" srcId="{84009117-FAB2-4323-A047-0AC46A66E7A6}" destId="{8CED2FA4-A11F-44ED-A2C1-F59E135BF3F1}" srcOrd="1" destOrd="0" presId="urn:microsoft.com/office/officeart/2005/8/layout/hProcess7#1"/>
    <dgm:cxn modelId="{8D14BBC4-18F7-4F21-9FED-5018C2F8706A}" type="presParOf" srcId="{84009117-FAB2-4323-A047-0AC46A66E7A6}" destId="{DA643116-0CB1-43B4-AB98-E6DD64F1C92C}" srcOrd="2" destOrd="0" presId="urn:microsoft.com/office/officeart/2005/8/layout/hProcess7#1"/>
    <dgm:cxn modelId="{16B6B359-F654-4A9A-88FB-C2A49DCD2B22}" type="presParOf" srcId="{DA643116-0CB1-43B4-AB98-E6DD64F1C92C}" destId="{D6CCAF11-35D8-41A1-AC8F-D7AE96A92F6A}" srcOrd="0" destOrd="0" presId="urn:microsoft.com/office/officeart/2005/8/layout/hProcess7#1"/>
    <dgm:cxn modelId="{8D2F2875-B979-46FB-B4CC-60F8610E15C8}" type="presParOf" srcId="{DA643116-0CB1-43B4-AB98-E6DD64F1C92C}" destId="{10AC6FAA-8E8B-46E0-B9BA-7A336163346F}" srcOrd="1" destOrd="0" presId="urn:microsoft.com/office/officeart/2005/8/layout/hProcess7#1"/>
    <dgm:cxn modelId="{E17926C6-88AE-4B31-8F1A-F5596A7D0206}" type="presParOf" srcId="{DA643116-0CB1-43B4-AB98-E6DD64F1C92C}" destId="{43595CA5-85B1-4F86-BAE0-7E47377DAC22}" srcOrd="2" destOrd="0" presId="urn:microsoft.com/office/officeart/2005/8/layout/hProcess7#1"/>
    <dgm:cxn modelId="{71A35AB4-6733-4A1C-9142-4EEFC281F98A}" type="presParOf" srcId="{84009117-FAB2-4323-A047-0AC46A66E7A6}" destId="{233DA492-C5C5-496A-AAC1-2C8FA914B498}" srcOrd="3" destOrd="0" presId="urn:microsoft.com/office/officeart/2005/8/layout/hProcess7#1"/>
    <dgm:cxn modelId="{E0B6054D-972D-4962-8208-782FF81B6B21}" type="presParOf" srcId="{84009117-FAB2-4323-A047-0AC46A66E7A6}" destId="{B15B373D-0306-4BCB-8AE2-EDAF88419659}" srcOrd="4" destOrd="0" presId="urn:microsoft.com/office/officeart/2005/8/layout/hProcess7#1"/>
    <dgm:cxn modelId="{83ECF5BB-B014-4C85-9260-1CD5886E3AC5}" type="presParOf" srcId="{B15B373D-0306-4BCB-8AE2-EDAF88419659}" destId="{9F81DDC9-F5E1-40F9-9A20-05962CF9D6C5}" srcOrd="0" destOrd="0" presId="urn:microsoft.com/office/officeart/2005/8/layout/hProcess7#1"/>
    <dgm:cxn modelId="{26D8E893-372C-4603-8235-75453E1B72F4}" type="presParOf" srcId="{B15B373D-0306-4BCB-8AE2-EDAF88419659}" destId="{1AEEF5EF-2768-4BE6-9920-E315A6B76D3C}" srcOrd="1" destOrd="0" presId="urn:microsoft.com/office/officeart/2005/8/layout/hProcess7#1"/>
    <dgm:cxn modelId="{AEBB1E2C-9E27-4D9B-844A-1AEF7E9CBEF9}" type="presParOf" srcId="{B15B373D-0306-4BCB-8AE2-EDAF88419659}" destId="{EE7E5AA9-21FB-443E-A275-59E7DBB4FB37}" srcOrd="2" destOrd="0" presId="urn:microsoft.com/office/officeart/2005/8/layout/hProcess7#1"/>
    <dgm:cxn modelId="{334DF84E-6DC7-4FFA-8DBB-6ED7E6167792}" type="presParOf" srcId="{84009117-FAB2-4323-A047-0AC46A66E7A6}" destId="{A7695E1F-28E7-4493-B4D3-C96393D516B8}" srcOrd="5" destOrd="0" presId="urn:microsoft.com/office/officeart/2005/8/layout/hProcess7#1"/>
    <dgm:cxn modelId="{109617F8-098B-4AB0-96CE-D90716105D18}" type="presParOf" srcId="{84009117-FAB2-4323-A047-0AC46A66E7A6}" destId="{F822BE76-1EF0-48C1-A556-508882052918}" srcOrd="6" destOrd="0" presId="urn:microsoft.com/office/officeart/2005/8/layout/hProcess7#1"/>
    <dgm:cxn modelId="{999599EF-770A-4572-A18C-6F75456649AE}" type="presParOf" srcId="{F822BE76-1EF0-48C1-A556-508882052918}" destId="{5CD2A937-7472-4D71-A831-FF6BA78865BB}" srcOrd="0" destOrd="0" presId="urn:microsoft.com/office/officeart/2005/8/layout/hProcess7#1"/>
    <dgm:cxn modelId="{1A5BA626-0513-473B-8225-5E1063C32BCF}" type="presParOf" srcId="{F822BE76-1EF0-48C1-A556-508882052918}" destId="{D0A94850-6FCB-44C6-9134-C98596720FF7}" srcOrd="1" destOrd="0" presId="urn:microsoft.com/office/officeart/2005/8/layout/hProcess7#1"/>
    <dgm:cxn modelId="{C9B76E07-0160-4155-8A1C-D13DFB1786CB}" type="presParOf" srcId="{F822BE76-1EF0-48C1-A556-508882052918}" destId="{A07B97A2-89EB-4DCA-9E71-4CF062055348}" srcOrd="2" destOrd="0" presId="urn:microsoft.com/office/officeart/2005/8/layout/hProcess7#1"/>
    <dgm:cxn modelId="{BC5F66F7-5899-4720-8B67-EFE511377814}" type="presParOf" srcId="{84009117-FAB2-4323-A047-0AC46A66E7A6}" destId="{40EFB8E5-DE05-468E-A0F6-C27C04CB910D}" srcOrd="7" destOrd="0" presId="urn:microsoft.com/office/officeart/2005/8/layout/hProcess7#1"/>
    <dgm:cxn modelId="{EC20DD4F-3D3F-40A0-8626-F11E8E893DDF}" type="presParOf" srcId="{84009117-FAB2-4323-A047-0AC46A66E7A6}" destId="{95552E84-BF87-4BF1-BDD8-035BFEBB5731}" srcOrd="8" destOrd="0" presId="urn:microsoft.com/office/officeart/2005/8/layout/hProcess7#1"/>
    <dgm:cxn modelId="{77FB1E18-B40C-40AD-9106-8DB192A74A86}" type="presParOf" srcId="{95552E84-BF87-4BF1-BDD8-035BFEBB5731}" destId="{BD371B62-37A0-423C-99F1-DD2F22548A2C}" srcOrd="0" destOrd="0" presId="urn:microsoft.com/office/officeart/2005/8/layout/hProcess7#1"/>
    <dgm:cxn modelId="{D689462F-FF3D-4540-B1C7-48E715D7FC43}" type="presParOf" srcId="{95552E84-BF87-4BF1-BDD8-035BFEBB5731}" destId="{F78F00C2-7380-4497-8829-B13391206732}" srcOrd="1" destOrd="0" presId="urn:microsoft.com/office/officeart/2005/8/layout/hProcess7#1"/>
    <dgm:cxn modelId="{82EB314D-1232-4AE7-B7C2-5B2F1E4C1BA7}" type="presParOf" srcId="{95552E84-BF87-4BF1-BDD8-035BFEBB5731}" destId="{68E3AC94-9EF4-43E0-AD67-6D88419E7066}" srcOrd="2" destOrd="0" presId="urn:microsoft.com/office/officeart/2005/8/layout/hProcess7#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ADF9EA8-75BC-4D60-BB34-09D6AEF03872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8C5C33-2B95-4715-BE79-5FB76621D31A}">
      <dgm:prSet phldrT="[Text]"/>
      <dgm:spPr/>
      <dgm:t>
        <a:bodyPr/>
        <a:lstStyle/>
        <a:p>
          <a:pPr algn="l"/>
          <a:r>
            <a:rPr lang="en-US" dirty="0" smtClean="0"/>
            <a:t>1. </a:t>
          </a:r>
          <a:r>
            <a:rPr lang="en-US" dirty="0" err="1" smtClean="0"/>
            <a:t>atasan</a:t>
          </a:r>
          <a:r>
            <a:rPr lang="en-US" dirty="0" smtClean="0"/>
            <a:t> </a:t>
          </a:r>
          <a:r>
            <a:rPr lang="en-US" dirty="0" err="1" smtClean="0"/>
            <a:t>langsung</a:t>
          </a:r>
          <a:r>
            <a:rPr lang="en-US" dirty="0" smtClean="0"/>
            <a:t>;</a:t>
          </a:r>
          <a:endParaRPr lang="en-US" dirty="0"/>
        </a:p>
      </dgm:t>
    </dgm:pt>
    <dgm:pt modelId="{5B6225F8-E7E6-43E0-B301-AF87CFD3F9A9}" cxnId="{218E0676-0BFE-40FA-9BA3-BE168DD11912}" type="parTrans">
      <dgm:prSet/>
      <dgm:spPr/>
      <dgm:t>
        <a:bodyPr/>
        <a:lstStyle/>
        <a:p>
          <a:endParaRPr lang="en-US"/>
        </a:p>
      </dgm:t>
    </dgm:pt>
    <dgm:pt modelId="{26A4B157-61CB-4FD4-B8EB-2BC16FD791AD}" cxnId="{218E0676-0BFE-40FA-9BA3-BE168DD11912}" type="sibTrans">
      <dgm:prSet/>
      <dgm:spPr/>
      <dgm:t>
        <a:bodyPr/>
        <a:lstStyle/>
        <a:p>
          <a:endParaRPr lang="en-US"/>
        </a:p>
      </dgm:t>
    </dgm:pt>
    <dgm:pt modelId="{49095B38-CD2B-42C0-9921-C51AE27117A7}">
      <dgm:prSet phldrT="[Text]"/>
      <dgm:spPr/>
      <dgm:t>
        <a:bodyPr/>
        <a:lstStyle/>
        <a:p>
          <a:pPr algn="l"/>
          <a:r>
            <a:rPr lang="en-US" dirty="0" smtClean="0"/>
            <a:t>2. </a:t>
          </a:r>
          <a:r>
            <a:rPr lang="en-US" dirty="0" err="1" smtClean="0"/>
            <a:t>pejabat</a:t>
          </a:r>
          <a:r>
            <a:rPr lang="en-US" dirty="0" smtClean="0"/>
            <a:t> yang </a:t>
          </a:r>
          <a:r>
            <a:rPr lang="en-US" dirty="0" err="1" smtClean="0"/>
            <a:t>ditugaskan</a:t>
          </a:r>
          <a:r>
            <a:rPr lang="en-US" dirty="0" smtClean="0"/>
            <a:t> </a:t>
          </a:r>
          <a:r>
            <a:rPr lang="en-US" dirty="0" err="1" smtClean="0"/>
            <a:t>menjadi</a:t>
          </a:r>
          <a:r>
            <a:rPr lang="en-US" dirty="0" smtClean="0"/>
            <a:t> </a:t>
          </a:r>
          <a:r>
            <a:rPr lang="en-US" dirty="0" err="1" smtClean="0"/>
            <a:t>atasan</a:t>
          </a:r>
          <a:r>
            <a:rPr lang="en-US" dirty="0" smtClean="0"/>
            <a:t> </a:t>
          </a:r>
          <a:r>
            <a:rPr lang="en-US" dirty="0" err="1" smtClean="0"/>
            <a:t>langsung</a:t>
          </a:r>
          <a:r>
            <a:rPr lang="en-US" dirty="0" smtClean="0"/>
            <a:t> PNS;</a:t>
          </a:r>
          <a:endParaRPr lang="en-US" dirty="0"/>
        </a:p>
      </dgm:t>
    </dgm:pt>
    <dgm:pt modelId="{D6D5109C-FB09-4E59-8758-D3C631A0BAFB}" cxnId="{63486EA3-E22B-411F-ABF2-B70164F72E22}" type="parTrans">
      <dgm:prSet/>
      <dgm:spPr/>
      <dgm:t>
        <a:bodyPr/>
        <a:lstStyle/>
        <a:p>
          <a:endParaRPr lang="en-US"/>
        </a:p>
      </dgm:t>
    </dgm:pt>
    <dgm:pt modelId="{0951C3C0-C62D-4F98-9C82-A0DF5EB22003}" cxnId="{63486EA3-E22B-411F-ABF2-B70164F72E22}" type="sibTrans">
      <dgm:prSet/>
      <dgm:spPr/>
      <dgm:t>
        <a:bodyPr/>
        <a:lstStyle/>
        <a:p>
          <a:endParaRPr lang="en-US"/>
        </a:p>
      </dgm:t>
    </dgm:pt>
    <dgm:pt modelId="{B495A47E-AA47-428E-909B-6140F6222454}">
      <dgm:prSet phldrT="[Text]"/>
      <dgm:spPr/>
      <dgm:t>
        <a:bodyPr/>
        <a:lstStyle/>
        <a:p>
          <a:pPr algn="l"/>
          <a:r>
            <a:rPr lang="en-US" dirty="0" smtClean="0"/>
            <a:t>3. </a:t>
          </a:r>
          <a:r>
            <a:rPr lang="en-US" dirty="0" err="1" smtClean="0"/>
            <a:t>rekan</a:t>
          </a:r>
          <a:r>
            <a:rPr lang="en-US" dirty="0" smtClean="0"/>
            <a:t> </a:t>
          </a:r>
          <a:r>
            <a:rPr lang="en-US" dirty="0" err="1" smtClean="0"/>
            <a:t>kerja</a:t>
          </a:r>
          <a:r>
            <a:rPr lang="en-US" dirty="0" smtClean="0"/>
            <a:t> </a:t>
          </a:r>
          <a:r>
            <a:rPr lang="en-US" dirty="0" err="1" smtClean="0"/>
            <a:t>setingkat</a:t>
          </a:r>
          <a:endParaRPr lang="en-US" dirty="0"/>
        </a:p>
      </dgm:t>
    </dgm:pt>
    <dgm:pt modelId="{29203BB2-773C-4C06-899B-FD93B2944CE3}" cxnId="{D6D21164-E19A-48EA-A36F-907E08ADF054}" type="parTrans">
      <dgm:prSet/>
      <dgm:spPr/>
      <dgm:t>
        <a:bodyPr/>
        <a:lstStyle/>
        <a:p>
          <a:endParaRPr lang="en-US"/>
        </a:p>
      </dgm:t>
    </dgm:pt>
    <dgm:pt modelId="{1B0A0267-99D6-431D-AEEF-74CA0B4EBB01}" cxnId="{D6D21164-E19A-48EA-A36F-907E08ADF054}" type="sibTrans">
      <dgm:prSet/>
      <dgm:spPr/>
      <dgm:t>
        <a:bodyPr/>
        <a:lstStyle/>
        <a:p>
          <a:endParaRPr lang="en-US"/>
        </a:p>
      </dgm:t>
    </dgm:pt>
    <dgm:pt modelId="{D2822224-1CEF-4CF0-BD10-8E6CA5E86401}">
      <dgm:prSet phldrT="[Text]"/>
      <dgm:spPr/>
      <dgm:t>
        <a:bodyPr/>
        <a:lstStyle/>
        <a:p>
          <a:pPr algn="l"/>
          <a:r>
            <a:rPr lang="en-US" dirty="0" smtClean="0"/>
            <a:t>4. </a:t>
          </a:r>
          <a:r>
            <a:rPr lang="en-US" dirty="0" err="1" smtClean="0"/>
            <a:t>bawahan</a:t>
          </a:r>
          <a:r>
            <a:rPr lang="en-US" dirty="0" smtClean="0"/>
            <a:t> </a:t>
          </a:r>
          <a:r>
            <a:rPr lang="en-US" dirty="0" err="1" smtClean="0"/>
            <a:t>langsung</a:t>
          </a:r>
          <a:endParaRPr lang="en-US" dirty="0"/>
        </a:p>
      </dgm:t>
    </dgm:pt>
    <dgm:pt modelId="{11EB62FB-6A1C-4746-8E3A-6A5EA08D5904}" cxnId="{9DDBB94E-C5CE-4E9F-86F7-58AB200634E7}" type="parTrans">
      <dgm:prSet/>
      <dgm:spPr/>
      <dgm:t>
        <a:bodyPr/>
        <a:lstStyle/>
        <a:p>
          <a:endParaRPr lang="en-US"/>
        </a:p>
      </dgm:t>
    </dgm:pt>
    <dgm:pt modelId="{13EFF2FB-A85D-44A5-AF97-EBAB12C42BB5}" cxnId="{9DDBB94E-C5CE-4E9F-86F7-58AB200634E7}" type="sibTrans">
      <dgm:prSet/>
      <dgm:spPr/>
      <dgm:t>
        <a:bodyPr/>
        <a:lstStyle/>
        <a:p>
          <a:endParaRPr lang="en-US"/>
        </a:p>
      </dgm:t>
    </dgm:pt>
    <dgm:pt modelId="{AF768C11-8A03-4588-BAB7-9109A5E5E159}" type="pres">
      <dgm:prSet presAssocID="{6ADF9EA8-75BC-4D60-BB34-09D6AEF0387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5915E9-D2B9-4BE1-8573-130FCA93C6F6}" type="pres">
      <dgm:prSet presAssocID="{978C5C33-2B95-4715-BE79-5FB76621D31A}" presName="circle1" presStyleLbl="node1" presStyleIdx="0" presStyleCnt="4"/>
      <dgm:spPr/>
    </dgm:pt>
    <dgm:pt modelId="{52BDD2A6-5263-4ADF-B758-483CBCABE9F8}" type="pres">
      <dgm:prSet presAssocID="{978C5C33-2B95-4715-BE79-5FB76621D31A}" presName="space" presStyleCnt="0"/>
      <dgm:spPr/>
    </dgm:pt>
    <dgm:pt modelId="{955FD0D5-AEF3-452C-A4FB-A1A77C128257}" type="pres">
      <dgm:prSet presAssocID="{978C5C33-2B95-4715-BE79-5FB76621D31A}" presName="rect1" presStyleLbl="alignAcc1" presStyleIdx="0" presStyleCnt="4"/>
      <dgm:spPr/>
      <dgm:t>
        <a:bodyPr/>
        <a:lstStyle/>
        <a:p>
          <a:endParaRPr lang="en-US"/>
        </a:p>
      </dgm:t>
    </dgm:pt>
    <dgm:pt modelId="{F19B2F59-4413-44B5-B857-FC896892FA2C}" type="pres">
      <dgm:prSet presAssocID="{49095B38-CD2B-42C0-9921-C51AE27117A7}" presName="vertSpace2" presStyleLbl="node1" presStyleIdx="0" presStyleCnt="4"/>
      <dgm:spPr/>
    </dgm:pt>
    <dgm:pt modelId="{0EFDBEFA-6211-4F12-8741-5A3E3F3D47CA}" type="pres">
      <dgm:prSet presAssocID="{49095B38-CD2B-42C0-9921-C51AE27117A7}" presName="circle2" presStyleLbl="node1" presStyleIdx="1" presStyleCnt="4"/>
      <dgm:spPr/>
    </dgm:pt>
    <dgm:pt modelId="{F75288B6-365D-4CE5-8DA7-57A6F7AE4804}" type="pres">
      <dgm:prSet presAssocID="{49095B38-CD2B-42C0-9921-C51AE27117A7}" presName="rect2" presStyleLbl="alignAcc1" presStyleIdx="1" presStyleCnt="4"/>
      <dgm:spPr/>
      <dgm:t>
        <a:bodyPr/>
        <a:lstStyle/>
        <a:p>
          <a:endParaRPr lang="en-US"/>
        </a:p>
      </dgm:t>
    </dgm:pt>
    <dgm:pt modelId="{3BDCA754-A380-40D3-854A-F9C94B8672FE}" type="pres">
      <dgm:prSet presAssocID="{B495A47E-AA47-428E-909B-6140F6222454}" presName="vertSpace3" presStyleLbl="node1" presStyleIdx="1" presStyleCnt="4"/>
      <dgm:spPr/>
    </dgm:pt>
    <dgm:pt modelId="{B1321E29-E950-4AC6-8241-D9295C7393A4}" type="pres">
      <dgm:prSet presAssocID="{B495A47E-AA47-428E-909B-6140F6222454}" presName="circle3" presStyleLbl="node1" presStyleIdx="2" presStyleCnt="4"/>
      <dgm:spPr/>
    </dgm:pt>
    <dgm:pt modelId="{5BE0064F-FE91-4E9D-AE21-C9A0A46F7BED}" type="pres">
      <dgm:prSet presAssocID="{B495A47E-AA47-428E-909B-6140F6222454}" presName="rect3" presStyleLbl="alignAcc1" presStyleIdx="2" presStyleCnt="4"/>
      <dgm:spPr/>
      <dgm:t>
        <a:bodyPr/>
        <a:lstStyle/>
        <a:p>
          <a:endParaRPr lang="en-US"/>
        </a:p>
      </dgm:t>
    </dgm:pt>
    <dgm:pt modelId="{4E13D434-B725-41B6-A8FB-5A159CAF6C1A}" type="pres">
      <dgm:prSet presAssocID="{D2822224-1CEF-4CF0-BD10-8E6CA5E86401}" presName="vertSpace4" presStyleLbl="node1" presStyleIdx="2" presStyleCnt="4"/>
      <dgm:spPr/>
    </dgm:pt>
    <dgm:pt modelId="{E700E0D1-840F-47BD-A2C0-EF9F18E02F80}" type="pres">
      <dgm:prSet presAssocID="{D2822224-1CEF-4CF0-BD10-8E6CA5E86401}" presName="circle4" presStyleLbl="node1" presStyleIdx="3" presStyleCnt="4"/>
      <dgm:spPr/>
    </dgm:pt>
    <dgm:pt modelId="{3F5F4956-306C-4159-A9CA-E3AF9AFCF1D7}" type="pres">
      <dgm:prSet presAssocID="{D2822224-1CEF-4CF0-BD10-8E6CA5E86401}" presName="rect4" presStyleLbl="alignAcc1" presStyleIdx="3" presStyleCnt="4"/>
      <dgm:spPr/>
      <dgm:t>
        <a:bodyPr/>
        <a:lstStyle/>
        <a:p>
          <a:endParaRPr lang="en-US"/>
        </a:p>
      </dgm:t>
    </dgm:pt>
    <dgm:pt modelId="{AB183DB4-1AF3-48A8-80FC-21B54F506BDD}" type="pres">
      <dgm:prSet presAssocID="{978C5C33-2B95-4715-BE79-5FB76621D31A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6EEDBC-AEB6-4301-8BE5-213831B5EEE2}" type="pres">
      <dgm:prSet presAssocID="{49095B38-CD2B-42C0-9921-C51AE27117A7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DE7CBB-3FA2-4BC7-9CC5-048FB77E9BD5}" type="pres">
      <dgm:prSet presAssocID="{B495A47E-AA47-428E-909B-6140F6222454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5A4DC5-A42A-4C53-91E2-FD5CADFC4182}" type="pres">
      <dgm:prSet presAssocID="{D2822224-1CEF-4CF0-BD10-8E6CA5E86401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3F34DB4-75AD-4ACE-A61F-EDAAF2EA52FF}" type="presOf" srcId="{49095B38-CD2B-42C0-9921-C51AE27117A7}" destId="{BD6EEDBC-AEB6-4301-8BE5-213831B5EEE2}" srcOrd="1" destOrd="0" presId="urn:microsoft.com/office/officeart/2005/8/layout/target3"/>
    <dgm:cxn modelId="{63486EA3-E22B-411F-ABF2-B70164F72E22}" srcId="{6ADF9EA8-75BC-4D60-BB34-09D6AEF03872}" destId="{49095B38-CD2B-42C0-9921-C51AE27117A7}" srcOrd="1" destOrd="0" parTransId="{D6D5109C-FB09-4E59-8758-D3C631A0BAFB}" sibTransId="{0951C3C0-C62D-4F98-9C82-A0DF5EB22003}"/>
    <dgm:cxn modelId="{3FE53F6F-D381-4B97-BFFB-470DA7AAE2B6}" type="presOf" srcId="{B495A47E-AA47-428E-909B-6140F6222454}" destId="{5BE0064F-FE91-4E9D-AE21-C9A0A46F7BED}" srcOrd="0" destOrd="0" presId="urn:microsoft.com/office/officeart/2005/8/layout/target3"/>
    <dgm:cxn modelId="{FCDDA661-3C3C-42AA-952C-E4EA906C43F1}" type="presOf" srcId="{D2822224-1CEF-4CF0-BD10-8E6CA5E86401}" destId="{3F5F4956-306C-4159-A9CA-E3AF9AFCF1D7}" srcOrd="0" destOrd="0" presId="urn:microsoft.com/office/officeart/2005/8/layout/target3"/>
    <dgm:cxn modelId="{D6D21164-E19A-48EA-A36F-907E08ADF054}" srcId="{6ADF9EA8-75BC-4D60-BB34-09D6AEF03872}" destId="{B495A47E-AA47-428E-909B-6140F6222454}" srcOrd="2" destOrd="0" parTransId="{29203BB2-773C-4C06-899B-FD93B2944CE3}" sibTransId="{1B0A0267-99D6-431D-AEEF-74CA0B4EBB01}"/>
    <dgm:cxn modelId="{9DDBB94E-C5CE-4E9F-86F7-58AB200634E7}" srcId="{6ADF9EA8-75BC-4D60-BB34-09D6AEF03872}" destId="{D2822224-1CEF-4CF0-BD10-8E6CA5E86401}" srcOrd="3" destOrd="0" parTransId="{11EB62FB-6A1C-4746-8E3A-6A5EA08D5904}" sibTransId="{13EFF2FB-A85D-44A5-AF97-EBAB12C42BB5}"/>
    <dgm:cxn modelId="{67FFB1D7-31F3-49C1-8080-24DD4730D42A}" type="presOf" srcId="{6ADF9EA8-75BC-4D60-BB34-09D6AEF03872}" destId="{AF768C11-8A03-4588-BAB7-9109A5E5E159}" srcOrd="0" destOrd="0" presId="urn:microsoft.com/office/officeart/2005/8/layout/target3"/>
    <dgm:cxn modelId="{218E0676-0BFE-40FA-9BA3-BE168DD11912}" srcId="{6ADF9EA8-75BC-4D60-BB34-09D6AEF03872}" destId="{978C5C33-2B95-4715-BE79-5FB76621D31A}" srcOrd="0" destOrd="0" parTransId="{5B6225F8-E7E6-43E0-B301-AF87CFD3F9A9}" sibTransId="{26A4B157-61CB-4FD4-B8EB-2BC16FD791AD}"/>
    <dgm:cxn modelId="{6ACC6C41-D3F8-4A0B-AFBC-BF7DD15A0E2C}" type="presOf" srcId="{978C5C33-2B95-4715-BE79-5FB76621D31A}" destId="{AB183DB4-1AF3-48A8-80FC-21B54F506BDD}" srcOrd="1" destOrd="0" presId="urn:microsoft.com/office/officeart/2005/8/layout/target3"/>
    <dgm:cxn modelId="{3CEFFABC-CDAD-4E1E-81BA-00773F455F3A}" type="presOf" srcId="{49095B38-CD2B-42C0-9921-C51AE27117A7}" destId="{F75288B6-365D-4CE5-8DA7-57A6F7AE4804}" srcOrd="0" destOrd="0" presId="urn:microsoft.com/office/officeart/2005/8/layout/target3"/>
    <dgm:cxn modelId="{4630B1DD-8B2F-4BC9-856E-71B8308D6C05}" type="presOf" srcId="{B495A47E-AA47-428E-909B-6140F6222454}" destId="{B5DE7CBB-3FA2-4BC7-9CC5-048FB77E9BD5}" srcOrd="1" destOrd="0" presId="urn:microsoft.com/office/officeart/2005/8/layout/target3"/>
    <dgm:cxn modelId="{15182BEB-4356-42C9-BC76-5F27BD8DAAC9}" type="presOf" srcId="{D2822224-1CEF-4CF0-BD10-8E6CA5E86401}" destId="{E15A4DC5-A42A-4C53-91E2-FD5CADFC4182}" srcOrd="1" destOrd="0" presId="urn:microsoft.com/office/officeart/2005/8/layout/target3"/>
    <dgm:cxn modelId="{FD3F198F-7F0B-4123-8EDD-38135CE6CC5C}" type="presOf" srcId="{978C5C33-2B95-4715-BE79-5FB76621D31A}" destId="{955FD0D5-AEF3-452C-A4FB-A1A77C128257}" srcOrd="0" destOrd="0" presId="urn:microsoft.com/office/officeart/2005/8/layout/target3"/>
    <dgm:cxn modelId="{C0B98313-9724-493E-B94E-513AC3760095}" type="presParOf" srcId="{AF768C11-8A03-4588-BAB7-9109A5E5E159}" destId="{E95915E9-D2B9-4BE1-8573-130FCA93C6F6}" srcOrd="0" destOrd="0" presId="urn:microsoft.com/office/officeart/2005/8/layout/target3"/>
    <dgm:cxn modelId="{8AE36B10-5D71-4982-BD4B-B560BEFEE57D}" type="presParOf" srcId="{AF768C11-8A03-4588-BAB7-9109A5E5E159}" destId="{52BDD2A6-5263-4ADF-B758-483CBCABE9F8}" srcOrd="1" destOrd="0" presId="urn:microsoft.com/office/officeart/2005/8/layout/target3"/>
    <dgm:cxn modelId="{48184AC5-1BE9-4D52-99D2-301C0F9A1623}" type="presParOf" srcId="{AF768C11-8A03-4588-BAB7-9109A5E5E159}" destId="{955FD0D5-AEF3-452C-A4FB-A1A77C128257}" srcOrd="2" destOrd="0" presId="urn:microsoft.com/office/officeart/2005/8/layout/target3"/>
    <dgm:cxn modelId="{F960428D-523C-4BD5-9A81-058AE4B9F54C}" type="presParOf" srcId="{AF768C11-8A03-4588-BAB7-9109A5E5E159}" destId="{F19B2F59-4413-44B5-B857-FC896892FA2C}" srcOrd="3" destOrd="0" presId="urn:microsoft.com/office/officeart/2005/8/layout/target3"/>
    <dgm:cxn modelId="{9D92F117-D4FC-4A7A-B3AB-F2F3D45EB52D}" type="presParOf" srcId="{AF768C11-8A03-4588-BAB7-9109A5E5E159}" destId="{0EFDBEFA-6211-4F12-8741-5A3E3F3D47CA}" srcOrd="4" destOrd="0" presId="urn:microsoft.com/office/officeart/2005/8/layout/target3"/>
    <dgm:cxn modelId="{D88BDB8E-6263-40EB-A6ED-8CD091EC71B1}" type="presParOf" srcId="{AF768C11-8A03-4588-BAB7-9109A5E5E159}" destId="{F75288B6-365D-4CE5-8DA7-57A6F7AE4804}" srcOrd="5" destOrd="0" presId="urn:microsoft.com/office/officeart/2005/8/layout/target3"/>
    <dgm:cxn modelId="{6F21315F-98B2-4307-940B-085B344195AB}" type="presParOf" srcId="{AF768C11-8A03-4588-BAB7-9109A5E5E159}" destId="{3BDCA754-A380-40D3-854A-F9C94B8672FE}" srcOrd="6" destOrd="0" presId="urn:microsoft.com/office/officeart/2005/8/layout/target3"/>
    <dgm:cxn modelId="{72DE3FFF-2EE0-43DE-884E-81A2B9C1370A}" type="presParOf" srcId="{AF768C11-8A03-4588-BAB7-9109A5E5E159}" destId="{B1321E29-E950-4AC6-8241-D9295C7393A4}" srcOrd="7" destOrd="0" presId="urn:microsoft.com/office/officeart/2005/8/layout/target3"/>
    <dgm:cxn modelId="{18C94F9A-5B21-4B7B-8502-18549513DD41}" type="presParOf" srcId="{AF768C11-8A03-4588-BAB7-9109A5E5E159}" destId="{5BE0064F-FE91-4E9D-AE21-C9A0A46F7BED}" srcOrd="8" destOrd="0" presId="urn:microsoft.com/office/officeart/2005/8/layout/target3"/>
    <dgm:cxn modelId="{8D9404BB-D1E1-4056-989A-7289AA494FC8}" type="presParOf" srcId="{AF768C11-8A03-4588-BAB7-9109A5E5E159}" destId="{4E13D434-B725-41B6-A8FB-5A159CAF6C1A}" srcOrd="9" destOrd="0" presId="urn:microsoft.com/office/officeart/2005/8/layout/target3"/>
    <dgm:cxn modelId="{B621212C-A0D5-4A1B-95B0-AF59FDA96261}" type="presParOf" srcId="{AF768C11-8A03-4588-BAB7-9109A5E5E159}" destId="{E700E0D1-840F-47BD-A2C0-EF9F18E02F80}" srcOrd="10" destOrd="0" presId="urn:microsoft.com/office/officeart/2005/8/layout/target3"/>
    <dgm:cxn modelId="{55EF2821-0320-4FF7-998B-5281B2F6ABF0}" type="presParOf" srcId="{AF768C11-8A03-4588-BAB7-9109A5E5E159}" destId="{3F5F4956-306C-4159-A9CA-E3AF9AFCF1D7}" srcOrd="11" destOrd="0" presId="urn:microsoft.com/office/officeart/2005/8/layout/target3"/>
    <dgm:cxn modelId="{37430A99-D3A2-4CC1-9064-87B300E2FC1D}" type="presParOf" srcId="{AF768C11-8A03-4588-BAB7-9109A5E5E159}" destId="{AB183DB4-1AF3-48A8-80FC-21B54F506BDD}" srcOrd="12" destOrd="0" presId="urn:microsoft.com/office/officeart/2005/8/layout/target3"/>
    <dgm:cxn modelId="{30963420-B4F0-400A-8E77-989F33195528}" type="presParOf" srcId="{AF768C11-8A03-4588-BAB7-9109A5E5E159}" destId="{BD6EEDBC-AEB6-4301-8BE5-213831B5EEE2}" srcOrd="13" destOrd="0" presId="urn:microsoft.com/office/officeart/2005/8/layout/target3"/>
    <dgm:cxn modelId="{54484B13-5660-42D0-B72D-70BED2688EFB}" type="presParOf" srcId="{AF768C11-8A03-4588-BAB7-9109A5E5E159}" destId="{B5DE7CBB-3FA2-4BC7-9CC5-048FB77E9BD5}" srcOrd="14" destOrd="0" presId="urn:microsoft.com/office/officeart/2005/8/layout/target3"/>
    <dgm:cxn modelId="{F9D552DE-50BB-4F9C-8D6E-5079632E3CE8}" type="presParOf" srcId="{AF768C11-8A03-4588-BAB7-9109A5E5E159}" destId="{E15A4DC5-A42A-4C53-91E2-FD5CADFC4182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CFDEBB-3BC2-4385-8F28-3B24AB613637}">
      <dsp:nvSpPr>
        <dsp:cNvPr id="0" name=""/>
        <dsp:cNvSpPr/>
      </dsp:nvSpPr>
      <dsp:spPr>
        <a:xfrm>
          <a:off x="0" y="304145"/>
          <a:ext cx="733214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40E723-50F9-4676-83CF-39A4D7491B82}">
      <dsp:nvSpPr>
        <dsp:cNvPr id="0" name=""/>
        <dsp:cNvSpPr/>
      </dsp:nvSpPr>
      <dsp:spPr>
        <a:xfrm>
          <a:off x="366607" y="8945"/>
          <a:ext cx="5132498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996" tIns="0" rIns="19399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1. </a:t>
          </a:r>
          <a:r>
            <a:rPr lang="en-US" sz="2000" b="1" kern="1200" dirty="0" err="1" smtClean="0"/>
            <a:t>perencanaan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strategis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Instansi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Pemerintah</a:t>
          </a:r>
          <a:r>
            <a:rPr lang="en-US" sz="2000" b="1" kern="1200" dirty="0" smtClean="0"/>
            <a:t>;</a:t>
          </a:r>
          <a:endParaRPr lang="en-US" sz="2000" kern="1200" dirty="0"/>
        </a:p>
      </dsp:txBody>
      <dsp:txXfrm>
        <a:off x="395428" y="37766"/>
        <a:ext cx="5074856" cy="532758"/>
      </dsp:txXfrm>
    </dsp:sp>
    <dsp:sp modelId="{B20ACB3B-66AC-4308-B459-EF8D3991C842}">
      <dsp:nvSpPr>
        <dsp:cNvPr id="0" name=""/>
        <dsp:cNvSpPr/>
      </dsp:nvSpPr>
      <dsp:spPr>
        <a:xfrm>
          <a:off x="0" y="1211346"/>
          <a:ext cx="733214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6698ED-2D54-4927-AE82-60A5A48D15AE}">
      <dsp:nvSpPr>
        <dsp:cNvPr id="0" name=""/>
        <dsp:cNvSpPr/>
      </dsp:nvSpPr>
      <dsp:spPr>
        <a:xfrm>
          <a:off x="366607" y="916145"/>
          <a:ext cx="5132498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996" tIns="0" rIns="19399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2. </a:t>
          </a:r>
          <a:r>
            <a:rPr lang="en-US" sz="2000" b="1" kern="1200" dirty="0" err="1" smtClean="0"/>
            <a:t>perjanjian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kinerja</a:t>
          </a:r>
          <a:r>
            <a:rPr lang="en-US" sz="2000" b="1" kern="1200" dirty="0" smtClean="0"/>
            <a:t>;</a:t>
          </a:r>
          <a:endParaRPr lang="en-US" sz="2000" kern="1200" dirty="0"/>
        </a:p>
      </dsp:txBody>
      <dsp:txXfrm>
        <a:off x="395428" y="944966"/>
        <a:ext cx="5074856" cy="532758"/>
      </dsp:txXfrm>
    </dsp:sp>
    <dsp:sp modelId="{15CD1B09-8F82-43BA-861B-3EDAAA06F8BE}">
      <dsp:nvSpPr>
        <dsp:cNvPr id="0" name=""/>
        <dsp:cNvSpPr/>
      </dsp:nvSpPr>
      <dsp:spPr>
        <a:xfrm>
          <a:off x="0" y="2118546"/>
          <a:ext cx="733214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CFDD26-8CD7-45A5-837D-577625EB2D46}">
      <dsp:nvSpPr>
        <dsp:cNvPr id="0" name=""/>
        <dsp:cNvSpPr/>
      </dsp:nvSpPr>
      <dsp:spPr>
        <a:xfrm>
          <a:off x="366607" y="1823346"/>
          <a:ext cx="5132498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996" tIns="0" rIns="19399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3. </a:t>
          </a:r>
          <a:r>
            <a:rPr lang="en-US" sz="2000" b="1" kern="1200" dirty="0" err="1" smtClean="0"/>
            <a:t>organisasi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dan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tata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kerja</a:t>
          </a:r>
          <a:r>
            <a:rPr lang="en-US" sz="2000" b="1" kern="1200" dirty="0" smtClean="0"/>
            <a:t>;</a:t>
          </a:r>
          <a:endParaRPr lang="en-US" sz="2000" kern="1200" dirty="0"/>
        </a:p>
      </dsp:txBody>
      <dsp:txXfrm>
        <a:off x="395428" y="1852167"/>
        <a:ext cx="5074856" cy="532758"/>
      </dsp:txXfrm>
    </dsp:sp>
    <dsp:sp modelId="{BDD8B8B8-3F1A-4C96-BD6C-EBAF2B40E459}">
      <dsp:nvSpPr>
        <dsp:cNvPr id="0" name=""/>
        <dsp:cNvSpPr/>
      </dsp:nvSpPr>
      <dsp:spPr>
        <a:xfrm>
          <a:off x="0" y="3025746"/>
          <a:ext cx="733214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529968-2828-49A1-93FF-929B91AB1EF7}">
      <dsp:nvSpPr>
        <dsp:cNvPr id="0" name=""/>
        <dsp:cNvSpPr/>
      </dsp:nvSpPr>
      <dsp:spPr>
        <a:xfrm>
          <a:off x="366607" y="2730546"/>
          <a:ext cx="5132498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996" tIns="0" rIns="19399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4. </a:t>
          </a:r>
          <a:r>
            <a:rPr lang="en-US" sz="2000" b="1" kern="1200" dirty="0" err="1" smtClean="0"/>
            <a:t>uraian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jabatan</a:t>
          </a:r>
          <a:r>
            <a:rPr lang="en-US" sz="2000" b="1" kern="1200" dirty="0" smtClean="0"/>
            <a:t>; </a:t>
          </a:r>
          <a:r>
            <a:rPr lang="en-US" sz="2000" b="1" kern="1200" dirty="0" err="1" smtClean="0"/>
            <a:t>dan</a:t>
          </a:r>
          <a:r>
            <a:rPr lang="en-US" sz="2000" b="1" kern="1200" dirty="0" smtClean="0"/>
            <a:t>/</a:t>
          </a:r>
          <a:r>
            <a:rPr lang="en-US" sz="2000" b="1" kern="1200" dirty="0" err="1" smtClean="0"/>
            <a:t>atau</a:t>
          </a:r>
          <a:endParaRPr lang="en-US" sz="2000" kern="1200" dirty="0"/>
        </a:p>
      </dsp:txBody>
      <dsp:txXfrm>
        <a:off x="395428" y="2759367"/>
        <a:ext cx="5074856" cy="532758"/>
      </dsp:txXfrm>
    </dsp:sp>
    <dsp:sp modelId="{6CB05A9A-B06A-4DB0-B751-034871A9F021}">
      <dsp:nvSpPr>
        <dsp:cNvPr id="0" name=""/>
        <dsp:cNvSpPr/>
      </dsp:nvSpPr>
      <dsp:spPr>
        <a:xfrm>
          <a:off x="0" y="3932946"/>
          <a:ext cx="733214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A41BA7-F3BF-4B1F-A305-93D41439054E}">
      <dsp:nvSpPr>
        <dsp:cNvPr id="0" name=""/>
        <dsp:cNvSpPr/>
      </dsp:nvSpPr>
      <dsp:spPr>
        <a:xfrm>
          <a:off x="366607" y="3637746"/>
          <a:ext cx="5132498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996" tIns="0" rIns="19399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5. SKP </a:t>
          </a:r>
          <a:r>
            <a:rPr lang="en-US" sz="2000" b="1" kern="1200" dirty="0" err="1" smtClean="0"/>
            <a:t>atasan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langsung</a:t>
          </a:r>
          <a:r>
            <a:rPr lang="en-US" sz="2000" b="1" kern="1200" dirty="0" smtClean="0"/>
            <a:t>.</a:t>
          </a:r>
          <a:endParaRPr lang="en-US" sz="2000" kern="1200" dirty="0"/>
        </a:p>
      </dsp:txBody>
      <dsp:txXfrm>
        <a:off x="395428" y="3666567"/>
        <a:ext cx="5074856" cy="53275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167557" cy="5418667"/>
        <a:chOff x="0" y="0"/>
        <a:chExt cx="8167557" cy="5418667"/>
      </a:xfrm>
    </dsp:grpSpPr>
    <dsp:sp modelId="{7661E89A-92EB-4112-AF66-5FD84640FD70}">
      <dsp:nvSpPr>
        <dsp:cNvPr id="3" name="Oval 2"/>
        <dsp:cNvSpPr/>
      </dsp:nvSpPr>
      <dsp:spPr bwMode="white">
        <a:xfrm>
          <a:off x="0" y="3083381"/>
          <a:ext cx="204189" cy="204189"/>
        </a:xfrm>
        <a:prstGeom prst="ellips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3083381"/>
        <a:ext cx="204189" cy="204189"/>
      </dsp:txXfrm>
    </dsp:sp>
    <dsp:sp modelId="{A30C8539-5AE9-47F3-8311-833BB8735DDE}">
      <dsp:nvSpPr>
        <dsp:cNvPr id="4" name="Oval 3"/>
        <dsp:cNvSpPr/>
      </dsp:nvSpPr>
      <dsp:spPr bwMode="white">
        <a:xfrm>
          <a:off x="0" y="3370028"/>
          <a:ext cx="204189" cy="204189"/>
        </a:xfrm>
        <a:prstGeom prst="ellips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3370028"/>
        <a:ext cx="204189" cy="204189"/>
      </dsp:txXfrm>
    </dsp:sp>
    <dsp:sp modelId="{D73D1132-73A4-4134-B021-8C9032D84524}">
      <dsp:nvSpPr>
        <dsp:cNvPr id="5" name="Oval 4"/>
        <dsp:cNvSpPr/>
      </dsp:nvSpPr>
      <dsp:spPr bwMode="white">
        <a:xfrm>
          <a:off x="0" y="3618203"/>
          <a:ext cx="204189" cy="204189"/>
        </a:xfrm>
        <a:prstGeom prst="ellips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3618203"/>
        <a:ext cx="204189" cy="204189"/>
      </dsp:txXfrm>
    </dsp:sp>
    <dsp:sp modelId="{0A8BC352-DA6E-4523-AA91-B0977C710E2B}">
      <dsp:nvSpPr>
        <dsp:cNvPr id="6" name="Oval 5"/>
        <dsp:cNvSpPr/>
      </dsp:nvSpPr>
      <dsp:spPr bwMode="white">
        <a:xfrm>
          <a:off x="383535" y="0"/>
          <a:ext cx="204189" cy="204189"/>
        </a:xfrm>
        <a:prstGeom prst="ellips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383535" y="0"/>
        <a:ext cx="204189" cy="204189"/>
      </dsp:txXfrm>
    </dsp:sp>
    <dsp:sp modelId="{B470A448-0332-4585-9493-044654E4EFEB}">
      <dsp:nvSpPr>
        <dsp:cNvPr id="7" name="Oval 6"/>
        <dsp:cNvSpPr/>
      </dsp:nvSpPr>
      <dsp:spPr bwMode="white">
        <a:xfrm>
          <a:off x="656331" y="0"/>
          <a:ext cx="204189" cy="204189"/>
        </a:xfrm>
        <a:prstGeom prst="ellips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656331" y="0"/>
        <a:ext cx="204189" cy="204189"/>
      </dsp:txXfrm>
    </dsp:sp>
    <dsp:sp modelId="{E58DE668-4E46-4670-9BB4-D5541F3BF718}">
      <dsp:nvSpPr>
        <dsp:cNvPr id="8" name="Oval 7"/>
        <dsp:cNvSpPr/>
      </dsp:nvSpPr>
      <dsp:spPr bwMode="white">
        <a:xfrm>
          <a:off x="928311" y="0"/>
          <a:ext cx="204189" cy="204189"/>
        </a:xfrm>
        <a:prstGeom prst="ellips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928311" y="0"/>
        <a:ext cx="204189" cy="204189"/>
      </dsp:txXfrm>
    </dsp:sp>
    <dsp:sp modelId="{BA8B3770-EF64-4F8A-B7DD-1D6A7AF6A835}">
      <dsp:nvSpPr>
        <dsp:cNvPr id="9" name="Oval 8"/>
        <dsp:cNvSpPr/>
      </dsp:nvSpPr>
      <dsp:spPr bwMode="white">
        <a:xfrm>
          <a:off x="1200291" y="0"/>
          <a:ext cx="204189" cy="204189"/>
        </a:xfrm>
        <a:prstGeom prst="ellips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1200291" y="0"/>
        <a:ext cx="204189" cy="204189"/>
      </dsp:txXfrm>
    </dsp:sp>
    <dsp:sp modelId="{C5EFE258-ECA8-4669-9C8D-505573C17881}">
      <dsp:nvSpPr>
        <dsp:cNvPr id="10" name="Oval 9"/>
        <dsp:cNvSpPr/>
      </dsp:nvSpPr>
      <dsp:spPr bwMode="white">
        <a:xfrm>
          <a:off x="1473087" y="0"/>
          <a:ext cx="204189" cy="204189"/>
        </a:xfrm>
        <a:prstGeom prst="ellips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1473087" y="0"/>
        <a:ext cx="204189" cy="204189"/>
      </dsp:txXfrm>
    </dsp:sp>
    <dsp:sp modelId="{F21C504F-25CE-4935-85E9-4CB273E7E29B}">
      <dsp:nvSpPr>
        <dsp:cNvPr id="11" name="Oval 10"/>
        <dsp:cNvSpPr/>
      </dsp:nvSpPr>
      <dsp:spPr bwMode="white">
        <a:xfrm>
          <a:off x="928311" y="0"/>
          <a:ext cx="204189" cy="204189"/>
        </a:xfrm>
        <a:prstGeom prst="ellips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928311" y="0"/>
        <a:ext cx="204189" cy="204189"/>
      </dsp:txXfrm>
    </dsp:sp>
    <dsp:sp modelId="{39CD35BE-417E-4B22-A291-D8BDE63989CE}">
      <dsp:nvSpPr>
        <dsp:cNvPr id="12" name="Oval 11"/>
        <dsp:cNvSpPr/>
      </dsp:nvSpPr>
      <dsp:spPr bwMode="white">
        <a:xfrm>
          <a:off x="928311" y="0"/>
          <a:ext cx="204189" cy="204189"/>
        </a:xfrm>
        <a:prstGeom prst="ellips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928311" y="0"/>
        <a:ext cx="204189" cy="204189"/>
      </dsp:txXfrm>
    </dsp:sp>
    <dsp:sp modelId="{98AB9247-C58A-4230-8EC2-33D3AAA2D0E3}">
      <dsp:nvSpPr>
        <dsp:cNvPr id="13" name="Rounded Rectangle 12"/>
        <dsp:cNvSpPr/>
      </dsp:nvSpPr>
      <dsp:spPr bwMode="white">
        <a:xfrm>
          <a:off x="3490449" y="4237398"/>
          <a:ext cx="4403947" cy="118126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32168" tIns="41910" rIns="41910" bIns="41910" anchor="ctr"/>
        <a:lstStyle>
          <a:lvl1pPr algn="l">
            <a:defRPr sz="1100"/>
          </a:lvl1pPr>
          <a:lvl2pPr marL="57150" indent="-57150" algn="l">
            <a:defRPr sz="800"/>
          </a:lvl2pPr>
          <a:lvl3pPr marL="114300" indent="-57150" algn="l">
            <a:defRPr sz="800"/>
          </a:lvl3pPr>
          <a:lvl4pPr marL="171450" indent="-57150" algn="l">
            <a:defRPr sz="800"/>
          </a:lvl4pPr>
          <a:lvl5pPr marL="228600" indent="-57150" algn="l">
            <a:defRPr sz="800"/>
          </a:lvl5pPr>
          <a:lvl6pPr marL="285750" indent="-57150" algn="l">
            <a:defRPr sz="800"/>
          </a:lvl6pPr>
          <a:lvl7pPr marL="342900" indent="-57150" algn="l">
            <a:defRPr sz="800"/>
          </a:lvl7pPr>
          <a:lvl8pPr marL="400050" indent="-57150" algn="l">
            <a:defRPr sz="800"/>
          </a:lvl8pPr>
          <a:lvl9pPr marL="457200" indent="-57150" algn="l">
            <a:defRPr sz="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b="1" dirty="0" smtClean="0"/>
            <a:t>PNS yang </a:t>
          </a:r>
          <a:r>
            <a:rPr lang="en-US" b="1" dirty="0" err="1" smtClean="0"/>
            <a:t>menunjukkan</a:t>
          </a:r>
          <a:r>
            <a:rPr lang="en-US" b="1" dirty="0" smtClean="0"/>
            <a:t> </a:t>
          </a:r>
          <a:r>
            <a:rPr lang="en-US" b="1" dirty="0" err="1" smtClean="0"/>
            <a:t>penilaian</a:t>
          </a:r>
          <a:r>
            <a:rPr lang="en-US" b="1" dirty="0" smtClean="0"/>
            <a:t> </a:t>
          </a:r>
          <a:r>
            <a:rPr lang="en-US" b="1" dirty="0" err="1" smtClean="0"/>
            <a:t>kinerja</a:t>
          </a:r>
          <a:r>
            <a:rPr lang="en-US" b="1" dirty="0" smtClean="0"/>
            <a:t> </a:t>
          </a:r>
          <a:r>
            <a:rPr lang="en-US" b="1" dirty="0" err="1" smtClean="0"/>
            <a:t>dengan</a:t>
          </a:r>
          <a:r>
            <a:rPr lang="en-US" b="1" dirty="0" smtClean="0"/>
            <a:t> </a:t>
          </a:r>
          <a:r>
            <a:rPr lang="en-US" b="1" dirty="0" err="1" smtClean="0"/>
            <a:t>predikat</a:t>
          </a:r>
          <a:r>
            <a:rPr lang="en-US" b="1" dirty="0" smtClean="0"/>
            <a:t> </a:t>
          </a:r>
          <a:r>
            <a:rPr lang="en-US" b="1" dirty="0" err="1" smtClean="0"/>
            <a:t>Baik</a:t>
          </a:r>
          <a:r>
            <a:rPr lang="en-US" b="1" dirty="0" smtClean="0"/>
            <a:t> </a:t>
          </a:r>
          <a:r>
            <a:rPr lang="en-US" b="1" dirty="0" err="1" smtClean="0"/>
            <a:t>berturut-turut</a:t>
          </a:r>
          <a:r>
            <a:rPr lang="en-US" b="1" dirty="0" smtClean="0"/>
            <a:t> </a:t>
          </a:r>
          <a:r>
            <a:rPr lang="en-US" b="1" dirty="0" err="1" smtClean="0"/>
            <a:t>selama</a:t>
          </a:r>
          <a:r>
            <a:rPr lang="en-US" b="1" dirty="0" smtClean="0"/>
            <a:t> 2 (</a:t>
          </a:r>
          <a:r>
            <a:rPr lang="en-US" b="1" dirty="0" err="1" smtClean="0"/>
            <a:t>dua</a:t>
          </a:r>
          <a:r>
            <a:rPr lang="en-US" b="1" dirty="0" smtClean="0"/>
            <a:t>) </a:t>
          </a:r>
          <a:r>
            <a:rPr lang="en-US" b="1" dirty="0" err="1" smtClean="0"/>
            <a:t>tahun</a:t>
          </a:r>
          <a:r>
            <a:rPr lang="en-US" b="1" dirty="0" smtClean="0"/>
            <a:t> </a:t>
          </a:r>
          <a:r>
            <a:rPr lang="en-US" b="1" dirty="0" err="1" smtClean="0"/>
            <a:t>dapat</a:t>
          </a:r>
          <a:r>
            <a:rPr lang="en-US" b="1" dirty="0" smtClean="0"/>
            <a:t> </a:t>
          </a:r>
          <a:r>
            <a:rPr lang="en-US" b="1" dirty="0" err="1" smtClean="0"/>
            <a:t>diprioritaskan</a:t>
          </a:r>
          <a:r>
            <a:rPr lang="en-US" b="1" dirty="0" smtClean="0"/>
            <a:t> </a:t>
          </a:r>
          <a:r>
            <a:rPr lang="en-US" b="1" dirty="0" err="1" smtClean="0"/>
            <a:t>untuk</a:t>
          </a:r>
          <a:r>
            <a:rPr lang="en-US" b="1" dirty="0" smtClean="0"/>
            <a:t> </a:t>
          </a:r>
          <a:r>
            <a:rPr lang="en-US" b="1" dirty="0" err="1" smtClean="0"/>
            <a:t>pengembangan</a:t>
          </a:r>
          <a:r>
            <a:rPr lang="en-US" b="1" dirty="0" smtClean="0"/>
            <a:t> </a:t>
          </a:r>
          <a:r>
            <a:rPr lang="en-US" b="1" dirty="0" err="1" smtClean="0"/>
            <a:t>kompetensi</a:t>
          </a:r>
          <a:r>
            <a:rPr lang="en-US" b="1" dirty="0" smtClean="0"/>
            <a:t> </a:t>
          </a:r>
          <a:r>
            <a:rPr lang="en-US" b="1" dirty="0" err="1" smtClean="0"/>
            <a:t>lebih</a:t>
          </a:r>
          <a:r>
            <a:rPr lang="en-US" b="1" dirty="0" smtClean="0"/>
            <a:t> </a:t>
          </a:r>
          <a:r>
            <a:rPr lang="en-US" b="1" dirty="0" err="1" smtClean="0"/>
            <a:t>lanjut</a:t>
          </a:r>
          <a:r>
            <a:rPr lang="en-US" b="1" dirty="0" smtClean="0"/>
            <a:t> </a:t>
          </a:r>
          <a:r>
            <a:rPr lang="en-US" b="1" dirty="0" err="1" smtClean="0"/>
            <a:t>sesuai</a:t>
          </a:r>
          <a:r>
            <a:rPr lang="en-US" b="1" dirty="0" smtClean="0"/>
            <a:t> </a:t>
          </a:r>
          <a:r>
            <a:rPr lang="en-US" b="1" dirty="0" err="1" smtClean="0"/>
            <a:t>dengan</a:t>
          </a:r>
          <a:r>
            <a:rPr lang="en-US" b="1" dirty="0" smtClean="0"/>
            <a:t> </a:t>
          </a:r>
          <a:r>
            <a:rPr lang="en-US" b="1" dirty="0" err="1" smtClean="0"/>
            <a:t>ketentuan</a:t>
          </a:r>
          <a:r>
            <a:rPr lang="en-US" b="1" dirty="0" smtClean="0"/>
            <a:t> </a:t>
          </a:r>
          <a:r>
            <a:rPr lang="en-US" b="1" dirty="0" err="1" smtClean="0"/>
            <a:t>peraturan</a:t>
          </a:r>
          <a:r>
            <a:rPr lang="en-US" b="1" dirty="0" smtClean="0"/>
            <a:t> </a:t>
          </a:r>
          <a:r>
            <a:rPr lang="en-US" b="1" dirty="0" err="1" smtClean="0"/>
            <a:t>perundang-undangan</a:t>
          </a:r>
          <a:r>
            <a:rPr lang="en-US" b="1" dirty="0" smtClean="0"/>
            <a:t>.</a:t>
          </a:r>
          <a:endParaRPr lang="en-US" b="1" dirty="0"/>
        </a:p>
      </dsp:txBody>
      <dsp:txXfrm>
        <a:off x="3490449" y="4237398"/>
        <a:ext cx="4403947" cy="1181269"/>
      </dsp:txXfrm>
    </dsp:sp>
    <dsp:sp modelId="{687F7DAB-43D6-4F70-AA9C-1CADDF6062D9}">
      <dsp:nvSpPr>
        <dsp:cNvPr id="14" name="Oval 13"/>
        <dsp:cNvSpPr/>
      </dsp:nvSpPr>
      <dsp:spPr bwMode="white">
        <a:xfrm>
          <a:off x="0" y="2918476"/>
          <a:ext cx="2041889" cy="2041754"/>
        </a:xfrm>
        <a:prstGeom prst="ellipse">
          <a:avLst/>
        </a:prstGeom>
        <a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sp:spPr>
      <dsp:style>
        <a:lnRef idx="2">
          <a:schemeClr val="lt1"/>
        </a:lnRef>
        <a:fillRef idx="1">
          <a:schemeClr val="accent1">
            <a:tint val="50000"/>
          </a:schemeClr>
        </a:fillRef>
        <a:effectRef idx="0">
          <a:scrgbClr r="0" g="0" b="0"/>
        </a:effectRef>
        <a:fontRef idx="minor"/>
      </dsp:style>
      <dsp:txXfrm>
        <a:off x="0" y="2918476"/>
        <a:ext cx="2041889" cy="2041754"/>
      </dsp:txXfrm>
    </dsp:sp>
    <dsp:sp modelId="{9C68E9C0-3044-46CB-AA38-2ABA759DB6F8}">
      <dsp:nvSpPr>
        <dsp:cNvPr id="15" name="Rounded Rectangle 14"/>
        <dsp:cNvSpPr/>
      </dsp:nvSpPr>
      <dsp:spPr bwMode="white">
        <a:xfrm>
          <a:off x="5438834" y="1543989"/>
          <a:ext cx="4403947" cy="1181269"/>
        </a:xfrm>
        <a:prstGeom prst="round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932168" tIns="41910" rIns="41910" bIns="41910" anchor="ctr"/>
        <a:lstStyle>
          <a:lvl1pPr algn="l">
            <a:defRPr sz="1100"/>
          </a:lvl1pPr>
          <a:lvl2pPr marL="57150" indent="-57150" algn="l">
            <a:defRPr sz="800"/>
          </a:lvl2pPr>
          <a:lvl3pPr marL="114300" indent="-57150" algn="l">
            <a:defRPr sz="800"/>
          </a:lvl3pPr>
          <a:lvl4pPr marL="171450" indent="-57150" algn="l">
            <a:defRPr sz="800"/>
          </a:lvl4pPr>
          <a:lvl5pPr marL="228600" indent="-57150" algn="l">
            <a:defRPr sz="800"/>
          </a:lvl5pPr>
          <a:lvl6pPr marL="285750" indent="-57150" algn="l">
            <a:defRPr sz="800"/>
          </a:lvl6pPr>
          <a:lvl7pPr marL="342900" indent="-57150" algn="l">
            <a:defRPr sz="800"/>
          </a:lvl7pPr>
          <a:lvl8pPr marL="400050" indent="-57150" algn="l">
            <a:defRPr sz="800"/>
          </a:lvl8pPr>
          <a:lvl9pPr marL="457200" indent="-57150" algn="l">
            <a:defRPr sz="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b="1" dirty="0" smtClean="0"/>
            <a:t>PNS yang </a:t>
          </a:r>
          <a:r>
            <a:rPr lang="en-US" b="1" dirty="0" err="1" smtClean="0"/>
            <a:t>menunjukkan</a:t>
          </a:r>
          <a:r>
            <a:rPr lang="en-US" b="1" dirty="0" smtClean="0"/>
            <a:t> </a:t>
          </a:r>
          <a:r>
            <a:rPr lang="en-US" b="1" dirty="0" err="1" smtClean="0"/>
            <a:t>penilaian</a:t>
          </a:r>
          <a:r>
            <a:rPr lang="en-US" b="1" dirty="0" smtClean="0"/>
            <a:t> </a:t>
          </a:r>
          <a:r>
            <a:rPr lang="en-US" b="1" dirty="0" err="1" smtClean="0"/>
            <a:t>kinerja</a:t>
          </a:r>
          <a:r>
            <a:rPr lang="en-US" b="1" dirty="0" smtClean="0"/>
            <a:t> </a:t>
          </a:r>
          <a:r>
            <a:rPr lang="en-US" b="1" dirty="0" err="1" smtClean="0"/>
            <a:t>dengan</a:t>
          </a:r>
          <a:r>
            <a:rPr lang="en-US" b="1" dirty="0" smtClean="0"/>
            <a:t> </a:t>
          </a:r>
          <a:r>
            <a:rPr lang="en-US" b="1" dirty="0" err="1" smtClean="0"/>
            <a:t>predikat</a:t>
          </a:r>
          <a:r>
            <a:rPr lang="en-US" b="1" dirty="0" smtClean="0"/>
            <a:t> </a:t>
          </a:r>
          <a:r>
            <a:rPr lang="en-US" b="1" dirty="0" err="1" smtClean="0"/>
            <a:t>Sangat</a:t>
          </a:r>
          <a:r>
            <a:rPr lang="en-US" b="1" dirty="0" smtClean="0"/>
            <a:t> </a:t>
          </a:r>
          <a:r>
            <a:rPr lang="en-US" b="1" dirty="0" err="1" smtClean="0"/>
            <a:t>Baik</a:t>
          </a:r>
          <a:r>
            <a:rPr lang="en-US" b="1" dirty="0" smtClean="0"/>
            <a:t> </a:t>
          </a:r>
          <a:r>
            <a:rPr lang="en-US" b="1" dirty="0" err="1" smtClean="0"/>
            <a:t>berturut-turut</a:t>
          </a:r>
          <a:r>
            <a:rPr lang="en-US" b="1" dirty="0" smtClean="0"/>
            <a:t> </a:t>
          </a:r>
          <a:r>
            <a:rPr lang="en-US" b="1" dirty="0" err="1" smtClean="0"/>
            <a:t>selama</a:t>
          </a:r>
          <a:r>
            <a:rPr lang="en-US" b="1" dirty="0" smtClean="0"/>
            <a:t> 2 (</a:t>
          </a:r>
          <a:r>
            <a:rPr lang="en-US" b="1" dirty="0" err="1" smtClean="0"/>
            <a:t>dua</a:t>
          </a:r>
          <a:r>
            <a:rPr lang="en-US" b="1" dirty="0" smtClean="0"/>
            <a:t>) </a:t>
          </a:r>
          <a:r>
            <a:rPr lang="en-US" b="1" dirty="0" err="1" smtClean="0"/>
            <a:t>tahun</a:t>
          </a:r>
          <a:r>
            <a:rPr lang="en-US" b="1" dirty="0" smtClean="0"/>
            <a:t> </a:t>
          </a:r>
          <a:r>
            <a:rPr lang="en-US" b="1" dirty="0" err="1" smtClean="0"/>
            <a:t>dapat</a:t>
          </a:r>
          <a:r>
            <a:rPr lang="en-US" b="1" dirty="0" smtClean="0"/>
            <a:t> </a:t>
          </a:r>
          <a:r>
            <a:rPr lang="en-US" b="1" dirty="0" err="1" smtClean="0"/>
            <a:t>diprioritaskan</a:t>
          </a:r>
          <a:r>
            <a:rPr lang="en-US" b="1" dirty="0" smtClean="0"/>
            <a:t> </a:t>
          </a:r>
          <a:r>
            <a:rPr lang="en-US" b="1" dirty="0" err="1" smtClean="0"/>
            <a:t>untuk</a:t>
          </a:r>
          <a:r>
            <a:rPr lang="en-US" b="1" dirty="0" smtClean="0"/>
            <a:t> </a:t>
          </a:r>
          <a:r>
            <a:rPr lang="en-US" b="1" dirty="0" err="1" smtClean="0"/>
            <a:t>diikutsertakan</a:t>
          </a:r>
          <a:r>
            <a:rPr lang="en-US" b="1" dirty="0" smtClean="0"/>
            <a:t> </a:t>
          </a:r>
          <a:r>
            <a:rPr lang="en-US" b="1" dirty="0" err="1" smtClean="0"/>
            <a:t>dalam</a:t>
          </a:r>
          <a:r>
            <a:rPr lang="en-US" b="1" dirty="0" smtClean="0"/>
            <a:t> program </a:t>
          </a:r>
          <a:r>
            <a:rPr lang="en-US" b="1" dirty="0" err="1" smtClean="0"/>
            <a:t>kelompok</a:t>
          </a:r>
          <a:r>
            <a:rPr lang="en-US" b="1" dirty="0" smtClean="0"/>
            <a:t> </a:t>
          </a:r>
          <a:r>
            <a:rPr lang="en-US" b="1" dirty="0" err="1" smtClean="0"/>
            <a:t>rencana</a:t>
          </a:r>
          <a:r>
            <a:rPr lang="en-US" b="1" dirty="0" smtClean="0"/>
            <a:t> </a:t>
          </a:r>
          <a:r>
            <a:rPr lang="en-US" b="1" dirty="0" err="1" smtClean="0"/>
            <a:t>suksesi</a:t>
          </a:r>
          <a:r>
            <a:rPr lang="en-US" b="1" dirty="0" smtClean="0"/>
            <a:t> (talent pool) </a:t>
          </a:r>
          <a:r>
            <a:rPr lang="en-US" b="1" dirty="0" err="1" smtClean="0"/>
            <a:t>pada</a:t>
          </a:r>
          <a:r>
            <a:rPr lang="en-US" b="1" dirty="0" smtClean="0"/>
            <a:t> </a:t>
          </a:r>
          <a:r>
            <a:rPr lang="en-US" b="1" dirty="0" err="1" smtClean="0"/>
            <a:t>instansi</a:t>
          </a:r>
          <a:r>
            <a:rPr lang="en-US" b="1" dirty="0" smtClean="0"/>
            <a:t> yang </a:t>
          </a:r>
          <a:r>
            <a:rPr lang="en-US" b="1" dirty="0" err="1" smtClean="0"/>
            <a:t>bersangkutan</a:t>
          </a:r>
          <a:r>
            <a:rPr lang="en-US" b="1" dirty="0" smtClean="0"/>
            <a:t>.</a:t>
          </a:r>
          <a:endParaRPr lang="en-US" b="1" dirty="0"/>
        </a:p>
      </dsp:txBody>
      <dsp:txXfrm>
        <a:off x="5438834" y="1543989"/>
        <a:ext cx="4403947" cy="1181269"/>
      </dsp:txXfrm>
    </dsp:sp>
    <dsp:sp modelId="{50398C82-C4A9-4301-BAF6-4C4466F7EE79}">
      <dsp:nvSpPr>
        <dsp:cNvPr id="16" name="Oval 15"/>
        <dsp:cNvSpPr/>
      </dsp:nvSpPr>
      <dsp:spPr bwMode="white">
        <a:xfrm>
          <a:off x="0" y="0"/>
          <a:ext cx="2041889" cy="2041754"/>
        </a:xfrm>
        <a:prstGeom prst="ellipse">
          <a:avLst/>
        </a:prstGeom>
        <a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</dsp:spPr>
      <dsp:style>
        <a:lnRef idx="2">
          <a:schemeClr val="lt1"/>
        </a:lnRef>
        <a:fillRef idx="1">
          <a:schemeClr val="accent1">
            <a:tint val="50000"/>
          </a:schemeClr>
        </a:fillRef>
        <a:effectRef idx="0">
          <a:scrgbClr r="0" g="0" b="0"/>
        </a:effectRef>
        <a:fontRef idx="minor"/>
      </dsp:style>
      <dsp:txXfrm>
        <a:off x="0" y="0"/>
        <a:ext cx="2041889" cy="20417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D9B4DB-1342-4EC5-ACAB-B111457E174E}">
      <dsp:nvSpPr>
        <dsp:cNvPr id="0" name=""/>
        <dsp:cNvSpPr/>
      </dsp:nvSpPr>
      <dsp:spPr>
        <a:xfrm>
          <a:off x="61955" y="17"/>
          <a:ext cx="2774937" cy="3539461"/>
        </a:xfrm>
        <a:prstGeom prst="round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70DD85-4679-415C-A82F-C16A6AB9EE0E}">
      <dsp:nvSpPr>
        <dsp:cNvPr id="0" name=""/>
        <dsp:cNvSpPr/>
      </dsp:nvSpPr>
      <dsp:spPr>
        <a:xfrm>
          <a:off x="391068" y="559627"/>
          <a:ext cx="2136702" cy="212367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b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solidFill>
                <a:schemeClr val="tx1"/>
              </a:solidFill>
            </a:rPr>
            <a:t>Indikator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Kinerja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Individu</a:t>
          </a:r>
          <a:r>
            <a:rPr lang="en-US" sz="2200" kern="1200" dirty="0" smtClean="0">
              <a:solidFill>
                <a:schemeClr val="tx1"/>
              </a:solidFill>
            </a:rPr>
            <a:t> </a:t>
          </a:r>
          <a:r>
            <a:rPr lang="en-US" sz="2200" kern="1200" dirty="0" err="1" smtClean="0">
              <a:solidFill>
                <a:schemeClr val="tx1"/>
              </a:solidFill>
            </a:rPr>
            <a:t>disusun</a:t>
          </a:r>
          <a:r>
            <a:rPr lang="en-US" sz="2200" kern="1200" dirty="0" smtClean="0">
              <a:solidFill>
                <a:schemeClr val="tx1"/>
              </a:solidFill>
            </a:rPr>
            <a:t> </a:t>
          </a:r>
          <a:r>
            <a:rPr lang="en-US" sz="2200" kern="1200" dirty="0" err="1" smtClean="0">
              <a:solidFill>
                <a:schemeClr val="tx1"/>
              </a:solidFill>
            </a:rPr>
            <a:t>dengan</a:t>
          </a:r>
          <a:r>
            <a:rPr lang="en-US" sz="2200" kern="1200" dirty="0" smtClean="0">
              <a:solidFill>
                <a:schemeClr val="tx1"/>
              </a:solidFill>
            </a:rPr>
            <a:t> </a:t>
          </a:r>
          <a:r>
            <a:rPr lang="en-US" sz="2200" kern="1200" dirty="0" err="1" smtClean="0">
              <a:solidFill>
                <a:schemeClr val="tx1"/>
              </a:solidFill>
            </a:rPr>
            <a:t>memperhatikan</a:t>
          </a:r>
          <a:r>
            <a:rPr lang="en-US" sz="2200" kern="1200" dirty="0" smtClean="0">
              <a:solidFill>
                <a:schemeClr val="tx1"/>
              </a:solidFill>
            </a:rPr>
            <a:t> </a:t>
          </a:r>
          <a:r>
            <a:rPr lang="en-US" sz="2200" kern="1200" dirty="0" err="1" smtClean="0">
              <a:solidFill>
                <a:schemeClr val="tx1"/>
              </a:solidFill>
            </a:rPr>
            <a:t>kriteria</a:t>
          </a:r>
          <a:r>
            <a:rPr lang="en-US" sz="2200" kern="1200" dirty="0" smtClean="0">
              <a:solidFill>
                <a:schemeClr val="tx1"/>
              </a:solidFill>
            </a:rPr>
            <a:t>:</a:t>
          </a:r>
          <a:endParaRPr lang="en-US" sz="2200" kern="1200" dirty="0">
            <a:solidFill>
              <a:schemeClr val="tx1"/>
            </a:solidFill>
          </a:endParaRPr>
        </a:p>
      </dsp:txBody>
      <dsp:txXfrm>
        <a:off x="391068" y="559627"/>
        <a:ext cx="2136702" cy="2123676"/>
      </dsp:txXfrm>
    </dsp:sp>
    <dsp:sp modelId="{009C6544-7362-467F-9453-B5852CD2C1A3}">
      <dsp:nvSpPr>
        <dsp:cNvPr id="0" name=""/>
        <dsp:cNvSpPr/>
      </dsp:nvSpPr>
      <dsp:spPr>
        <a:xfrm>
          <a:off x="2915986" y="1114"/>
          <a:ext cx="680343" cy="68034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410DAE-8D3D-4AA0-95BB-CE9F595AAF90}">
      <dsp:nvSpPr>
        <dsp:cNvPr id="0" name=""/>
        <dsp:cNvSpPr/>
      </dsp:nvSpPr>
      <dsp:spPr>
        <a:xfrm>
          <a:off x="3596330" y="1114"/>
          <a:ext cx="840943" cy="680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err="1" smtClean="0"/>
            <a:t>spesifik</a:t>
          </a:r>
          <a:endParaRPr lang="en-US" sz="1500" kern="1200" dirty="0"/>
        </a:p>
      </dsp:txBody>
      <dsp:txXfrm>
        <a:off x="3596330" y="1114"/>
        <a:ext cx="840943" cy="680343"/>
      </dsp:txXfrm>
    </dsp:sp>
    <dsp:sp modelId="{2D1B95C2-3C27-43CB-B144-1F1650EB50AA}">
      <dsp:nvSpPr>
        <dsp:cNvPr id="0" name=""/>
        <dsp:cNvSpPr/>
      </dsp:nvSpPr>
      <dsp:spPr>
        <a:xfrm>
          <a:off x="2915986" y="803920"/>
          <a:ext cx="680343" cy="680343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176AD9-C47D-4004-A4D4-7C0BE1E7E263}">
      <dsp:nvSpPr>
        <dsp:cNvPr id="0" name=""/>
        <dsp:cNvSpPr/>
      </dsp:nvSpPr>
      <dsp:spPr>
        <a:xfrm>
          <a:off x="3596330" y="803920"/>
          <a:ext cx="840943" cy="680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err="1" smtClean="0"/>
            <a:t>terukur</a:t>
          </a:r>
          <a:endParaRPr lang="en-US" sz="1500" kern="1200" dirty="0"/>
        </a:p>
      </dsp:txBody>
      <dsp:txXfrm>
        <a:off x="3596330" y="803920"/>
        <a:ext cx="840943" cy="680343"/>
      </dsp:txXfrm>
    </dsp:sp>
    <dsp:sp modelId="{AF64761B-169D-4146-A625-935624CF68F8}">
      <dsp:nvSpPr>
        <dsp:cNvPr id="0" name=""/>
        <dsp:cNvSpPr/>
      </dsp:nvSpPr>
      <dsp:spPr>
        <a:xfrm>
          <a:off x="2915986" y="1606726"/>
          <a:ext cx="680343" cy="680343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B8E71A-C6B0-4BF8-B351-6069CEA883CD}">
      <dsp:nvSpPr>
        <dsp:cNvPr id="0" name=""/>
        <dsp:cNvSpPr/>
      </dsp:nvSpPr>
      <dsp:spPr>
        <a:xfrm>
          <a:off x="3596330" y="1606726"/>
          <a:ext cx="840943" cy="680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err="1" smtClean="0"/>
            <a:t>realistis</a:t>
          </a:r>
          <a:endParaRPr lang="en-US" sz="1500" kern="1200" dirty="0"/>
        </a:p>
      </dsp:txBody>
      <dsp:txXfrm>
        <a:off x="3596330" y="1606726"/>
        <a:ext cx="840943" cy="680343"/>
      </dsp:txXfrm>
    </dsp:sp>
    <dsp:sp modelId="{1867DCA0-C9F4-4235-928E-24795490B34F}">
      <dsp:nvSpPr>
        <dsp:cNvPr id="0" name=""/>
        <dsp:cNvSpPr/>
      </dsp:nvSpPr>
      <dsp:spPr>
        <a:xfrm>
          <a:off x="2915986" y="2409532"/>
          <a:ext cx="680343" cy="680343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54444E-9C48-4E8C-ADB0-22CFA9F62277}">
      <dsp:nvSpPr>
        <dsp:cNvPr id="0" name=""/>
        <dsp:cNvSpPr/>
      </dsp:nvSpPr>
      <dsp:spPr>
        <a:xfrm>
          <a:off x="3596330" y="2409532"/>
          <a:ext cx="1162519" cy="680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err="1" smtClean="0"/>
            <a:t>memiliki</a:t>
          </a:r>
          <a:r>
            <a:rPr lang="en-US" sz="1500" b="1" kern="1200" dirty="0" smtClean="0"/>
            <a:t> </a:t>
          </a:r>
          <a:r>
            <a:rPr lang="en-US" sz="1500" b="1" kern="1200" dirty="0" err="1" smtClean="0"/>
            <a:t>batas</a:t>
          </a:r>
          <a:r>
            <a:rPr lang="en-US" sz="1500" b="1" kern="1200" dirty="0" smtClean="0"/>
            <a:t> </a:t>
          </a:r>
          <a:r>
            <a:rPr lang="en-US" sz="1500" b="1" kern="1200" dirty="0" err="1" smtClean="0"/>
            <a:t>waktu</a:t>
          </a:r>
          <a:r>
            <a:rPr lang="en-US" sz="1500" b="1" kern="1200" dirty="0" smtClean="0"/>
            <a:t> </a:t>
          </a:r>
          <a:r>
            <a:rPr lang="en-US" sz="1500" b="1" kern="1200" dirty="0" err="1" smtClean="0"/>
            <a:t>pencapaian</a:t>
          </a:r>
          <a:endParaRPr lang="en-US" sz="1500" kern="1200" dirty="0"/>
        </a:p>
      </dsp:txBody>
      <dsp:txXfrm>
        <a:off x="3596330" y="2409532"/>
        <a:ext cx="1162519" cy="680343"/>
      </dsp:txXfrm>
    </dsp:sp>
    <dsp:sp modelId="{BA64D3C1-922E-4B71-BE70-6365B57F5DDD}">
      <dsp:nvSpPr>
        <dsp:cNvPr id="0" name=""/>
        <dsp:cNvSpPr/>
      </dsp:nvSpPr>
      <dsp:spPr>
        <a:xfrm>
          <a:off x="2915986" y="3212338"/>
          <a:ext cx="680343" cy="680343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B3E086-06E9-4CD9-AC0E-E0A43B52F3FA}">
      <dsp:nvSpPr>
        <dsp:cNvPr id="0" name=""/>
        <dsp:cNvSpPr/>
      </dsp:nvSpPr>
      <dsp:spPr>
        <a:xfrm>
          <a:off x="3596330" y="3212338"/>
          <a:ext cx="2149089" cy="6803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err="1" smtClean="0"/>
            <a:t>menyesuaikan</a:t>
          </a:r>
          <a:r>
            <a:rPr lang="en-US" sz="1500" b="1" kern="1200" dirty="0" smtClean="0"/>
            <a:t> </a:t>
          </a:r>
          <a:r>
            <a:rPr lang="en-US" sz="1500" b="1" kern="1200" dirty="0" err="1" smtClean="0"/>
            <a:t>kondisi</a:t>
          </a:r>
          <a:r>
            <a:rPr lang="en-US" sz="1500" b="1" kern="1200" dirty="0" smtClean="0"/>
            <a:t> internal </a:t>
          </a:r>
          <a:r>
            <a:rPr lang="en-US" sz="1500" b="1" kern="1200" dirty="0" err="1" smtClean="0"/>
            <a:t>dan</a:t>
          </a:r>
          <a:r>
            <a:rPr lang="en-US" sz="1500" b="1" kern="1200" dirty="0" smtClean="0"/>
            <a:t> </a:t>
          </a:r>
          <a:r>
            <a:rPr lang="en-US" sz="1500" b="1" kern="1200" dirty="0" err="1" smtClean="0"/>
            <a:t>eksternal</a:t>
          </a:r>
          <a:r>
            <a:rPr lang="en-US" sz="1500" b="1" kern="1200" dirty="0" smtClean="0"/>
            <a:t> </a:t>
          </a:r>
          <a:r>
            <a:rPr lang="en-US" sz="1500" b="1" kern="1200" dirty="0" err="1" smtClean="0"/>
            <a:t>organisasi</a:t>
          </a:r>
          <a:r>
            <a:rPr lang="en-US" sz="1500" b="1" kern="1200" dirty="0" smtClean="0"/>
            <a:t>.</a:t>
          </a:r>
          <a:endParaRPr lang="en-US" sz="1500" kern="1200" dirty="0"/>
        </a:p>
      </dsp:txBody>
      <dsp:txXfrm>
        <a:off x="3596330" y="3212338"/>
        <a:ext cx="2149089" cy="6803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68D289-69E9-4F6F-A37F-B33C14332A7B}">
      <dsp:nvSpPr>
        <dsp:cNvPr id="0" name=""/>
        <dsp:cNvSpPr/>
      </dsp:nvSpPr>
      <dsp:spPr>
        <a:xfrm>
          <a:off x="0" y="1900684"/>
          <a:ext cx="5881018" cy="2352407"/>
        </a:xfrm>
        <a:prstGeom prst="rightArrow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</dsp:sp>
    <dsp:sp modelId="{EA49B19F-866D-4BF6-B31C-421B1B7E02D1}">
      <dsp:nvSpPr>
        <dsp:cNvPr id="0" name=""/>
        <dsp:cNvSpPr/>
      </dsp:nvSpPr>
      <dsp:spPr>
        <a:xfrm>
          <a:off x="3101892" y="2365837"/>
          <a:ext cx="2191024" cy="1176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2880" rIns="0" bIns="1828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2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Target </a:t>
          </a:r>
          <a:r>
            <a:rPr lang="en-US" sz="1800" b="1" kern="1200" dirty="0" err="1" smtClean="0"/>
            <a:t>kinerja</a:t>
          </a:r>
          <a:endParaRPr lang="en-US" sz="1800" kern="1200" dirty="0"/>
        </a:p>
      </dsp:txBody>
      <dsp:txXfrm>
        <a:off x="3101892" y="2365837"/>
        <a:ext cx="2191024" cy="1176203"/>
      </dsp:txXfrm>
    </dsp:sp>
    <dsp:sp modelId="{9C9D3916-E87C-4CCF-8B18-B9756AC77358}">
      <dsp:nvSpPr>
        <dsp:cNvPr id="0" name=""/>
        <dsp:cNvSpPr/>
      </dsp:nvSpPr>
      <dsp:spPr>
        <a:xfrm>
          <a:off x="472663" y="2488786"/>
          <a:ext cx="2191024" cy="1176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2880" rIns="0" bIns="1828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 </a:t>
          </a:r>
          <a:r>
            <a:rPr lang="en-US" sz="1800" b="1" kern="1200" dirty="0" err="1" smtClean="0"/>
            <a:t>Indikator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Kinerja</a:t>
          </a:r>
          <a:r>
            <a:rPr lang="en-US" sz="1800" b="1" kern="1200" dirty="0" smtClean="0"/>
            <a:t> </a:t>
          </a:r>
          <a:r>
            <a:rPr lang="en-US" sz="1800" b="1" kern="1200" dirty="0" err="1" smtClean="0"/>
            <a:t>Individu</a:t>
          </a:r>
          <a:endParaRPr lang="en-US" sz="1800" kern="1200" dirty="0"/>
        </a:p>
      </dsp:txBody>
      <dsp:txXfrm>
        <a:off x="472663" y="2488786"/>
        <a:ext cx="2191024" cy="11762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F58939-71FA-4642-86F8-A7506B4046F2}">
      <dsp:nvSpPr>
        <dsp:cNvPr id="0" name=""/>
        <dsp:cNvSpPr/>
      </dsp:nvSpPr>
      <dsp:spPr>
        <a:xfrm rot="10800000">
          <a:off x="1806623" y="567"/>
          <a:ext cx="6525738" cy="65169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7377" tIns="118110" rIns="220472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rencana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kerja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tahunan</a:t>
          </a:r>
          <a:endParaRPr lang="en-US" sz="3100" kern="1200" dirty="0"/>
        </a:p>
      </dsp:txBody>
      <dsp:txXfrm rot="10800000">
        <a:off x="1969545" y="567"/>
        <a:ext cx="6362816" cy="651690"/>
      </dsp:txXfrm>
    </dsp:sp>
    <dsp:sp modelId="{D195D5F8-1D2C-40E8-B305-FDECFE360BA1}">
      <dsp:nvSpPr>
        <dsp:cNvPr id="0" name=""/>
        <dsp:cNvSpPr/>
      </dsp:nvSpPr>
      <dsp:spPr>
        <a:xfrm>
          <a:off x="1480778" y="567"/>
          <a:ext cx="651690" cy="65169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3A3D7F-02AF-4E91-BAD5-C538F8E8B67F}">
      <dsp:nvSpPr>
        <dsp:cNvPr id="0" name=""/>
        <dsp:cNvSpPr/>
      </dsp:nvSpPr>
      <dsp:spPr>
        <a:xfrm rot="10800000">
          <a:off x="1806623" y="815179"/>
          <a:ext cx="6525738" cy="65169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7377" tIns="118110" rIns="220472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perjanjian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kinerja</a:t>
          </a:r>
          <a:endParaRPr lang="en-US" sz="3100" kern="1200" dirty="0"/>
        </a:p>
      </dsp:txBody>
      <dsp:txXfrm rot="10800000">
        <a:off x="1969545" y="815179"/>
        <a:ext cx="6362816" cy="651690"/>
      </dsp:txXfrm>
    </dsp:sp>
    <dsp:sp modelId="{F9489956-1FED-43DB-8377-566D5363136A}">
      <dsp:nvSpPr>
        <dsp:cNvPr id="0" name=""/>
        <dsp:cNvSpPr/>
      </dsp:nvSpPr>
      <dsp:spPr>
        <a:xfrm>
          <a:off x="1480778" y="815179"/>
          <a:ext cx="651690" cy="651690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D6BCF9-F35B-44E9-99E8-D3E800B01957}">
      <dsp:nvSpPr>
        <dsp:cNvPr id="0" name=""/>
        <dsp:cNvSpPr/>
      </dsp:nvSpPr>
      <dsp:spPr>
        <a:xfrm rot="10800000">
          <a:off x="1806623" y="1629792"/>
          <a:ext cx="6525738" cy="65169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7377" tIns="118110" rIns="220472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organisasi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dan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tata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kerja</a:t>
          </a:r>
          <a:endParaRPr lang="en-US" sz="3100" kern="1200" dirty="0"/>
        </a:p>
      </dsp:txBody>
      <dsp:txXfrm rot="10800000">
        <a:off x="1969545" y="1629792"/>
        <a:ext cx="6362816" cy="651690"/>
      </dsp:txXfrm>
    </dsp:sp>
    <dsp:sp modelId="{6F0BEDAC-702B-4F28-BF7D-39D493BCA424}">
      <dsp:nvSpPr>
        <dsp:cNvPr id="0" name=""/>
        <dsp:cNvSpPr/>
      </dsp:nvSpPr>
      <dsp:spPr>
        <a:xfrm>
          <a:off x="1480778" y="1629792"/>
          <a:ext cx="651690" cy="651690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0D02EB-0778-4096-A8E5-F958D0F465AE}">
      <dsp:nvSpPr>
        <dsp:cNvPr id="0" name=""/>
        <dsp:cNvSpPr/>
      </dsp:nvSpPr>
      <dsp:spPr>
        <a:xfrm rot="10800000">
          <a:off x="1806623" y="2444405"/>
          <a:ext cx="6525738" cy="65169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7377" tIns="118110" rIns="220472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err="1" smtClean="0"/>
            <a:t>uraian</a:t>
          </a:r>
          <a:r>
            <a:rPr lang="en-US" sz="3100" kern="1200" dirty="0" smtClean="0"/>
            <a:t> </a:t>
          </a:r>
          <a:r>
            <a:rPr lang="en-US" sz="3100" kern="1200" dirty="0" err="1" smtClean="0"/>
            <a:t>jabatan</a:t>
          </a:r>
          <a:r>
            <a:rPr lang="en-US" sz="3100" kern="1200" dirty="0" smtClean="0"/>
            <a:t>.</a:t>
          </a:r>
          <a:endParaRPr lang="en-US" sz="3100" kern="1200" dirty="0"/>
        </a:p>
      </dsp:txBody>
      <dsp:txXfrm rot="10800000">
        <a:off x="1969545" y="2444405"/>
        <a:ext cx="6362816" cy="651690"/>
      </dsp:txXfrm>
    </dsp:sp>
    <dsp:sp modelId="{FEBF70D0-4F55-4A03-BD69-9804698242C7}">
      <dsp:nvSpPr>
        <dsp:cNvPr id="0" name=""/>
        <dsp:cNvSpPr/>
      </dsp:nvSpPr>
      <dsp:spPr>
        <a:xfrm>
          <a:off x="1480778" y="2444405"/>
          <a:ext cx="651690" cy="651690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868C29-15F7-43F0-B58F-4B77B77C621A}">
      <dsp:nvSpPr>
        <dsp:cNvPr id="0" name=""/>
        <dsp:cNvSpPr/>
      </dsp:nvSpPr>
      <dsp:spPr>
        <a:xfrm rot="1761782">
          <a:off x="3023357" y="3070366"/>
          <a:ext cx="892950" cy="58798"/>
        </a:xfrm>
        <a:custGeom>
          <a:avLst/>
          <a:gdLst/>
          <a:ahLst/>
          <a:cxnLst/>
          <a:rect l="0" t="0" r="0" b="0"/>
          <a:pathLst>
            <a:path>
              <a:moveTo>
                <a:pt x="0" y="29399"/>
              </a:moveTo>
              <a:lnTo>
                <a:pt x="892950" y="29399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B4D197-8934-4EC4-81BE-510344E0001F}">
      <dsp:nvSpPr>
        <dsp:cNvPr id="0" name=""/>
        <dsp:cNvSpPr/>
      </dsp:nvSpPr>
      <dsp:spPr>
        <a:xfrm rot="19838218">
          <a:off x="3023357" y="1488883"/>
          <a:ext cx="892950" cy="58798"/>
        </a:xfrm>
        <a:custGeom>
          <a:avLst/>
          <a:gdLst/>
          <a:ahLst/>
          <a:cxnLst/>
          <a:rect l="0" t="0" r="0" b="0"/>
          <a:pathLst>
            <a:path>
              <a:moveTo>
                <a:pt x="0" y="29399"/>
              </a:moveTo>
              <a:lnTo>
                <a:pt x="892950" y="29399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DA627C-66A1-4437-9A3C-7528AC01FC9C}">
      <dsp:nvSpPr>
        <dsp:cNvPr id="0" name=""/>
        <dsp:cNvSpPr/>
      </dsp:nvSpPr>
      <dsp:spPr>
        <a:xfrm>
          <a:off x="612454" y="857106"/>
          <a:ext cx="2903836" cy="290383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690F19-F3ED-411B-AEAB-A4B24A6F3851}">
      <dsp:nvSpPr>
        <dsp:cNvPr id="0" name=""/>
        <dsp:cNvSpPr/>
      </dsp:nvSpPr>
      <dsp:spPr>
        <a:xfrm>
          <a:off x="3747032" y="1045"/>
          <a:ext cx="1742301" cy="174230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a</a:t>
          </a:r>
          <a:endParaRPr lang="en-US" sz="6500" kern="1200" dirty="0"/>
        </a:p>
      </dsp:txBody>
      <dsp:txXfrm>
        <a:off x="4002186" y="256199"/>
        <a:ext cx="1231993" cy="1231993"/>
      </dsp:txXfrm>
    </dsp:sp>
    <dsp:sp modelId="{728B2278-8C3E-49F7-B380-5DB2701FE275}">
      <dsp:nvSpPr>
        <dsp:cNvPr id="0" name=""/>
        <dsp:cNvSpPr/>
      </dsp:nvSpPr>
      <dsp:spPr>
        <a:xfrm>
          <a:off x="5663565" y="1045"/>
          <a:ext cx="2613452" cy="17423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70% </a:t>
          </a:r>
          <a:r>
            <a:rPr lang="en-US" sz="2900" kern="1200" dirty="0" err="1" smtClean="0"/>
            <a:t>Penilaian</a:t>
          </a:r>
          <a:r>
            <a:rPr lang="en-US" sz="2900" kern="1200" dirty="0" smtClean="0"/>
            <a:t> SKP</a:t>
          </a:r>
          <a:endParaRPr lang="en-US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30% </a:t>
          </a:r>
          <a:r>
            <a:rPr lang="en-US" sz="2900" kern="1200" dirty="0" err="1" smtClean="0"/>
            <a:t>Penilaian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Perilaku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Kerja</a:t>
          </a:r>
          <a:endParaRPr lang="en-US" sz="2900" kern="1200" dirty="0"/>
        </a:p>
      </dsp:txBody>
      <dsp:txXfrm>
        <a:off x="5663565" y="1045"/>
        <a:ext cx="2613452" cy="1742301"/>
      </dsp:txXfrm>
    </dsp:sp>
    <dsp:sp modelId="{F9552BA4-7DB7-42C5-826D-E49D316A2A5A}">
      <dsp:nvSpPr>
        <dsp:cNvPr id="0" name=""/>
        <dsp:cNvSpPr/>
      </dsp:nvSpPr>
      <dsp:spPr>
        <a:xfrm>
          <a:off x="3747032" y="2874701"/>
          <a:ext cx="1742301" cy="174230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b</a:t>
          </a:r>
          <a:endParaRPr lang="en-US" sz="6500" kern="1200" dirty="0"/>
        </a:p>
      </dsp:txBody>
      <dsp:txXfrm>
        <a:off x="4002186" y="3129855"/>
        <a:ext cx="1231993" cy="1231993"/>
      </dsp:txXfrm>
    </dsp:sp>
    <dsp:sp modelId="{62430D35-C593-478C-9E83-50BC422ED7A2}">
      <dsp:nvSpPr>
        <dsp:cNvPr id="0" name=""/>
        <dsp:cNvSpPr/>
      </dsp:nvSpPr>
      <dsp:spPr>
        <a:xfrm>
          <a:off x="5663565" y="2874701"/>
          <a:ext cx="2613452" cy="17423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60%Penilaian SKP</a:t>
          </a:r>
          <a:endParaRPr lang="en-US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smtClean="0"/>
            <a:t>40% </a:t>
          </a:r>
          <a:r>
            <a:rPr lang="en-US" sz="2900" kern="1200" dirty="0" err="1" smtClean="0"/>
            <a:t>Penilaian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Perilaku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Kerja</a:t>
          </a:r>
          <a:endParaRPr lang="en-US" sz="2900" kern="1200" dirty="0"/>
        </a:p>
      </dsp:txBody>
      <dsp:txXfrm>
        <a:off x="5663565" y="2874701"/>
        <a:ext cx="2613452" cy="174230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0B1725-A91B-4720-B8CB-9F25E9ED229E}">
      <dsp:nvSpPr>
        <dsp:cNvPr id="0" name=""/>
        <dsp:cNvSpPr/>
      </dsp:nvSpPr>
      <dsp:spPr>
        <a:xfrm>
          <a:off x="3115726" y="0"/>
          <a:ext cx="5280459" cy="5280459"/>
        </a:xfrm>
        <a:prstGeom prst="triangl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12B936F-7083-4E55-B1AC-142D0F54899D}">
      <dsp:nvSpPr>
        <dsp:cNvPr id="0" name=""/>
        <dsp:cNvSpPr/>
      </dsp:nvSpPr>
      <dsp:spPr>
        <a:xfrm>
          <a:off x="1274253" y="405492"/>
          <a:ext cx="9266999" cy="1184777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Sangat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Baik</a:t>
          </a:r>
          <a:r>
            <a:rPr lang="en-US" sz="2000" b="1" kern="1200" dirty="0" smtClean="0"/>
            <a:t>, </a:t>
          </a:r>
          <a:r>
            <a:rPr lang="en-US" sz="2000" kern="1200" dirty="0" err="1" smtClean="0"/>
            <a:t>apabila</a:t>
          </a:r>
          <a:r>
            <a:rPr lang="en-US" sz="2000" kern="1200" dirty="0" smtClean="0"/>
            <a:t> PNS </a:t>
          </a:r>
          <a:r>
            <a:rPr lang="en-US" sz="2000" kern="1200" dirty="0" err="1" smtClean="0"/>
            <a:t>memiliki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nilai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dengan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angka</a:t>
          </a:r>
          <a:r>
            <a:rPr lang="en-US" sz="2000" kern="1200" dirty="0" smtClean="0"/>
            <a:t> </a:t>
          </a:r>
          <a:r>
            <a:rPr lang="en-US" sz="2000" b="1" kern="1200" dirty="0" smtClean="0"/>
            <a:t>110 (</a:t>
          </a:r>
          <a:r>
            <a:rPr lang="en-US" sz="2000" b="1" kern="1200" dirty="0" err="1" smtClean="0"/>
            <a:t>seratus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sepuluh</a:t>
          </a:r>
          <a:r>
            <a:rPr lang="en-US" sz="2000" b="1" kern="1200" dirty="0" smtClean="0"/>
            <a:t>) ≤ x ≤ 120 (</a:t>
          </a:r>
          <a:r>
            <a:rPr lang="en-US" sz="2000" b="1" kern="1200" dirty="0" err="1" smtClean="0"/>
            <a:t>seratus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dua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puluh</a:t>
          </a:r>
          <a:r>
            <a:rPr lang="en-US" sz="2000" b="1" kern="1200" dirty="0" smtClean="0"/>
            <a:t>);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menciptakan</a:t>
          </a:r>
          <a:r>
            <a:rPr lang="en-US" sz="2000" kern="1200" dirty="0" smtClean="0"/>
            <a:t> ide </a:t>
          </a:r>
          <a:r>
            <a:rPr lang="en-US" sz="2000" kern="1200" dirty="0" err="1" smtClean="0"/>
            <a:t>baru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/</a:t>
          </a:r>
          <a:r>
            <a:rPr lang="en-US" sz="2000" kern="1200" dirty="0" err="1" smtClean="0"/>
            <a:t>atau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cara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baru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dalam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peningkatan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kinerja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memberi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manfaat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bagi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organisasi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atau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negara</a:t>
          </a:r>
          <a:r>
            <a:rPr lang="en-US" sz="2000" b="1" kern="1200" dirty="0" smtClean="0"/>
            <a:t>;</a:t>
          </a:r>
          <a:endParaRPr lang="en-US" sz="2000" kern="1200" dirty="0"/>
        </a:p>
      </dsp:txBody>
      <dsp:txXfrm>
        <a:off x="1332089" y="463328"/>
        <a:ext cx="9151327" cy="1069105"/>
      </dsp:txXfrm>
    </dsp:sp>
    <dsp:sp modelId="{00D80776-E90B-43A5-B1FA-02564581630B}">
      <dsp:nvSpPr>
        <dsp:cNvPr id="0" name=""/>
        <dsp:cNvSpPr/>
      </dsp:nvSpPr>
      <dsp:spPr>
        <a:xfrm>
          <a:off x="1093697" y="1797766"/>
          <a:ext cx="9663944" cy="655932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Baik</a:t>
          </a:r>
          <a:r>
            <a:rPr lang="en-US" sz="2000" b="1" kern="1200" dirty="0" smtClean="0"/>
            <a:t>, </a:t>
          </a:r>
          <a:r>
            <a:rPr lang="en-US" sz="2000" kern="1200" dirty="0" err="1" smtClean="0"/>
            <a:t>apabila</a:t>
          </a:r>
          <a:r>
            <a:rPr lang="en-US" sz="2000" kern="1200" dirty="0" smtClean="0"/>
            <a:t> PNS </a:t>
          </a:r>
          <a:r>
            <a:rPr lang="en-US" sz="2000" kern="1200" dirty="0" err="1" smtClean="0"/>
            <a:t>memiliki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nilai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dengan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angka</a:t>
          </a:r>
          <a:r>
            <a:rPr lang="en-US" sz="2000" b="1" kern="1200" dirty="0" smtClean="0"/>
            <a:t> 90 (</a:t>
          </a:r>
          <a:r>
            <a:rPr lang="en-US" sz="2000" b="1" kern="1200" dirty="0" err="1" smtClean="0"/>
            <a:t>sembilan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puluh</a:t>
          </a:r>
          <a:r>
            <a:rPr lang="en-US" sz="2000" b="1" kern="1200" dirty="0" smtClean="0"/>
            <a:t>) ≤ x ≤ </a:t>
          </a:r>
          <a:r>
            <a:rPr lang="en-US" sz="2000" kern="1200" dirty="0" err="1" smtClean="0"/>
            <a:t>angka</a:t>
          </a:r>
          <a:r>
            <a:rPr lang="en-US" sz="2000" b="1" kern="1200" dirty="0" smtClean="0"/>
            <a:t> 120 (</a:t>
          </a:r>
          <a:r>
            <a:rPr lang="en-US" sz="2000" b="1" kern="1200" dirty="0" err="1" smtClean="0"/>
            <a:t>seratus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dua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puluh</a:t>
          </a:r>
          <a:r>
            <a:rPr lang="en-US" sz="2000" b="1" kern="1200" dirty="0" smtClean="0"/>
            <a:t>);</a:t>
          </a:r>
          <a:endParaRPr lang="en-US" sz="2000" kern="1200" dirty="0"/>
        </a:p>
      </dsp:txBody>
      <dsp:txXfrm>
        <a:off x="1125717" y="1829786"/>
        <a:ext cx="9599904" cy="591892"/>
      </dsp:txXfrm>
    </dsp:sp>
    <dsp:sp modelId="{1C22FC28-1AF9-40C3-B5DA-E811E9EA2308}">
      <dsp:nvSpPr>
        <dsp:cNvPr id="0" name=""/>
        <dsp:cNvSpPr/>
      </dsp:nvSpPr>
      <dsp:spPr>
        <a:xfrm>
          <a:off x="842676" y="2607408"/>
          <a:ext cx="10201820" cy="655932"/>
        </a:xfrm>
        <a:prstGeom prst="roundRect">
          <a:avLst/>
        </a:prstGeom>
        <a:solidFill>
          <a:schemeClr val="accent4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Cukup</a:t>
          </a:r>
          <a:r>
            <a:rPr lang="en-US" sz="2000" b="1" kern="1200" dirty="0" smtClean="0"/>
            <a:t>, </a:t>
          </a:r>
          <a:r>
            <a:rPr lang="en-US" sz="2000" kern="1200" dirty="0" err="1" smtClean="0"/>
            <a:t>apabila</a:t>
          </a:r>
          <a:r>
            <a:rPr lang="en-US" sz="2000" kern="1200" dirty="0" smtClean="0"/>
            <a:t> PNS </a:t>
          </a:r>
          <a:r>
            <a:rPr lang="en-US" sz="2000" kern="1200" dirty="0" err="1" smtClean="0"/>
            <a:t>memiliki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nilai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dengan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angka</a:t>
          </a:r>
          <a:r>
            <a:rPr lang="en-US" sz="2000" kern="1200" dirty="0" smtClean="0"/>
            <a:t> </a:t>
          </a:r>
          <a:r>
            <a:rPr lang="en-US" sz="2000" b="1" kern="1200" dirty="0" smtClean="0"/>
            <a:t>70 (</a:t>
          </a:r>
          <a:r>
            <a:rPr lang="en-US" sz="2000" b="1" kern="1200" dirty="0" err="1" smtClean="0"/>
            <a:t>tujuh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puluh</a:t>
          </a:r>
          <a:r>
            <a:rPr lang="en-US" sz="2000" b="1" kern="1200" dirty="0" smtClean="0"/>
            <a:t>) ≤ x &lt; </a:t>
          </a:r>
          <a:r>
            <a:rPr lang="en-US" sz="2000" kern="1200" dirty="0" err="1" smtClean="0"/>
            <a:t>angka</a:t>
          </a:r>
          <a:r>
            <a:rPr lang="en-US" sz="2000" b="1" kern="1200" dirty="0" smtClean="0"/>
            <a:t> 90 (</a:t>
          </a:r>
          <a:r>
            <a:rPr lang="en-US" sz="2000" b="1" kern="1200" dirty="0" err="1" smtClean="0"/>
            <a:t>sembilan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puluh</a:t>
          </a:r>
          <a:r>
            <a:rPr lang="en-US" sz="2000" b="1" kern="1200" dirty="0" smtClean="0"/>
            <a:t>);</a:t>
          </a:r>
          <a:endParaRPr lang="en-US" sz="2000" kern="1200" dirty="0"/>
        </a:p>
      </dsp:txBody>
      <dsp:txXfrm>
        <a:off x="874696" y="2639428"/>
        <a:ext cx="10137780" cy="591892"/>
      </dsp:txXfrm>
    </dsp:sp>
    <dsp:sp modelId="{F42FDE32-3383-47EF-BDD8-E192CEBEC9A0}">
      <dsp:nvSpPr>
        <dsp:cNvPr id="0" name=""/>
        <dsp:cNvSpPr/>
      </dsp:nvSpPr>
      <dsp:spPr>
        <a:xfrm>
          <a:off x="496975" y="3434979"/>
          <a:ext cx="10775563" cy="655932"/>
        </a:xfrm>
        <a:prstGeom prst="roundRect">
          <a:avLst/>
        </a:prstGeom>
        <a:solidFill>
          <a:schemeClr val="accent5"/>
        </a:solidFill>
        <a:ln w="25400" cap="flat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Kurang</a:t>
          </a:r>
          <a:r>
            <a:rPr lang="en-US" sz="2000" b="1" kern="1200" dirty="0" smtClean="0"/>
            <a:t>, </a:t>
          </a:r>
          <a:r>
            <a:rPr lang="en-US" sz="2000" kern="1200" dirty="0" err="1" smtClean="0"/>
            <a:t>apabila</a:t>
          </a:r>
          <a:r>
            <a:rPr lang="en-US" sz="2000" kern="1200" dirty="0" smtClean="0"/>
            <a:t> PNS </a:t>
          </a:r>
          <a:r>
            <a:rPr lang="en-US" sz="2000" kern="1200" dirty="0" err="1" smtClean="0"/>
            <a:t>memiliki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nilai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dengan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angka</a:t>
          </a:r>
          <a:r>
            <a:rPr lang="en-US" sz="2000" kern="1200" dirty="0" smtClean="0"/>
            <a:t> </a:t>
          </a:r>
          <a:r>
            <a:rPr lang="en-US" sz="2000" b="1" kern="1200" dirty="0" smtClean="0"/>
            <a:t>50 (lima </a:t>
          </a:r>
          <a:r>
            <a:rPr lang="en-US" sz="2000" b="1" kern="1200" dirty="0" err="1" smtClean="0"/>
            <a:t>puluh</a:t>
          </a:r>
          <a:r>
            <a:rPr lang="en-US" sz="2000" b="1" kern="1200" dirty="0" smtClean="0"/>
            <a:t>) ≤ x &lt; </a:t>
          </a:r>
          <a:r>
            <a:rPr lang="en-US" sz="2000" kern="1200" dirty="0" err="1" smtClean="0"/>
            <a:t>angka</a:t>
          </a:r>
          <a:r>
            <a:rPr lang="en-US" sz="2000" b="1" kern="1200" dirty="0" smtClean="0"/>
            <a:t> 70 (</a:t>
          </a:r>
          <a:r>
            <a:rPr lang="en-US" sz="2000" b="1" kern="1200" dirty="0" err="1" smtClean="0"/>
            <a:t>tujuh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puluh</a:t>
          </a:r>
          <a:r>
            <a:rPr lang="en-US" sz="2000" b="1" kern="1200" dirty="0" smtClean="0"/>
            <a:t>); </a:t>
          </a:r>
          <a:r>
            <a:rPr lang="en-US" sz="2000" b="1" kern="1200" dirty="0" err="1" smtClean="0"/>
            <a:t>dan</a:t>
          </a:r>
          <a:endParaRPr lang="en-US" sz="2000" kern="1200" dirty="0"/>
        </a:p>
      </dsp:txBody>
      <dsp:txXfrm>
        <a:off x="528995" y="3466999"/>
        <a:ext cx="10711523" cy="591892"/>
      </dsp:txXfrm>
    </dsp:sp>
    <dsp:sp modelId="{11ACCF1D-E07D-4FFC-8074-5DED2DF69629}">
      <dsp:nvSpPr>
        <dsp:cNvPr id="0" name=""/>
        <dsp:cNvSpPr/>
      </dsp:nvSpPr>
      <dsp:spPr>
        <a:xfrm>
          <a:off x="239347" y="4226689"/>
          <a:ext cx="11372645" cy="65593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Sangat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Kurang</a:t>
          </a:r>
          <a:r>
            <a:rPr lang="en-US" sz="2000" b="1" kern="1200" dirty="0" smtClean="0"/>
            <a:t>, </a:t>
          </a:r>
          <a:r>
            <a:rPr lang="en-US" sz="2000" kern="1200" dirty="0" err="1" smtClean="0"/>
            <a:t>apabila</a:t>
          </a:r>
          <a:r>
            <a:rPr lang="en-US" sz="2000" kern="1200" dirty="0" smtClean="0"/>
            <a:t> PNS </a:t>
          </a:r>
          <a:r>
            <a:rPr lang="en-US" sz="2000" kern="1200" dirty="0" err="1" smtClean="0"/>
            <a:t>memiliki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nilai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dengan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angka</a:t>
          </a:r>
          <a:r>
            <a:rPr lang="en-US" sz="2000" kern="1200" dirty="0" smtClean="0"/>
            <a:t> </a:t>
          </a:r>
          <a:r>
            <a:rPr lang="en-US" sz="2000" b="1" kern="1200" dirty="0" smtClean="0"/>
            <a:t>&lt; 50 (lima </a:t>
          </a:r>
          <a:r>
            <a:rPr lang="en-US" sz="2000" b="1" kern="1200" dirty="0" err="1" smtClean="0"/>
            <a:t>puluh</a:t>
          </a:r>
          <a:r>
            <a:rPr lang="en-US" sz="2000" b="1" kern="1200" dirty="0" smtClean="0"/>
            <a:t>).</a:t>
          </a:r>
          <a:endParaRPr lang="en-US" sz="2000" kern="1200" dirty="0"/>
        </a:p>
      </dsp:txBody>
      <dsp:txXfrm>
        <a:off x="271367" y="4258709"/>
        <a:ext cx="11308605" cy="59189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8E89E5-16E3-4669-8968-098F9C3B5363}">
      <dsp:nvSpPr>
        <dsp:cNvPr id="0" name=""/>
        <dsp:cNvSpPr/>
      </dsp:nvSpPr>
      <dsp:spPr>
        <a:xfrm>
          <a:off x="746" y="895055"/>
          <a:ext cx="3212877" cy="3855452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a</a:t>
          </a:r>
          <a:endParaRPr lang="en-US" sz="3800" kern="1200" dirty="0"/>
        </a:p>
      </dsp:txBody>
      <dsp:txXfrm rot="16200000">
        <a:off x="-1258701" y="2154503"/>
        <a:ext cx="3161471" cy="642575"/>
      </dsp:txXfrm>
    </dsp:sp>
    <dsp:sp modelId="{9F232859-8EDA-4BB6-B829-02348956A954}">
      <dsp:nvSpPr>
        <dsp:cNvPr id="0" name=""/>
        <dsp:cNvSpPr/>
      </dsp:nvSpPr>
      <dsp:spPr>
        <a:xfrm>
          <a:off x="643322" y="895055"/>
          <a:ext cx="2393593" cy="385545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5438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paling </a:t>
          </a:r>
          <a:r>
            <a:rPr lang="en-US" sz="2200" kern="1200" dirty="0" err="1" smtClean="0"/>
            <a:t>tinggi</a:t>
          </a:r>
          <a:r>
            <a:rPr lang="en-US" sz="2200" kern="1200" dirty="0" smtClean="0"/>
            <a:t> </a:t>
          </a:r>
          <a:r>
            <a:rPr lang="en-US" sz="2200" b="1" kern="1200" dirty="0" smtClean="0"/>
            <a:t>20% (</a:t>
          </a:r>
          <a:r>
            <a:rPr lang="en-US" sz="2200" b="1" kern="1200" dirty="0" err="1" smtClean="0"/>
            <a:t>dua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puluh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persen</a:t>
          </a:r>
          <a:r>
            <a:rPr lang="en-US" sz="2200" b="1" kern="1200" dirty="0" smtClean="0"/>
            <a:t>) </a:t>
          </a:r>
          <a:r>
            <a:rPr lang="en-US" sz="2200" kern="1200" dirty="0" err="1" smtClean="0"/>
            <a:t>dari</a:t>
          </a:r>
          <a:r>
            <a:rPr lang="en-US" sz="2200" kern="1200" dirty="0" smtClean="0"/>
            <a:t> total </a:t>
          </a:r>
          <a:r>
            <a:rPr lang="en-US" sz="2200" kern="1200" dirty="0" err="1" smtClean="0"/>
            <a:t>populasi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pegawai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dalam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satu</a:t>
          </a:r>
          <a:r>
            <a:rPr lang="en-US" sz="2200" kern="1200" dirty="0" smtClean="0"/>
            <a:t> unit </a:t>
          </a:r>
          <a:r>
            <a:rPr lang="en-US" sz="2200" kern="1200" dirty="0" err="1" smtClean="0"/>
            <a:t>kerja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berada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pada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klasifikasi</a:t>
          </a:r>
          <a:r>
            <a:rPr lang="en-US" sz="2200" kern="1200" dirty="0" smtClean="0"/>
            <a:t> status </a:t>
          </a:r>
          <a:r>
            <a:rPr lang="en-US" sz="2200" kern="1200" dirty="0" err="1" smtClean="0"/>
            <a:t>kinerja</a:t>
          </a:r>
          <a:r>
            <a:rPr lang="en-US" sz="2200" kern="1200" dirty="0" smtClean="0"/>
            <a:t> "di </a:t>
          </a:r>
          <a:r>
            <a:rPr lang="en-US" sz="2200" kern="1200" dirty="0" err="1" smtClean="0"/>
            <a:t>atas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ekspektasi</a:t>
          </a:r>
          <a:r>
            <a:rPr lang="en-US" sz="2200" kern="1200" dirty="0" smtClean="0"/>
            <a:t>"</a:t>
          </a:r>
          <a:endParaRPr lang="en-US" sz="2200" kern="1200" dirty="0"/>
        </a:p>
      </dsp:txBody>
      <dsp:txXfrm>
        <a:off x="643322" y="895055"/>
        <a:ext cx="2393593" cy="3855452"/>
      </dsp:txXfrm>
    </dsp:sp>
    <dsp:sp modelId="{9F81DDC9-F5E1-40F9-9A20-05962CF9D6C5}">
      <dsp:nvSpPr>
        <dsp:cNvPr id="0" name=""/>
        <dsp:cNvSpPr/>
      </dsp:nvSpPr>
      <dsp:spPr>
        <a:xfrm>
          <a:off x="3326074" y="895055"/>
          <a:ext cx="3212877" cy="3855452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b</a:t>
          </a:r>
          <a:endParaRPr lang="en-US" sz="3800" kern="1200" dirty="0"/>
        </a:p>
      </dsp:txBody>
      <dsp:txXfrm rot="16200000">
        <a:off x="2066626" y="2154503"/>
        <a:ext cx="3161471" cy="642575"/>
      </dsp:txXfrm>
    </dsp:sp>
    <dsp:sp modelId="{10AC6FAA-8E8B-46E0-B9BA-7A336163346F}">
      <dsp:nvSpPr>
        <dsp:cNvPr id="0" name=""/>
        <dsp:cNvSpPr/>
      </dsp:nvSpPr>
      <dsp:spPr>
        <a:xfrm rot="5400000">
          <a:off x="3059033" y="3956989"/>
          <a:ext cx="566211" cy="481931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7E5AA9-21FB-443E-A275-59E7DBB4FB37}">
      <dsp:nvSpPr>
        <dsp:cNvPr id="0" name=""/>
        <dsp:cNvSpPr/>
      </dsp:nvSpPr>
      <dsp:spPr>
        <a:xfrm>
          <a:off x="3968649" y="895055"/>
          <a:ext cx="2393593" cy="385545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5438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paling </a:t>
          </a:r>
          <a:r>
            <a:rPr lang="en-US" sz="2200" kern="1200" dirty="0" err="1" smtClean="0"/>
            <a:t>rendah</a:t>
          </a:r>
          <a:r>
            <a:rPr lang="en-US" sz="2200" kern="1200" dirty="0" smtClean="0"/>
            <a:t> </a:t>
          </a:r>
          <a:r>
            <a:rPr lang="en-US" sz="2200" b="1" kern="1200" dirty="0" smtClean="0"/>
            <a:t>60% (</a:t>
          </a:r>
          <a:r>
            <a:rPr lang="en-US" sz="2200" b="1" kern="1200" dirty="0" err="1" smtClean="0"/>
            <a:t>enam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puluh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persen</a:t>
          </a:r>
          <a:r>
            <a:rPr lang="en-US" sz="2200" b="1" kern="1200" dirty="0" smtClean="0"/>
            <a:t>) </a:t>
          </a:r>
          <a:r>
            <a:rPr lang="en-US" sz="2200" kern="1200" dirty="0" err="1" smtClean="0"/>
            <a:t>dan</a:t>
          </a:r>
          <a:r>
            <a:rPr lang="en-US" sz="2200" kern="1200" dirty="0" smtClean="0"/>
            <a:t> paling </a:t>
          </a:r>
          <a:r>
            <a:rPr lang="en-US" sz="2200" kern="1200" dirty="0" err="1" smtClean="0"/>
            <a:t>tinggi</a:t>
          </a:r>
          <a:r>
            <a:rPr lang="en-US" sz="2200" kern="1200" dirty="0" smtClean="0"/>
            <a:t> </a:t>
          </a:r>
          <a:r>
            <a:rPr lang="en-US" sz="2200" b="1" kern="1200" dirty="0" smtClean="0"/>
            <a:t>70% (</a:t>
          </a:r>
          <a:r>
            <a:rPr lang="en-US" sz="2200" b="1" kern="1200" dirty="0" err="1" smtClean="0"/>
            <a:t>tujuh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puluh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persen</a:t>
          </a:r>
          <a:r>
            <a:rPr lang="en-US" sz="2200" b="1" kern="1200" dirty="0" smtClean="0"/>
            <a:t>) </a:t>
          </a:r>
          <a:r>
            <a:rPr lang="en-US" sz="2200" kern="1200" dirty="0" err="1" smtClean="0"/>
            <a:t>dari</a:t>
          </a:r>
          <a:r>
            <a:rPr lang="en-US" sz="2200" kern="1200" dirty="0" smtClean="0"/>
            <a:t> total </a:t>
          </a:r>
          <a:r>
            <a:rPr lang="en-US" sz="2200" kern="1200" dirty="0" err="1" smtClean="0"/>
            <a:t>populasi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pegawai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dalam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satu</a:t>
          </a:r>
          <a:r>
            <a:rPr lang="en-US" sz="2200" kern="1200" dirty="0" smtClean="0"/>
            <a:t> unit </a:t>
          </a:r>
          <a:r>
            <a:rPr lang="en-US" sz="2200" kern="1200" dirty="0" err="1" smtClean="0"/>
            <a:t>kerja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berada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pada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klasifikasi</a:t>
          </a:r>
          <a:r>
            <a:rPr lang="en-US" sz="2200" kern="1200" dirty="0" smtClean="0"/>
            <a:t> status </a:t>
          </a:r>
          <a:r>
            <a:rPr lang="en-US" sz="2200" kern="1200" dirty="0" err="1" smtClean="0"/>
            <a:t>kinerja</a:t>
          </a:r>
          <a:r>
            <a:rPr lang="en-US" sz="2200" kern="1200" dirty="0" smtClean="0"/>
            <a:t> "</a:t>
          </a:r>
          <a:r>
            <a:rPr lang="en-US" sz="2200" kern="1200" dirty="0" err="1" smtClean="0"/>
            <a:t>sesuai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ekspektasi</a:t>
          </a:r>
          <a:r>
            <a:rPr lang="en-US" sz="2200" kern="1200" dirty="0" smtClean="0"/>
            <a:t>"</a:t>
          </a:r>
          <a:endParaRPr lang="en-US" sz="2200" kern="1200" dirty="0"/>
        </a:p>
      </dsp:txBody>
      <dsp:txXfrm>
        <a:off x="3968649" y="895055"/>
        <a:ext cx="2393593" cy="3855452"/>
      </dsp:txXfrm>
    </dsp:sp>
    <dsp:sp modelId="{BD371B62-37A0-423C-99F1-DD2F22548A2C}">
      <dsp:nvSpPr>
        <dsp:cNvPr id="0" name=""/>
        <dsp:cNvSpPr/>
      </dsp:nvSpPr>
      <dsp:spPr>
        <a:xfrm>
          <a:off x="6651402" y="895055"/>
          <a:ext cx="3212877" cy="3855452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c</a:t>
          </a:r>
          <a:endParaRPr lang="en-US" sz="3800" kern="1200" dirty="0"/>
        </a:p>
      </dsp:txBody>
      <dsp:txXfrm rot="16200000">
        <a:off x="5391954" y="2154503"/>
        <a:ext cx="3161471" cy="642575"/>
      </dsp:txXfrm>
    </dsp:sp>
    <dsp:sp modelId="{D0A94850-6FCB-44C6-9134-C98596720FF7}">
      <dsp:nvSpPr>
        <dsp:cNvPr id="0" name=""/>
        <dsp:cNvSpPr/>
      </dsp:nvSpPr>
      <dsp:spPr>
        <a:xfrm rot="5400000">
          <a:off x="6384360" y="3956989"/>
          <a:ext cx="566211" cy="481931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E3AC94-9EF4-43E0-AD67-6D88419E7066}">
      <dsp:nvSpPr>
        <dsp:cNvPr id="0" name=""/>
        <dsp:cNvSpPr/>
      </dsp:nvSpPr>
      <dsp:spPr>
        <a:xfrm>
          <a:off x="7293977" y="895055"/>
          <a:ext cx="2393593" cy="385545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5438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paling </a:t>
          </a:r>
          <a:r>
            <a:rPr lang="en-US" sz="2200" kern="1200" dirty="0" err="1" smtClean="0"/>
            <a:t>tinggi</a:t>
          </a:r>
          <a:r>
            <a:rPr lang="en-US" sz="2200" kern="1200" dirty="0" smtClean="0"/>
            <a:t> </a:t>
          </a:r>
          <a:r>
            <a:rPr lang="en-US" sz="2200" b="1" kern="1200" dirty="0" smtClean="0"/>
            <a:t>20% (</a:t>
          </a:r>
          <a:r>
            <a:rPr lang="en-US" sz="2200" b="1" kern="1200" dirty="0" err="1" smtClean="0"/>
            <a:t>dua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puluh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persen</a:t>
          </a:r>
          <a:r>
            <a:rPr lang="en-US" sz="2200" b="1" kern="1200" dirty="0" smtClean="0"/>
            <a:t>) </a:t>
          </a:r>
          <a:r>
            <a:rPr lang="en-US" sz="2200" kern="1200" dirty="0" err="1" smtClean="0"/>
            <a:t>dari</a:t>
          </a:r>
          <a:r>
            <a:rPr lang="en-US" sz="2200" kern="1200" dirty="0" smtClean="0"/>
            <a:t> total </a:t>
          </a:r>
          <a:r>
            <a:rPr lang="en-US" sz="2200" kern="1200" dirty="0" err="1" smtClean="0"/>
            <a:t>populasi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pegawai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dalam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satu</a:t>
          </a:r>
          <a:r>
            <a:rPr lang="en-US" sz="2200" kern="1200" dirty="0" smtClean="0"/>
            <a:t> unit </a:t>
          </a:r>
          <a:r>
            <a:rPr lang="en-US" sz="2200" kern="1200" dirty="0" err="1" smtClean="0"/>
            <a:t>kerja</a:t>
          </a:r>
          <a:r>
            <a:rPr lang="en-US" sz="2200" kern="1200" dirty="0" smtClean="0"/>
            <a:t> PNS </a:t>
          </a:r>
          <a:r>
            <a:rPr lang="en-US" sz="2200" kern="1200" dirty="0" err="1" smtClean="0"/>
            <a:t>berada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pada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klasifikasi</a:t>
          </a:r>
          <a:r>
            <a:rPr lang="en-US" sz="2200" kern="1200" dirty="0" smtClean="0"/>
            <a:t> status </a:t>
          </a:r>
          <a:r>
            <a:rPr lang="en-US" sz="2200" kern="1200" dirty="0" err="1" smtClean="0"/>
            <a:t>kinerja</a:t>
          </a:r>
          <a:r>
            <a:rPr lang="en-US" sz="2200" kern="1200" dirty="0" smtClean="0"/>
            <a:t> "di </a:t>
          </a:r>
          <a:r>
            <a:rPr lang="en-US" sz="2200" kern="1200" dirty="0" err="1" smtClean="0"/>
            <a:t>bawah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ekspektasi</a:t>
          </a:r>
          <a:r>
            <a:rPr lang="en-US" sz="2200" kern="1200" dirty="0" smtClean="0"/>
            <a:t>"</a:t>
          </a:r>
          <a:endParaRPr lang="en-US" sz="2200" kern="1200" dirty="0"/>
        </a:p>
      </dsp:txBody>
      <dsp:txXfrm>
        <a:off x="7293977" y="895055"/>
        <a:ext cx="2393593" cy="385545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5915E9-D2B9-4BE1-8573-130FCA93C6F6}">
      <dsp:nvSpPr>
        <dsp:cNvPr id="0" name=""/>
        <dsp:cNvSpPr/>
      </dsp:nvSpPr>
      <dsp:spPr>
        <a:xfrm>
          <a:off x="0" y="270933"/>
          <a:ext cx="4876800" cy="48768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5FD0D5-AEF3-452C-A4FB-A1A77C128257}">
      <dsp:nvSpPr>
        <dsp:cNvPr id="0" name=""/>
        <dsp:cNvSpPr/>
      </dsp:nvSpPr>
      <dsp:spPr>
        <a:xfrm>
          <a:off x="2438400" y="270933"/>
          <a:ext cx="5689599" cy="487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1. </a:t>
          </a:r>
          <a:r>
            <a:rPr lang="en-US" sz="3000" kern="1200" dirty="0" err="1" smtClean="0"/>
            <a:t>atasan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langsung</a:t>
          </a:r>
          <a:r>
            <a:rPr lang="en-US" sz="3000" kern="1200" dirty="0" smtClean="0"/>
            <a:t>;</a:t>
          </a:r>
          <a:endParaRPr lang="en-US" sz="3000" kern="1200" dirty="0"/>
        </a:p>
      </dsp:txBody>
      <dsp:txXfrm>
        <a:off x="2438400" y="270933"/>
        <a:ext cx="5689599" cy="1036319"/>
      </dsp:txXfrm>
    </dsp:sp>
    <dsp:sp modelId="{0EFDBEFA-6211-4F12-8741-5A3E3F3D47CA}">
      <dsp:nvSpPr>
        <dsp:cNvPr id="0" name=""/>
        <dsp:cNvSpPr/>
      </dsp:nvSpPr>
      <dsp:spPr>
        <a:xfrm>
          <a:off x="640079" y="1307253"/>
          <a:ext cx="3596640" cy="359664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5288B6-365D-4CE5-8DA7-57A6F7AE4804}">
      <dsp:nvSpPr>
        <dsp:cNvPr id="0" name=""/>
        <dsp:cNvSpPr/>
      </dsp:nvSpPr>
      <dsp:spPr>
        <a:xfrm>
          <a:off x="2438400" y="1307253"/>
          <a:ext cx="5689599" cy="35966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2. </a:t>
          </a:r>
          <a:r>
            <a:rPr lang="en-US" sz="3000" kern="1200" dirty="0" err="1" smtClean="0"/>
            <a:t>pejabat</a:t>
          </a:r>
          <a:r>
            <a:rPr lang="en-US" sz="3000" kern="1200" dirty="0" smtClean="0"/>
            <a:t> yang </a:t>
          </a:r>
          <a:r>
            <a:rPr lang="en-US" sz="3000" kern="1200" dirty="0" err="1" smtClean="0"/>
            <a:t>ditugaskan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menjadi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atasan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langsung</a:t>
          </a:r>
          <a:r>
            <a:rPr lang="en-US" sz="3000" kern="1200" dirty="0" smtClean="0"/>
            <a:t> PNS;</a:t>
          </a:r>
          <a:endParaRPr lang="en-US" sz="3000" kern="1200" dirty="0"/>
        </a:p>
      </dsp:txBody>
      <dsp:txXfrm>
        <a:off x="2438400" y="1307253"/>
        <a:ext cx="5689599" cy="1036320"/>
      </dsp:txXfrm>
    </dsp:sp>
    <dsp:sp modelId="{B1321E29-E950-4AC6-8241-D9295C7393A4}">
      <dsp:nvSpPr>
        <dsp:cNvPr id="0" name=""/>
        <dsp:cNvSpPr/>
      </dsp:nvSpPr>
      <dsp:spPr>
        <a:xfrm>
          <a:off x="1280160" y="2343573"/>
          <a:ext cx="2316480" cy="231648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E0064F-FE91-4E9D-AE21-C9A0A46F7BED}">
      <dsp:nvSpPr>
        <dsp:cNvPr id="0" name=""/>
        <dsp:cNvSpPr/>
      </dsp:nvSpPr>
      <dsp:spPr>
        <a:xfrm>
          <a:off x="2438400" y="2343573"/>
          <a:ext cx="5689599" cy="23164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3. </a:t>
          </a:r>
          <a:r>
            <a:rPr lang="en-US" sz="3000" kern="1200" dirty="0" err="1" smtClean="0"/>
            <a:t>rekan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kerja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setingkat</a:t>
          </a:r>
          <a:endParaRPr lang="en-US" sz="3000" kern="1200" dirty="0"/>
        </a:p>
      </dsp:txBody>
      <dsp:txXfrm>
        <a:off x="2438400" y="2343573"/>
        <a:ext cx="5689599" cy="1036319"/>
      </dsp:txXfrm>
    </dsp:sp>
    <dsp:sp modelId="{E700E0D1-840F-47BD-A2C0-EF9F18E02F80}">
      <dsp:nvSpPr>
        <dsp:cNvPr id="0" name=""/>
        <dsp:cNvSpPr/>
      </dsp:nvSpPr>
      <dsp:spPr>
        <a:xfrm>
          <a:off x="1920240" y="3379893"/>
          <a:ext cx="1036320" cy="103632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5F4956-306C-4159-A9CA-E3AF9AFCF1D7}">
      <dsp:nvSpPr>
        <dsp:cNvPr id="0" name=""/>
        <dsp:cNvSpPr/>
      </dsp:nvSpPr>
      <dsp:spPr>
        <a:xfrm>
          <a:off x="2438400" y="3379893"/>
          <a:ext cx="5689599" cy="10363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4. </a:t>
          </a:r>
          <a:r>
            <a:rPr lang="en-US" sz="3000" kern="1200" dirty="0" err="1" smtClean="0"/>
            <a:t>bawahan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langsung</a:t>
          </a:r>
          <a:endParaRPr lang="en-US" sz="3000" kern="1200" dirty="0"/>
        </a:p>
      </dsp:txBody>
      <dsp:txXfrm>
        <a:off x="2438400" y="3379893"/>
        <a:ext cx="5689599" cy="103632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61E89A-92EB-4112-AF66-5FD84640FD70}">
      <dsp:nvSpPr>
        <dsp:cNvPr id="0" name=""/>
        <dsp:cNvSpPr/>
      </dsp:nvSpPr>
      <dsp:spPr>
        <a:xfrm>
          <a:off x="2004479" y="2676141"/>
          <a:ext cx="127055" cy="1270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C8539-5AE9-47F3-8311-833BB8735DDE}">
      <dsp:nvSpPr>
        <dsp:cNvPr id="0" name=""/>
        <dsp:cNvSpPr/>
      </dsp:nvSpPr>
      <dsp:spPr>
        <a:xfrm>
          <a:off x="1893178" y="2854506"/>
          <a:ext cx="127055" cy="1270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3D1132-73A4-4134-B021-8C9032D84524}">
      <dsp:nvSpPr>
        <dsp:cNvPr id="0" name=""/>
        <dsp:cNvSpPr/>
      </dsp:nvSpPr>
      <dsp:spPr>
        <a:xfrm>
          <a:off x="1760532" y="3008932"/>
          <a:ext cx="127055" cy="1270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8BC352-DA6E-4523-AA91-B0977C710E2B}">
      <dsp:nvSpPr>
        <dsp:cNvPr id="0" name=""/>
        <dsp:cNvSpPr/>
      </dsp:nvSpPr>
      <dsp:spPr>
        <a:xfrm>
          <a:off x="2349389" y="396948"/>
          <a:ext cx="127055" cy="1270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70A448-0332-4585-9493-044654E4EFEB}">
      <dsp:nvSpPr>
        <dsp:cNvPr id="0" name=""/>
        <dsp:cNvSpPr/>
      </dsp:nvSpPr>
      <dsp:spPr>
        <a:xfrm>
          <a:off x="2519136" y="295795"/>
          <a:ext cx="127055" cy="1270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8DE668-4E46-4670-9BB4-D5541F3BF718}">
      <dsp:nvSpPr>
        <dsp:cNvPr id="0" name=""/>
        <dsp:cNvSpPr/>
      </dsp:nvSpPr>
      <dsp:spPr>
        <a:xfrm>
          <a:off x="2688374" y="194643"/>
          <a:ext cx="127055" cy="1270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8B3770-EF64-4F8A-B7DD-1D6A7AF6A835}">
      <dsp:nvSpPr>
        <dsp:cNvPr id="0" name=""/>
        <dsp:cNvSpPr/>
      </dsp:nvSpPr>
      <dsp:spPr>
        <a:xfrm>
          <a:off x="2857612" y="295795"/>
          <a:ext cx="127055" cy="1270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EFE258-ECA8-4669-9C8D-505573C17881}">
      <dsp:nvSpPr>
        <dsp:cNvPr id="0" name=""/>
        <dsp:cNvSpPr/>
      </dsp:nvSpPr>
      <dsp:spPr>
        <a:xfrm>
          <a:off x="3027358" y="396948"/>
          <a:ext cx="127055" cy="1270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1C504F-25CE-4935-85E9-4CB273E7E29B}">
      <dsp:nvSpPr>
        <dsp:cNvPr id="0" name=""/>
        <dsp:cNvSpPr/>
      </dsp:nvSpPr>
      <dsp:spPr>
        <a:xfrm>
          <a:off x="2688374" y="408074"/>
          <a:ext cx="127055" cy="1270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CD35BE-417E-4B22-A291-D8BDE63989CE}">
      <dsp:nvSpPr>
        <dsp:cNvPr id="0" name=""/>
        <dsp:cNvSpPr/>
      </dsp:nvSpPr>
      <dsp:spPr>
        <a:xfrm>
          <a:off x="2688374" y="621506"/>
          <a:ext cx="127055" cy="1270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AB9247-C58A-4230-8EC2-33D3AAA2D0E3}">
      <dsp:nvSpPr>
        <dsp:cNvPr id="0" name=""/>
        <dsp:cNvSpPr/>
      </dsp:nvSpPr>
      <dsp:spPr>
        <a:xfrm>
          <a:off x="579829" y="3228012"/>
          <a:ext cx="10893302" cy="17988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038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PNS yang </a:t>
          </a:r>
          <a:r>
            <a:rPr lang="en-US" sz="2200" b="1" kern="1200" dirty="0" err="1" smtClean="0"/>
            <a:t>menunjukkan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penilaian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kinerja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dengan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predikat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Baik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berturut-turut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selama</a:t>
          </a:r>
          <a:r>
            <a:rPr lang="en-US" sz="2200" b="1" kern="1200" dirty="0" smtClean="0"/>
            <a:t> 2 (</a:t>
          </a:r>
          <a:r>
            <a:rPr lang="en-US" sz="2200" b="1" kern="1200" dirty="0" err="1" smtClean="0"/>
            <a:t>dua</a:t>
          </a:r>
          <a:r>
            <a:rPr lang="en-US" sz="2200" b="1" kern="1200" dirty="0" smtClean="0"/>
            <a:t>) </a:t>
          </a:r>
          <a:r>
            <a:rPr lang="en-US" sz="2200" b="1" kern="1200" dirty="0" err="1" smtClean="0"/>
            <a:t>tahun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dapat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diprioritaskan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untuk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pengembangan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kompetensi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lebih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lanjut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sesuai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dengan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ketentuan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peraturan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perundang-undangan</a:t>
          </a:r>
          <a:r>
            <a:rPr lang="en-US" sz="2200" b="1" kern="1200" dirty="0" smtClean="0"/>
            <a:t>.</a:t>
          </a:r>
          <a:endParaRPr lang="en-US" sz="2200" b="1" kern="1200" dirty="0"/>
        </a:p>
      </dsp:txBody>
      <dsp:txXfrm>
        <a:off x="667639" y="3315822"/>
        <a:ext cx="10717682" cy="1623183"/>
      </dsp:txXfrm>
    </dsp:sp>
    <dsp:sp modelId="{687F7DAB-43D6-4F70-AA9C-1CADDF6062D9}">
      <dsp:nvSpPr>
        <dsp:cNvPr id="0" name=""/>
        <dsp:cNvSpPr/>
      </dsp:nvSpPr>
      <dsp:spPr>
        <a:xfrm>
          <a:off x="0" y="2573530"/>
          <a:ext cx="1270556" cy="1270472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68E9C0-3044-46CB-AA38-2ABA759DB6F8}">
      <dsp:nvSpPr>
        <dsp:cNvPr id="0" name=""/>
        <dsp:cNvSpPr/>
      </dsp:nvSpPr>
      <dsp:spPr>
        <a:xfrm>
          <a:off x="1874309" y="738169"/>
          <a:ext cx="9598822" cy="17873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0038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PNS yang </a:t>
          </a:r>
          <a:r>
            <a:rPr lang="en-US" sz="2200" b="1" kern="1200" dirty="0" err="1" smtClean="0"/>
            <a:t>menunjukkan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penilaian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kinerja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dengan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predikat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Sangat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Baik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berturut-turut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selama</a:t>
          </a:r>
          <a:r>
            <a:rPr lang="en-US" sz="2200" b="1" kern="1200" dirty="0" smtClean="0"/>
            <a:t> 2 (</a:t>
          </a:r>
          <a:r>
            <a:rPr lang="en-US" sz="2200" b="1" kern="1200" dirty="0" err="1" smtClean="0"/>
            <a:t>dua</a:t>
          </a:r>
          <a:r>
            <a:rPr lang="en-US" sz="2200" b="1" kern="1200" dirty="0" smtClean="0"/>
            <a:t>) </a:t>
          </a:r>
          <a:r>
            <a:rPr lang="en-US" sz="2200" b="1" kern="1200" dirty="0" err="1" smtClean="0"/>
            <a:t>tahun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dapat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diprioritaskan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untuk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diikutsertakan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dalam</a:t>
          </a:r>
          <a:r>
            <a:rPr lang="en-US" sz="2200" b="1" kern="1200" dirty="0" smtClean="0"/>
            <a:t> program </a:t>
          </a:r>
          <a:r>
            <a:rPr lang="en-US" sz="2200" b="1" kern="1200" dirty="0" err="1" smtClean="0"/>
            <a:t>kelompok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rencana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suksesi</a:t>
          </a:r>
          <a:r>
            <a:rPr lang="en-US" sz="2200" b="1" kern="1200" dirty="0" smtClean="0"/>
            <a:t> (talent pool) </a:t>
          </a:r>
          <a:r>
            <a:rPr lang="en-US" sz="2200" b="1" kern="1200" dirty="0" err="1" smtClean="0"/>
            <a:t>pada</a:t>
          </a:r>
          <a:r>
            <a:rPr lang="en-US" sz="2200" b="1" kern="1200" dirty="0" smtClean="0"/>
            <a:t> </a:t>
          </a:r>
          <a:r>
            <a:rPr lang="en-US" sz="2200" b="1" kern="1200" dirty="0" err="1" smtClean="0"/>
            <a:t>instansi</a:t>
          </a:r>
          <a:r>
            <a:rPr lang="en-US" sz="2200" b="1" kern="1200" dirty="0" smtClean="0"/>
            <a:t> yang </a:t>
          </a:r>
          <a:r>
            <a:rPr lang="en-US" sz="2200" b="1" kern="1200" dirty="0" err="1" smtClean="0"/>
            <a:t>bersangkutan</a:t>
          </a:r>
          <a:r>
            <a:rPr lang="en-US" sz="2200" b="1" kern="1200" dirty="0" smtClean="0"/>
            <a:t>.</a:t>
          </a:r>
          <a:endParaRPr lang="en-US" sz="2200" b="1" kern="1200" dirty="0"/>
        </a:p>
      </dsp:txBody>
      <dsp:txXfrm>
        <a:off x="1961562" y="825422"/>
        <a:ext cx="9424316" cy="1612882"/>
      </dsp:txXfrm>
    </dsp:sp>
    <dsp:sp modelId="{50398C82-C4A9-4301-BAF6-4C4466F7EE79}">
      <dsp:nvSpPr>
        <dsp:cNvPr id="0" name=""/>
        <dsp:cNvSpPr/>
      </dsp:nvSpPr>
      <dsp:spPr>
        <a:xfrm>
          <a:off x="1084826" y="526221"/>
          <a:ext cx="1270556" cy="1270472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ccentedPicture">
  <dgm:title val=""/>
  <dgm:desc val=""/>
  <dgm:catLst>
    <dgm:cat type="picture" pri="1000"/>
    <dgm:cat type="pictureconver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</dgm:varLst>
    <dgm:alg type="composite"/>
    <dgm:shape xmlns:r="http://schemas.openxmlformats.org/officeDocument/2006/relationships" r:blip="">
      <dgm:adjLst/>
    </dgm:shape>
    <dgm:choose name="Name1">
      <dgm:if name="Name2" axis="ch" ptType="node" func="cnt" op="lte" val="1">
        <dgm:constrLst>
          <dgm:constr type="h" for="ch" forName="picture_1" refType="h"/>
          <dgm:constr type="w" for="ch" forName="picture_1" refType="h" refFor="ch" refForName="picture_1" op="equ" fact="0.784"/>
          <dgm:constr type="l" for="ch" forName="picture_1"/>
          <dgm:constr type="t" for="ch" forName="picture_1"/>
          <dgm:constr type="w" for="ch" forName="text_1" refType="w" refFor="ch" refForName="picture_1" fact="0.77"/>
          <dgm:constr type="h" for="ch" forName="text_1" refType="h" refFor="ch" refForName="picture_1" fact="0.6"/>
          <dgm:constr type="l" for="ch" forName="text_1" refType="w" refFor="ch" refForName="picture_1" fact="0.04"/>
          <dgm:constr type="t" for="ch" forName="text_1" refType="h" refFor="ch" refForName="picture_1" fact="0.4"/>
        </dgm:constrLst>
      </dgm:if>
      <dgm:if name="Name3" axis="ch" ptType="node" func="cnt" op="lte" val="5">
        <dgm:choose name="Name4">
          <dgm:if name="Name5" func="var" arg="dir" op="equ" val="norm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l" for="ch" forName="picture_1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l" for="ch" forName="text_1" refType="w" refFor="ch" refForName="picture_1" fact="0.04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r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l" for="ch" forName="maxNode" refType="r" refFor="ch" refForName="picture_1"/>
              <dgm:constr type="lOff" for="ch" forName="maxNode" refType="h" refFor="des" refForName="pair" fact="0.5"/>
              <dgm:constr type="r" for="ch" forName="maxNode" refType="w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if>
          <dgm:else name="Name6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r" for="ch" forName="picture_1" refType="w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r" for="ch" forName="text_1" refType="w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l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r" for="ch" forName="maxNode" refType="l" refFor="ch" refForName="picture_1"/>
              <dgm:constr type="rOff" for="ch" forName="maxNode" refType="h" refFor="des" refForName="pair" fact="-0.5"/>
              <dgm:constr type="l" for="ch" forName="maxNode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else>
        </dgm:choose>
      </dgm:if>
      <dgm:else name="Name7">
        <dgm:choose name="Name8">
          <dgm:if name="Name9" func="var" arg="dir" op="equ" val="norm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l" for="ch" forName="picture_1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l" for="ch" forName="text_1" refType="w" refFor="ch" refForName="picture_1" fact="0.04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r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l" for="ch" forName="maxNode" refType="r" refFor="ch" refForName="picture_1"/>
              <dgm:constr type="lOff" for="ch" forName="maxNode" refType="h" refFor="des" refForName="pair" fact="0.5"/>
              <dgm:constr type="r" for="ch" forName="maxNode" refType="w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if>
          <dgm:else name="Name10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r" for="ch" forName="picture_1" refType="w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r" for="ch" forName="text_1" refType="w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l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r" for="ch" forName="maxNode" refType="l" refFor="ch" refForName="picture_1"/>
              <dgm:constr type="rOff" for="ch" forName="maxNode" refType="h" refFor="des" refForName="pair" fact="-0.5"/>
              <dgm:constr type="l" for="ch" forName="maxNode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else>
        </dgm:choose>
      </dgm:else>
    </dgm:choose>
    <dgm:forEach name="Name11" axis="ch" ptType="sibTrans" hideLastTrans="0" cnt="1">
      <dgm:layoutNode name="picture_1" styleLbl="bgImgPlace1">
        <dgm:alg type="sp"/>
        <dgm:shape xmlns:r="http://schemas.openxmlformats.org/officeDocument/2006/relationships" type="roundRect" r:blip="" blipPhldr="1">
          <dgm:adjLst/>
        </dgm:shape>
        <dgm:presOf axis="self"/>
      </dgm:layoutNode>
    </dgm:forEach>
    <dgm:forEach name="Name12" axis="ch" ptType="node" cnt="1">
      <dgm:layoutNode name="text_1" styleLbl="node1">
        <dgm:varLst>
          <dgm:bulletEnabled val="1"/>
        </dgm:varLst>
        <dgm:choose name="Name13">
          <dgm:if name="Name14" func="var" arg="dir" op="equ" val="norm">
            <dgm:alg type="tx">
              <dgm:param type="parTxLTRAlign" val="l"/>
              <dgm:param type="parTxRTLAlign" val="l"/>
              <dgm:param type="shpTxLTRAlignCh" val="l"/>
              <dgm:param type="shpTxRTLAlignCh" val="l"/>
              <dgm:param type="txAnchorVert" val="b"/>
            </dgm:alg>
          </dgm:if>
          <dgm:else name="Name15">
            <dgm:alg type="tx">
              <dgm:param type="parTxLTRAlign" val="r"/>
              <dgm:param type="parTxRTLAlign" val="r"/>
              <dgm:param type="shpTxLTRAlignCh" val="r"/>
              <dgm:param type="shpTxRTLAlignCh" val="r"/>
              <dgm:param type="txAnchorVert" val="b"/>
            </dgm:alg>
          </dgm:else>
        </dgm:choose>
        <dgm:shape xmlns:r="http://schemas.openxmlformats.org/officeDocument/2006/relationships" type="rect" r:blip="" hideGeom="1">
          <dgm:adjLst/>
        </dgm:shape>
        <dgm:presOf axis="desOrSelf" ptType="node"/>
        <dgm:constrLst>
          <dgm:constr type="primFontSz" val="65"/>
          <dgm:constr type="lMarg" refType="primFontSz" fact="0.2"/>
          <dgm:constr type="rMarg" refType="primFontSz" fact="0.2"/>
          <dgm:constr type="tMarg" refType="primFontSz" fact="0.2"/>
          <dgm:constr type="bMarg" refType="primFontSz" fact="0.2"/>
        </dgm:constrLst>
        <dgm:ruleLst>
          <dgm:rule type="primFontSz" val="5" fact="NaN" max="NaN"/>
        </dgm:ruleLst>
      </dgm:layoutNode>
    </dgm:forEach>
    <dgm:choose name="Name16">
      <dgm:if name="Name17" axis="ch" ptType="node" func="cnt" op="gte" val="2">
        <dgm:layoutNode name="linV">
          <dgm:choose name="Name18">
            <dgm:if name="Name19" func="var" arg="dir" op="equ" val="norm">
              <dgm:alg type="lin">
                <dgm:param type="linDir" val="fromT"/>
                <dgm:param type="vertAlign" val="t"/>
                <dgm:param type="nodeHorzAlign" val="l"/>
                <dgm:param type="horzAlign" val="l"/>
                <dgm:param type="fallback" val="1D"/>
              </dgm:alg>
            </dgm:if>
            <dgm:else name="Name20">
              <dgm:alg type="lin">
                <dgm:param type="linDir" val="fromT"/>
                <dgm:param type="vertAlign" val="t"/>
                <dgm:param type="nodeHorzAlign" val="r"/>
                <dgm:param type="horzAlign" val="r"/>
                <dgm:param type="fallback" val="1D"/>
              </dgm:alg>
            </dgm:else>
          </dgm:choose>
          <dgm:shape xmlns:r="http://schemas.openxmlformats.org/officeDocument/2006/relationships" r:blip="">
            <dgm:adjLst/>
          </dgm:shape>
          <dgm:constrLst>
            <dgm:constr type="w" for="ch" forName="spaceV" val="1"/>
            <dgm:constr type="w" for="ch" forName="pair" refType="w" op="equ"/>
            <dgm:constr type="w" for="des" forName="desText" op="equ"/>
            <dgm:constr type="primFontSz" for="des" forName="desText" op="equ" val="65"/>
          </dgm:constrLst>
          <dgm:forEach name="Name21" axis="ch" ptType="node" st="2">
            <dgm:layoutNode name="pair">
              <dgm:alg type="composite"/>
              <dgm:shape xmlns:r="http://schemas.openxmlformats.org/officeDocument/2006/relationships" r:blip="">
                <dgm:adjLst/>
              </dgm:shape>
              <dgm:choose name="Name22">
                <dgm:if name="Name23" func="var" arg="dir" op="equ" val="norm">
                  <dgm:constrLst>
                    <dgm:constr type="userC"/>
                    <dgm:constr type="l" for="ch" forName="spaceH"/>
                    <dgm:constr type="r" for="ch" forName="spaceH" refType="userC"/>
                    <dgm:constr type="ctrY" for="ch" forName="spaceH" refType="w" fact="0.5"/>
                    <dgm:constr type="h" for="ch" forName="spaceH" val="1"/>
                    <dgm:constr type="w" for="ch" forName="desPictures" refType="h"/>
                    <dgm:constr type="h" for="ch" forName="desPictures" refType="w" refFor="ch" refForName="desPictures" op="equ"/>
                    <dgm:constr type="ctrX" for="ch" forName="desPictures" refType="userC"/>
                    <dgm:constr type="ctrY" for="ch" forName="desPictures" refType="w" fact="0.5"/>
                    <dgm:constr type="l" for="ch" forName="desTextWrapper" refType="r" refFor="ch" refForName="desPictures"/>
                    <dgm:constr type="ctrY" for="ch" forName="desTextWrapper" refType="w" fact="0.5"/>
                    <dgm:constr type="h" for="ch" forName="desTextWrapper" refType="h"/>
                    <dgm:constr type="h" for="des" forName="desText" refType="h"/>
                  </dgm:constrLst>
                </dgm:if>
                <dgm:else name="Name24">
                  <dgm:constrLst>
                    <dgm:constr type="userC"/>
                    <dgm:constr type="r" for="ch" forName="spaceH" refType="w"/>
                    <dgm:constr type="l" for="ch" forName="spaceH" refType="userC"/>
                    <dgm:constr type="ctrY" for="ch" forName="spaceH" refType="w" fact="0.5"/>
                    <dgm:constr type="h" for="ch" forName="spaceH" val="1"/>
                    <dgm:constr type="w" for="ch" forName="desPictures" refType="h"/>
                    <dgm:constr type="h" for="ch" forName="desPictures" refType="w" refFor="ch" refForName="desPictures" op="equ"/>
                    <dgm:constr type="ctrX" for="ch" forName="desPictures" refType="userC"/>
                    <dgm:constr type="ctrY" for="ch" forName="desPictures" refType="w" fact="0.5"/>
                    <dgm:constr type="r" for="ch" forName="desTextWrapper" refType="l" refFor="ch" refForName="desPictures"/>
                    <dgm:constr type="ctrY" for="ch" forName="desTextWrapper" refType="w" fact="0.5"/>
                    <dgm:constr type="h" for="ch" forName="desTextWrapper" refType="h"/>
                    <dgm:constr type="h" for="des" forName="desText" refType="h"/>
                  </dgm:constrLst>
                </dgm:else>
              </dgm:choose>
              <dgm:layoutNode name="spaceH">
                <dgm:alg type="sp"/>
                <dgm:shape xmlns:r="http://schemas.openxmlformats.org/officeDocument/2006/relationships" type="rect" r:blip="" hideGeom="1">
                  <dgm:adjLst/>
                </dgm:shape>
                <dgm:presOf/>
              </dgm:layoutNode>
              <dgm:layoutNode name="desPictures" styleLbl="alignImgPlace1">
                <dgm:alg type="sp"/>
                <dgm:shape xmlns:r="http://schemas.openxmlformats.org/officeDocument/2006/relationships" type="ellipse" r:blip="" blipPhldr="1">
                  <dgm:adjLst/>
                </dgm:shape>
                <dgm:presOf/>
              </dgm:layoutNode>
              <dgm:layoutNode name="desTextWrapper">
                <dgm:choose name="Name25">
                  <dgm:if name="Name26" func="var" arg="dir" op="equ" val="norm">
                    <dgm:alg type="lin">
                      <dgm:param type="horzAlign" val="l"/>
                    </dgm:alg>
                  </dgm:if>
                  <dgm:else name="Name27">
                    <dgm:alg type="lin">
                      <dgm:param type="horzAlign" val="r"/>
                    </dgm:alg>
                  </dgm:else>
                </dgm:choose>
                <dgm:layoutNode name="desText" styleLbl="revTx">
                  <dgm:varLst>
                    <dgm:bulletEnabled val="1"/>
                  </dgm:varLst>
                  <dgm:choose name="Name28">
                    <dgm:if name="Name29" func="var" arg="dir" op="equ" val="norm">
                      <dgm:alg type="tx">
                        <dgm:param type="parTxLTRAlign" val="l"/>
                        <dgm:param type="parTxRTLAlign" val="r"/>
                        <dgm:param type="shpTxLTRAlignCh" val="l"/>
                        <dgm:param type="shpTxRTLAlignCh" val="r"/>
                      </dgm:alg>
                    </dgm:if>
                    <dgm:else name="Name30">
                      <dgm:alg type="tx">
                        <dgm:param type="parTxLTRAlign" val="r"/>
                        <dgm:param type="parTxRTLAlign" val="r"/>
                        <dgm:param type="shpTxLTRAlignCh" val="r"/>
                        <dgm:param type="shpTxRTLAlignCh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userW"/>
                    <dgm:constr type="w" refType="userW" fact="0.1"/>
                    <dgm:constr type="lMarg" refType="primFontSz" fact="0.2"/>
                    <dgm:constr type="rMarg" refType="primFontSz" fact="0.2"/>
                    <dgm:constr type="tMarg" refType="primFontSz" fact="0.1"/>
                    <dgm:constr type="bMarg" refType="primFontSz" fact="0.1"/>
                  </dgm:constrLst>
                  <dgm:ruleLst>
                    <dgm:rule type="w" val="NaN" fact="1" max="NaN"/>
                    <dgm:rule type="primFontSz" val="5" fact="NaN" max="NaN"/>
                  </dgm:ruleLst>
                </dgm:layoutNode>
              </dgm:layoutNode>
            </dgm:layoutNode>
            <dgm:forEach name="Name31" axis="followSib" ptType="sibTrans" cnt="1">
              <dgm:layoutNode name="spaceV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forEach>
          </dgm:forEach>
        </dgm:layoutNode>
      </dgm:if>
      <dgm:else name="Name32"/>
    </dgm:choose>
    <dgm:layoutNode name="maxNode">
      <dgm:alg type="lin"/>
      <dgm:shape xmlns:r="http://schemas.openxmlformats.org/officeDocument/2006/relationships" r:blip="">
        <dgm:adjLst/>
      </dgm:shape>
      <dgm:presOf/>
      <dgm:constrLst>
        <dgm:constr type="w" for="ch"/>
        <dgm:constr type="h" for="ch"/>
      </dgm:constrLst>
      <dgm:layoutNode name="Name33">
        <dgm:alg type="sp"/>
        <dgm:shape xmlns:r="http://schemas.openxmlformats.org/officeDocument/2006/relationships" r:blip="">
          <dgm:adjLst/>
        </dgm:shape>
        <dgm:presOf/>
      </dgm:layoutNode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type="homePlate" r:blip="" rot="180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srcNode" val="connSite"/>
              <dgm:param type="dstNode" val="parentNode"/>
              <dgm:param type="dim" val="1D"/>
              <dgm:param type="endSty" val="noArr"/>
              <dgm:param type="begPts" val="auto"/>
              <dgm:param type="endPts" val="auto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dir/>
      <dgm:resizeHandles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parTxLTRAlign" val="r"/>
                <dgm:param type="parTxRTLAlign" val="r"/>
                <dgm:param type="txAnchorVert" val="t"/>
              </dgm:alg>
              <dgm:shape xmlns:r="http://schemas.openxmlformats.org/officeDocument/2006/relationships" type="rect" r:blip="" rot="270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l"/>
                <dgm:param type="parTxRTLAlign" val="l"/>
                <dgm:param type="txAnchorVert" val="t"/>
              </dgm:alg>
              <dgm:shape xmlns:r="http://schemas.openxmlformats.org/officeDocument/2006/relationships" type="rect" r:blip="" rot="90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type="flowChartExtract" r:blip="" rot="90">
                  <dgm:adjLst/>
                </dgm:shape>
              </dgm:if>
              <dgm:else name="Name17">
                <dgm:shape xmlns:r="http://schemas.openxmlformats.org/officeDocument/2006/relationships" type="flowChartExtract" r:blip="" rot="-90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callout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70E820-FA5C-4F9B-A7B6-E2C73F6F464F}" type="datetimeFigureOut">
              <a:rPr lang="id-ID" smtClean="0"/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517B0-20E7-49A4-B864-7116EAC26080}" type="slidenum">
              <a:rPr lang="id-ID" smtClean="0"/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anose="02040502050405020303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anose="02040502050405020303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9001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33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2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diagramColors" Target="../diagrams/colors4.xml"/><Relationship Id="rId8" Type="http://schemas.openxmlformats.org/officeDocument/2006/relationships/diagramQuickStyle" Target="../diagrams/quickStyle4.xml"/><Relationship Id="rId7" Type="http://schemas.openxmlformats.org/officeDocument/2006/relationships/diagramLayout" Target="../diagrams/layout4.xml"/><Relationship Id="rId6" Type="http://schemas.openxmlformats.org/officeDocument/2006/relationships/diagramData" Target="../diagrams/data4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1" Type="http://schemas.openxmlformats.org/officeDocument/2006/relationships/slideLayout" Target="../slideLayouts/slideLayout7.xml"/><Relationship Id="rId10" Type="http://schemas.microsoft.com/office/2007/relationships/diagramDrawing" Target="../diagrams/drawing4.xml"/><Relationship Id="rId1" Type="http://schemas.openxmlformats.org/officeDocument/2006/relationships/diagramData" Target="../diagrams/data3.xml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5.xml"/><Relationship Id="rId4" Type="http://schemas.openxmlformats.org/officeDocument/2006/relationships/diagramColors" Target="../diagrams/colors5.xml"/><Relationship Id="rId3" Type="http://schemas.openxmlformats.org/officeDocument/2006/relationships/diagramQuickStyle" Target="../diagrams/quickStyle5.xml"/><Relationship Id="rId2" Type="http://schemas.openxmlformats.org/officeDocument/2006/relationships/diagramLayout" Target="../diagrams/layout5.xml"/><Relationship Id="rId1" Type="http://schemas.openxmlformats.org/officeDocument/2006/relationships/diagramData" Target="../diagrams/data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6.xml"/><Relationship Id="rId4" Type="http://schemas.openxmlformats.org/officeDocument/2006/relationships/diagramColors" Target="../diagrams/colors6.xml"/><Relationship Id="rId3" Type="http://schemas.openxmlformats.org/officeDocument/2006/relationships/diagramQuickStyle" Target="../diagrams/quickStyle6.xml"/><Relationship Id="rId2" Type="http://schemas.openxmlformats.org/officeDocument/2006/relationships/diagramLayout" Target="../diagrams/layout6.xml"/><Relationship Id="rId1" Type="http://schemas.openxmlformats.org/officeDocument/2006/relationships/diagramData" Target="../diagrams/data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7.xml"/><Relationship Id="rId4" Type="http://schemas.openxmlformats.org/officeDocument/2006/relationships/diagramColors" Target="../diagrams/colors7.xml"/><Relationship Id="rId3" Type="http://schemas.openxmlformats.org/officeDocument/2006/relationships/diagramQuickStyle" Target="../diagrams/quickStyle7.xml"/><Relationship Id="rId2" Type="http://schemas.openxmlformats.org/officeDocument/2006/relationships/diagramLayout" Target="../diagrams/layout7.xml"/><Relationship Id="rId1" Type="http://schemas.openxmlformats.org/officeDocument/2006/relationships/diagramData" Target="../diagrams/data7.xml"/></Relationships>
</file>

<file path=ppt/slides/_rels/slide1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8.xml"/><Relationship Id="rId4" Type="http://schemas.openxmlformats.org/officeDocument/2006/relationships/diagramColors" Target="../diagrams/colors8.xml"/><Relationship Id="rId3" Type="http://schemas.openxmlformats.org/officeDocument/2006/relationships/diagramQuickStyle" Target="../diagrams/quickStyle8.xml"/><Relationship Id="rId2" Type="http://schemas.openxmlformats.org/officeDocument/2006/relationships/diagramLayout" Target="../diagrams/layout8.xml"/><Relationship Id="rId1" Type="http://schemas.openxmlformats.org/officeDocument/2006/relationships/diagramData" Target="../diagrams/data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9.xml"/><Relationship Id="rId4" Type="http://schemas.openxmlformats.org/officeDocument/2006/relationships/diagramColors" Target="../diagrams/colors9.xml"/><Relationship Id="rId3" Type="http://schemas.openxmlformats.org/officeDocument/2006/relationships/diagramQuickStyle" Target="../diagrams/quickStyle9.xml"/><Relationship Id="rId2" Type="http://schemas.openxmlformats.org/officeDocument/2006/relationships/diagramLayout" Target="../diagrams/layout9.xml"/><Relationship Id="rId1" Type="http://schemas.openxmlformats.org/officeDocument/2006/relationships/diagramData" Target="../diagrams/data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10.xml"/><Relationship Id="rId4" Type="http://schemas.openxmlformats.org/officeDocument/2006/relationships/diagramColors" Target="../diagrams/colors10.xml"/><Relationship Id="rId3" Type="http://schemas.openxmlformats.org/officeDocument/2006/relationships/diagramQuickStyle" Target="../diagrams/quickStyle10.xml"/><Relationship Id="rId2" Type="http://schemas.openxmlformats.org/officeDocument/2006/relationships/diagramLayout" Target="../diagrams/layout10.xml"/><Relationship Id="rId1" Type="http://schemas.openxmlformats.org/officeDocument/2006/relationships/diagramData" Target="../diagrams/data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87015" y="3035935"/>
            <a:ext cx="5832475" cy="2075815"/>
          </a:xfrm>
          <a:prstGeom prst="rect">
            <a:avLst/>
          </a:prstGeom>
          <a:solidFill>
            <a:schemeClr val="accent1">
              <a:alpha val="7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ID" sz="3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	</a:t>
            </a:r>
            <a:r>
              <a:rPr lang="en-ID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PENILAIA</a:t>
            </a:r>
            <a:r>
              <a:rPr lang="id-ID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N KINERJA</a:t>
            </a:r>
            <a:r>
              <a:rPr lang="en-ID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 PNS</a:t>
            </a:r>
            <a:endParaRPr lang="en-ID" sz="32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  <a:p>
            <a:pPr algn="ctr">
              <a:defRPr/>
            </a:pPr>
            <a:r>
              <a:rPr lang="en-ID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(PP 30/2019)</a:t>
            </a:r>
            <a:r>
              <a:rPr lang="id-ID" dirty="0" smtClean="0"/>
              <a:t> </a:t>
            </a:r>
            <a:endParaRPr lang="id-ID" dirty="0"/>
          </a:p>
          <a:p>
            <a:pPr algn="ctr" eaLnBrk="1" hangingPunct="1">
              <a:defRPr/>
            </a:pPr>
            <a:endParaRPr lang="en-US" dirty="0"/>
          </a:p>
        </p:txBody>
      </p:sp>
      <p:pic>
        <p:nvPicPr>
          <p:cNvPr id="2053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7323" y="123191"/>
            <a:ext cx="2951162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AutoShape 26"/>
          <p:cNvSpPr/>
          <p:nvPr/>
        </p:nvSpPr>
        <p:spPr bwMode="auto">
          <a:xfrm>
            <a:off x="895309" y="292409"/>
            <a:ext cx="10891466" cy="1224892"/>
          </a:xfrm>
          <a:custGeom>
            <a:avLst/>
            <a:gdLst>
              <a:gd name="T0" fmla="*/ 2147483646 w 21600"/>
              <a:gd name="T1" fmla="*/ 819353200 h 21600"/>
              <a:gd name="T2" fmla="*/ 2147483646 w 21600"/>
              <a:gd name="T3" fmla="*/ 819353200 h 21600"/>
              <a:gd name="T4" fmla="*/ 2147483646 w 21600"/>
              <a:gd name="T5" fmla="*/ 819353200 h 21600"/>
              <a:gd name="T6" fmla="*/ 2147483646 w 21600"/>
              <a:gd name="T7" fmla="*/ 8193532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defPPr>
              <a:defRPr lang="es-E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1pPr>
            <a:lvl2pPr marL="228600" indent="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2pPr>
            <a:lvl3pPr marL="457200" indent="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3pPr>
            <a:lvl4pPr marL="685800" indent="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4pPr>
            <a:lvl5pPr marL="914400" indent="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5pPr>
            <a:lvl6pPr marL="22860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6pPr>
            <a:lvl7pPr marL="27432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7pPr>
            <a:lvl8pPr marL="32004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8pPr>
            <a:lvl9pPr marL="36576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9pPr>
          </a:lstStyle>
          <a:p>
            <a:pPr algn="ctr" eaLnBrk="1">
              <a:lnSpc>
                <a:spcPct val="160000"/>
              </a:lnSpc>
            </a:pPr>
            <a:r>
              <a:rPr lang="sv-SE" altLang="en-US" sz="4400" dirty="0" smtClean="0">
                <a:solidFill>
                  <a:srgbClr val="FC3F26"/>
                </a:solidFill>
                <a:latin typeface="Montserrat" pitchFamily="50" charset="0"/>
              </a:rPr>
              <a:t>PROSES PENYUSUNAN SKP</a:t>
            </a:r>
            <a:endParaRPr lang="sv-SE" altLang="en-US" sz="4400" dirty="0">
              <a:solidFill>
                <a:srgbClr val="53585F"/>
              </a:solidFill>
              <a:latin typeface="Montserrat" pitchFamily="50" charset="0"/>
            </a:endParaRPr>
          </a:p>
        </p:txBody>
      </p:sp>
      <p:graphicFrame>
        <p:nvGraphicFramePr>
          <p:cNvPr id="90" name="Diagram 89"/>
          <p:cNvGraphicFramePr/>
          <p:nvPr/>
        </p:nvGraphicFramePr>
        <p:xfrm>
          <a:off x="2830758" y="2072474"/>
          <a:ext cx="7332141" cy="4445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91" name="Rectangle 90"/>
          <p:cNvSpPr/>
          <p:nvPr/>
        </p:nvSpPr>
        <p:spPr>
          <a:xfrm>
            <a:off x="4274509" y="1522046"/>
            <a:ext cx="37061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memperhatikan</a:t>
            </a:r>
            <a:r>
              <a:rPr lang="en-US" sz="2000" dirty="0"/>
              <a:t>:</a:t>
            </a:r>
            <a:endParaRPr lang="en-US" sz="2000" dirty="0"/>
          </a:p>
        </p:txBody>
      </p:sp>
      <p:pic>
        <p:nvPicPr>
          <p:cNvPr id="93" name="Picture 92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09" t="8500" r="13003" b="8760"/>
          <a:stretch>
            <a:fillRect/>
          </a:stretch>
        </p:blipFill>
        <p:spPr>
          <a:xfrm>
            <a:off x="2116183" y="2220687"/>
            <a:ext cx="640080" cy="762133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09" t="8500" r="13003" b="8760"/>
          <a:stretch>
            <a:fillRect/>
          </a:stretch>
        </p:blipFill>
        <p:spPr>
          <a:xfrm>
            <a:off x="2081349" y="3120046"/>
            <a:ext cx="640080" cy="762133"/>
          </a:xfrm>
          <a:prstGeom prst="rect">
            <a:avLst/>
          </a:prstGeom>
        </p:spPr>
      </p:pic>
      <p:pic>
        <p:nvPicPr>
          <p:cNvPr id="97" name="Picture 9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09" t="8500" r="13003" b="8760"/>
          <a:stretch>
            <a:fillRect/>
          </a:stretch>
        </p:blipFill>
        <p:spPr>
          <a:xfrm>
            <a:off x="2085703" y="4058196"/>
            <a:ext cx="640080" cy="762133"/>
          </a:xfrm>
          <a:prstGeom prst="rect">
            <a:avLst/>
          </a:prstGeom>
        </p:spPr>
      </p:pic>
      <p:pic>
        <p:nvPicPr>
          <p:cNvPr id="98" name="Picture 97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09" t="8500" r="13003" b="8760"/>
          <a:stretch>
            <a:fillRect/>
          </a:stretch>
        </p:blipFill>
        <p:spPr>
          <a:xfrm>
            <a:off x="2100943" y="4968242"/>
            <a:ext cx="640080" cy="762133"/>
          </a:xfrm>
          <a:prstGeom prst="rect">
            <a:avLst/>
          </a:prstGeom>
        </p:spPr>
      </p:pic>
      <p:pic>
        <p:nvPicPr>
          <p:cNvPr id="99" name="Picture 9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09" t="8500" r="13003" b="8760"/>
          <a:stretch>
            <a:fillRect/>
          </a:stretch>
        </p:blipFill>
        <p:spPr>
          <a:xfrm>
            <a:off x="2111829" y="5839098"/>
            <a:ext cx="640080" cy="7621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6431525" y="1686496"/>
          <a:ext cx="6226640" cy="3893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358416" y="161366"/>
          <a:ext cx="5881019" cy="6153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6" name="Rectangle 5"/>
          <p:cNvSpPr/>
          <p:nvPr/>
        </p:nvSpPr>
        <p:spPr>
          <a:xfrm>
            <a:off x="268942" y="1977155"/>
            <a:ext cx="4787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b="1" dirty="0" err="1"/>
              <a:t>Kinerja</a:t>
            </a:r>
            <a:r>
              <a:rPr lang="en-US" b="1" dirty="0"/>
              <a:t> </a:t>
            </a:r>
            <a:r>
              <a:rPr lang="en-US" b="1" dirty="0" err="1"/>
              <a:t>utama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kinerja</a:t>
            </a:r>
            <a:r>
              <a:rPr lang="en-US" b="1" dirty="0"/>
              <a:t> </a:t>
            </a:r>
            <a:r>
              <a:rPr lang="en-US" b="1" dirty="0" err="1"/>
              <a:t>tambahan</a:t>
            </a:r>
            <a:r>
              <a:rPr lang="en-US" dirty="0"/>
              <a:t> paling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memuat</a:t>
            </a:r>
            <a:r>
              <a:rPr lang="en-US" dirty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18249" y="415251"/>
            <a:ext cx="956212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dirty="0"/>
              <a:t>SKP </a:t>
            </a:r>
            <a:r>
              <a:rPr lang="en-US" sz="4000" dirty="0" err="1"/>
              <a:t>bagi</a:t>
            </a:r>
            <a:r>
              <a:rPr lang="en-US" sz="4000" dirty="0"/>
              <a:t> </a:t>
            </a:r>
            <a:r>
              <a:rPr lang="en-US" sz="4000" dirty="0" err="1"/>
              <a:t>pejabat</a:t>
            </a:r>
            <a:r>
              <a:rPr lang="en-US" sz="4000" dirty="0"/>
              <a:t> </a:t>
            </a:r>
            <a:r>
              <a:rPr lang="en-US" sz="4000" dirty="0" err="1"/>
              <a:t>fungsional</a:t>
            </a:r>
            <a:r>
              <a:rPr lang="en-US" sz="4000" dirty="0"/>
              <a:t> </a:t>
            </a:r>
            <a:r>
              <a:rPr lang="en-US" sz="4000" dirty="0" err="1" smtClean="0"/>
              <a:t>disusun</a:t>
            </a:r>
            <a:r>
              <a:rPr lang="en-US" sz="4000" dirty="0" smtClean="0"/>
              <a:t> </a:t>
            </a:r>
            <a:r>
              <a:rPr lang="en-US" sz="4000" dirty="0" err="1"/>
              <a:t>berdasarkan</a:t>
            </a:r>
            <a:r>
              <a:rPr lang="en-US" sz="4000" dirty="0"/>
              <a:t> SKP </a:t>
            </a:r>
            <a:r>
              <a:rPr lang="en-US" sz="4000" dirty="0" err="1"/>
              <a:t>atasan</a:t>
            </a:r>
            <a:r>
              <a:rPr lang="en-US" sz="4000" dirty="0"/>
              <a:t> </a:t>
            </a:r>
            <a:r>
              <a:rPr lang="en-US" sz="4000" dirty="0" err="1"/>
              <a:t>langsung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organisasi</a:t>
            </a:r>
            <a:r>
              <a:rPr lang="en-US" sz="4000" dirty="0"/>
              <a:t>/unit </a:t>
            </a:r>
            <a:r>
              <a:rPr lang="en-US" sz="4000" dirty="0" err="1" smtClean="0"/>
              <a:t>kerja</a:t>
            </a:r>
            <a:endParaRPr lang="en-US" sz="4000" dirty="0"/>
          </a:p>
          <a:p>
            <a:pPr lvl="0"/>
            <a:r>
              <a:rPr lang="en-US" sz="4000" dirty="0" err="1" smtClean="0"/>
              <a:t>dengan</a:t>
            </a:r>
            <a:r>
              <a:rPr lang="en-US" sz="4000" dirty="0" smtClean="0"/>
              <a:t> </a:t>
            </a:r>
            <a:r>
              <a:rPr lang="en-US" sz="4000" dirty="0" err="1"/>
              <a:t>memperhatikan</a:t>
            </a:r>
            <a:r>
              <a:rPr lang="en-US" sz="4000" dirty="0" smtClean="0"/>
              <a:t>: </a:t>
            </a:r>
            <a:endParaRPr lang="en-US" sz="4000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087942" y="3393783"/>
          <a:ext cx="9813140" cy="3096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01"/>
          <a:stretch>
            <a:fillRect/>
          </a:stretch>
        </p:blipFill>
        <p:spPr>
          <a:xfrm>
            <a:off x="7511143" y="5169554"/>
            <a:ext cx="4680856" cy="16884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Rectangle 1"/>
          <p:cNvSpPr/>
          <p:nvPr/>
        </p:nvSpPr>
        <p:spPr>
          <a:xfrm>
            <a:off x="718458" y="1798318"/>
            <a:ext cx="1109036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4000" b="1" dirty="0" err="1"/>
              <a:t>Pemantauan</a:t>
            </a:r>
            <a:r>
              <a:rPr lang="en-US" sz="4000" b="1" dirty="0"/>
              <a:t> </a:t>
            </a:r>
            <a:r>
              <a:rPr lang="en-US" sz="4000" b="1" dirty="0" err="1"/>
              <a:t>Kinerja</a:t>
            </a:r>
            <a:r>
              <a:rPr lang="en-US" sz="4000" dirty="0"/>
              <a:t> </a:t>
            </a:r>
            <a:endParaRPr lang="en-US" sz="4000" dirty="0" smtClean="0"/>
          </a:p>
          <a:p>
            <a:pPr lvl="0"/>
            <a:r>
              <a:rPr lang="en-US" sz="4000" dirty="0" err="1" smtClean="0"/>
              <a:t>dilakukan</a:t>
            </a:r>
            <a:r>
              <a:rPr lang="en-US" sz="4000" dirty="0" smtClean="0"/>
              <a:t> </a:t>
            </a:r>
            <a:r>
              <a:rPr lang="en-US" sz="4000" dirty="0" err="1"/>
              <a:t>oleh</a:t>
            </a:r>
            <a:r>
              <a:rPr lang="en-US" sz="4000" dirty="0"/>
              <a:t> </a:t>
            </a:r>
            <a:r>
              <a:rPr lang="en-US" sz="4000" dirty="0" err="1"/>
              <a:t>Pejabat</a:t>
            </a:r>
            <a:r>
              <a:rPr lang="en-US" sz="4000" dirty="0"/>
              <a:t> </a:t>
            </a:r>
            <a:r>
              <a:rPr lang="en-US" sz="4000" dirty="0" err="1"/>
              <a:t>Penilai</a:t>
            </a:r>
            <a:r>
              <a:rPr lang="en-US" sz="4000" dirty="0"/>
              <a:t> </a:t>
            </a:r>
            <a:r>
              <a:rPr lang="en-US" sz="4000" dirty="0" err="1"/>
              <a:t>Kinerja</a:t>
            </a:r>
            <a:r>
              <a:rPr lang="en-US" sz="4000" dirty="0"/>
              <a:t> PNS </a:t>
            </a:r>
            <a:r>
              <a:rPr lang="en-US" sz="4000" dirty="0" err="1"/>
              <a:t>terhadap</a:t>
            </a:r>
            <a:r>
              <a:rPr lang="en-US" sz="4000" dirty="0"/>
              <a:t> PNS </a:t>
            </a:r>
            <a:r>
              <a:rPr lang="en-US" sz="4000" dirty="0" err="1"/>
              <a:t>secara</a:t>
            </a:r>
            <a:r>
              <a:rPr lang="en-US" sz="4000" dirty="0"/>
              <a:t> </a:t>
            </a:r>
            <a:r>
              <a:rPr lang="en-US" sz="4000" dirty="0" err="1"/>
              <a:t>berkala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berkelanjutan</a:t>
            </a:r>
            <a:r>
              <a:rPr lang="en-US" sz="4000" dirty="0"/>
              <a:t> </a:t>
            </a:r>
            <a:r>
              <a:rPr lang="en-US" sz="4000" dirty="0" err="1"/>
              <a:t>dalam</a:t>
            </a:r>
            <a:r>
              <a:rPr lang="en-US" sz="4000" dirty="0"/>
              <a:t> proses </a:t>
            </a:r>
            <a:r>
              <a:rPr lang="en-US" sz="4000" dirty="0" err="1"/>
              <a:t>pelaksanaan</a:t>
            </a:r>
            <a:r>
              <a:rPr lang="en-US" sz="4000" dirty="0"/>
              <a:t> SKP paling </a:t>
            </a:r>
            <a:r>
              <a:rPr lang="en-US" sz="4000" dirty="0" err="1"/>
              <a:t>kurang</a:t>
            </a:r>
            <a:r>
              <a:rPr lang="en-US" sz="4000" dirty="0"/>
              <a:t> 1 (</a:t>
            </a:r>
            <a:r>
              <a:rPr lang="en-US" sz="4000" dirty="0" err="1"/>
              <a:t>satu</a:t>
            </a:r>
            <a:r>
              <a:rPr lang="en-US" sz="4000" dirty="0"/>
              <a:t>) kali </a:t>
            </a:r>
            <a:r>
              <a:rPr lang="en-US" sz="4000" dirty="0" err="1"/>
              <a:t>dalam</a:t>
            </a:r>
            <a:r>
              <a:rPr lang="en-US" sz="4000" dirty="0"/>
              <a:t> </a:t>
            </a:r>
            <a:r>
              <a:rPr lang="en-US" sz="4000" dirty="0" err="1"/>
              <a:t>setiap</a:t>
            </a:r>
            <a:r>
              <a:rPr lang="en-US" sz="4000" dirty="0"/>
              <a:t> semester </a:t>
            </a:r>
            <a:r>
              <a:rPr lang="en-US" sz="4000" dirty="0" err="1"/>
              <a:t>pada</a:t>
            </a:r>
            <a:r>
              <a:rPr lang="en-US" sz="4000" dirty="0"/>
              <a:t> </a:t>
            </a:r>
            <a:r>
              <a:rPr lang="en-US" sz="4000" dirty="0" err="1"/>
              <a:t>tahun</a:t>
            </a:r>
            <a:r>
              <a:rPr lang="en-US" sz="4000" dirty="0"/>
              <a:t> </a:t>
            </a:r>
            <a:r>
              <a:rPr lang="en-US" sz="4000" dirty="0" err="1"/>
              <a:t>berjalan</a:t>
            </a:r>
            <a:r>
              <a:rPr lang="en-US" sz="4000" dirty="0"/>
              <a:t>.</a:t>
            </a:r>
            <a:endParaRPr lang="en-US" sz="4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01"/>
          <a:stretch>
            <a:fillRect/>
          </a:stretch>
        </p:blipFill>
        <p:spPr>
          <a:xfrm>
            <a:off x="139338" y="109874"/>
            <a:ext cx="4680856" cy="16884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4" b="14857"/>
          <a:stretch>
            <a:fillRect/>
          </a:stretch>
        </p:blipFill>
        <p:spPr>
          <a:xfrm>
            <a:off x="236493" y="209006"/>
            <a:ext cx="2000250" cy="1907178"/>
          </a:xfrm>
          <a:prstGeom prst="ellipse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236618" y="2292408"/>
            <a:ext cx="1017916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600" dirty="0" err="1" smtClean="0"/>
              <a:t>Dilakukan</a:t>
            </a:r>
            <a:r>
              <a:rPr lang="en-US" sz="3600" dirty="0" smtClean="0"/>
              <a:t> </a:t>
            </a:r>
            <a:r>
              <a:rPr lang="en-US" sz="3600" dirty="0" err="1" smtClean="0"/>
              <a:t>terhadap</a:t>
            </a:r>
            <a:r>
              <a:rPr lang="en-US" sz="3600" dirty="0" smtClean="0"/>
              <a:t> SKP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membandingkan</a:t>
            </a:r>
            <a:r>
              <a:rPr lang="en-US" sz="3600" dirty="0"/>
              <a:t> </a:t>
            </a:r>
            <a:r>
              <a:rPr lang="en-US" sz="3600" dirty="0" err="1"/>
              <a:t>Realisasi</a:t>
            </a:r>
            <a:r>
              <a:rPr lang="en-US" sz="3600" dirty="0"/>
              <a:t> SKP </a:t>
            </a:r>
            <a:r>
              <a:rPr lang="en-US" sz="3600" dirty="0" err="1"/>
              <a:t>dengan</a:t>
            </a:r>
            <a:r>
              <a:rPr lang="en-US" sz="3600" dirty="0"/>
              <a:t> Target SKP </a:t>
            </a:r>
            <a:r>
              <a:rPr lang="en-US" sz="3600" dirty="0" err="1"/>
              <a:t>sesuai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perencanaan</a:t>
            </a:r>
            <a:r>
              <a:rPr lang="en-US" sz="3600" dirty="0"/>
              <a:t> </a:t>
            </a:r>
            <a:r>
              <a:rPr lang="en-US" sz="3600" dirty="0" err="1"/>
              <a:t>kinerja</a:t>
            </a:r>
            <a:r>
              <a:rPr lang="en-US" sz="3600" dirty="0"/>
              <a:t> yang </a:t>
            </a:r>
            <a:r>
              <a:rPr lang="en-US" sz="3600" dirty="0" err="1"/>
              <a:t>telah</a:t>
            </a:r>
            <a:r>
              <a:rPr lang="en-US" sz="3600" dirty="0"/>
              <a:t> </a:t>
            </a:r>
            <a:r>
              <a:rPr lang="en-US" sz="3600" dirty="0" err="1"/>
              <a:t>ditetapkan</a:t>
            </a:r>
            <a:r>
              <a:rPr lang="en-US" sz="3600" dirty="0"/>
              <a:t>; </a:t>
            </a:r>
            <a:r>
              <a:rPr lang="en-US" sz="3600" dirty="0" err="1"/>
              <a:t>dan</a:t>
            </a:r>
            <a:endParaRPr lang="en-US" sz="3600" dirty="0"/>
          </a:p>
          <a:p>
            <a:pPr lvl="0" algn="just"/>
            <a:r>
              <a:rPr lang="en-US" sz="3600" dirty="0" err="1"/>
              <a:t>Perilaku</a:t>
            </a:r>
            <a:r>
              <a:rPr lang="en-US" sz="3600" dirty="0"/>
              <a:t> </a:t>
            </a:r>
            <a:r>
              <a:rPr lang="en-US" sz="3600" dirty="0" err="1"/>
              <a:t>kerja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melakukan</a:t>
            </a:r>
            <a:r>
              <a:rPr lang="en-US" sz="3600" dirty="0"/>
              <a:t> </a:t>
            </a:r>
            <a:r>
              <a:rPr lang="en-US" sz="3600" dirty="0" err="1"/>
              <a:t>penilaian</a:t>
            </a:r>
            <a:r>
              <a:rPr lang="en-US" sz="3600" dirty="0"/>
              <a:t> </a:t>
            </a:r>
            <a:r>
              <a:rPr lang="en-US" sz="3600" dirty="0" err="1"/>
              <a:t>perilaku</a:t>
            </a:r>
            <a:r>
              <a:rPr lang="en-US" sz="3600" dirty="0"/>
              <a:t> </a:t>
            </a:r>
            <a:r>
              <a:rPr lang="en-US" sz="3600" dirty="0" err="1"/>
              <a:t>kerja</a:t>
            </a:r>
            <a:r>
              <a:rPr lang="en-US" sz="3600" dirty="0"/>
              <a:t>.</a:t>
            </a:r>
            <a:endParaRPr lang="en-US" sz="3600" dirty="0"/>
          </a:p>
        </p:txBody>
      </p:sp>
      <p:sp>
        <p:nvSpPr>
          <p:cNvPr id="4" name="AutoShape 26"/>
          <p:cNvSpPr/>
          <p:nvPr/>
        </p:nvSpPr>
        <p:spPr bwMode="auto">
          <a:xfrm>
            <a:off x="895309" y="292409"/>
            <a:ext cx="10891466" cy="1224892"/>
          </a:xfrm>
          <a:custGeom>
            <a:avLst/>
            <a:gdLst>
              <a:gd name="T0" fmla="*/ 2147483646 w 21600"/>
              <a:gd name="T1" fmla="*/ 819353200 h 21600"/>
              <a:gd name="T2" fmla="*/ 2147483646 w 21600"/>
              <a:gd name="T3" fmla="*/ 819353200 h 21600"/>
              <a:gd name="T4" fmla="*/ 2147483646 w 21600"/>
              <a:gd name="T5" fmla="*/ 819353200 h 21600"/>
              <a:gd name="T6" fmla="*/ 2147483646 w 21600"/>
              <a:gd name="T7" fmla="*/ 8193532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defPPr>
              <a:defRPr lang="es-E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1pPr>
            <a:lvl2pPr marL="228600" indent="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2pPr>
            <a:lvl3pPr marL="457200" indent="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3pPr>
            <a:lvl4pPr marL="685800" indent="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4pPr>
            <a:lvl5pPr marL="914400" indent="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5pPr>
            <a:lvl6pPr marL="22860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6pPr>
            <a:lvl7pPr marL="27432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7pPr>
            <a:lvl8pPr marL="32004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8pPr>
            <a:lvl9pPr marL="36576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9pPr>
          </a:lstStyle>
          <a:p>
            <a:pPr algn="ctr" eaLnBrk="1">
              <a:lnSpc>
                <a:spcPct val="160000"/>
              </a:lnSpc>
            </a:pPr>
            <a:r>
              <a:rPr lang="sv-SE" altLang="en-US" sz="4400" dirty="0" smtClean="0">
                <a:solidFill>
                  <a:srgbClr val="FC3F26"/>
                </a:solidFill>
                <a:latin typeface="Montserrat" pitchFamily="50" charset="0"/>
              </a:rPr>
              <a:t>PENGUKURAN KINERJA</a:t>
            </a:r>
            <a:endParaRPr lang="sv-SE" altLang="en-US" sz="4400" dirty="0">
              <a:solidFill>
                <a:srgbClr val="53585F"/>
              </a:solidFill>
              <a:latin typeface="Montserrat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335400" y="4465319"/>
            <a:ext cx="10076909" cy="23034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335401" y="2396197"/>
            <a:ext cx="10033054" cy="19412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376094" y="313769"/>
            <a:ext cx="9920039" cy="19412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777055" y="313769"/>
            <a:ext cx="911812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600" b="1" dirty="0" err="1"/>
              <a:t>Realisasi</a:t>
            </a:r>
            <a:r>
              <a:rPr lang="en-US" sz="3600" b="1" dirty="0"/>
              <a:t> </a:t>
            </a:r>
            <a:r>
              <a:rPr lang="en-US" sz="3600" b="1" dirty="0" err="1"/>
              <a:t>kinerja</a:t>
            </a:r>
            <a:r>
              <a:rPr lang="en-US" sz="3600" b="1" dirty="0"/>
              <a:t> PNS </a:t>
            </a:r>
            <a:r>
              <a:rPr lang="en-US" sz="3600" dirty="0"/>
              <a:t>yang </a:t>
            </a:r>
            <a:r>
              <a:rPr lang="en-US" sz="3600" dirty="0" err="1"/>
              <a:t>melebihi</a:t>
            </a:r>
            <a:r>
              <a:rPr lang="en-US" sz="3600" dirty="0"/>
              <a:t> Target </a:t>
            </a:r>
            <a:r>
              <a:rPr lang="en-US" sz="3600" dirty="0" err="1"/>
              <a:t>kinerja</a:t>
            </a:r>
            <a:r>
              <a:rPr lang="en-US" sz="3600" dirty="0"/>
              <a:t> </a:t>
            </a:r>
            <a:r>
              <a:rPr lang="en-US" sz="3600" dirty="0" err="1" smtClean="0"/>
              <a:t>nilai</a:t>
            </a:r>
            <a:r>
              <a:rPr lang="en-US" sz="3600" dirty="0" smtClean="0"/>
              <a:t> </a:t>
            </a:r>
            <a:r>
              <a:rPr lang="en-US" sz="3600" dirty="0" err="1"/>
              <a:t>capaian</a:t>
            </a:r>
            <a:r>
              <a:rPr lang="en-US" sz="3600" dirty="0"/>
              <a:t> </a:t>
            </a:r>
            <a:r>
              <a:rPr lang="en-US" sz="3600" dirty="0" err="1"/>
              <a:t>kinerja</a:t>
            </a:r>
            <a:r>
              <a:rPr lang="en-US" sz="3600" dirty="0"/>
              <a:t> paling </a:t>
            </a:r>
            <a:r>
              <a:rPr lang="en-US" sz="3600" dirty="0" err="1"/>
              <a:t>tinggi</a:t>
            </a:r>
            <a:r>
              <a:rPr lang="en-US" sz="3600" dirty="0"/>
              <a:t> </a:t>
            </a:r>
            <a:r>
              <a:rPr lang="en-US" sz="3600" dirty="0" err="1"/>
              <a:t>pada</a:t>
            </a:r>
            <a:r>
              <a:rPr lang="en-US" sz="3600" dirty="0"/>
              <a:t> </a:t>
            </a:r>
            <a:r>
              <a:rPr lang="en-US" sz="3600" dirty="0" err="1"/>
              <a:t>angka</a:t>
            </a:r>
            <a:r>
              <a:rPr lang="en-US" sz="3600" b="1" dirty="0"/>
              <a:t> 120 (</a:t>
            </a:r>
            <a:r>
              <a:rPr lang="en-US" sz="3600" b="1" dirty="0" err="1"/>
              <a:t>seratus</a:t>
            </a:r>
            <a:r>
              <a:rPr lang="en-US" sz="3600" b="1" dirty="0"/>
              <a:t> </a:t>
            </a:r>
            <a:r>
              <a:rPr lang="en-US" sz="3600" b="1" dirty="0" err="1"/>
              <a:t>dua</a:t>
            </a:r>
            <a:r>
              <a:rPr lang="en-US" sz="3600" b="1" dirty="0"/>
              <a:t> </a:t>
            </a:r>
            <a:r>
              <a:rPr lang="en-US" sz="3600" b="1" dirty="0" err="1"/>
              <a:t>puluh</a:t>
            </a:r>
            <a:r>
              <a:rPr lang="en-US" sz="3600" b="1" dirty="0"/>
              <a:t>).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1777055" y="2398503"/>
            <a:ext cx="95235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4000" b="1" dirty="0" err="1"/>
              <a:t>Pembinaan</a:t>
            </a:r>
            <a:r>
              <a:rPr lang="en-US" sz="4000" b="1" dirty="0"/>
              <a:t> </a:t>
            </a:r>
            <a:r>
              <a:rPr lang="en-US" sz="4000" b="1" dirty="0" err="1"/>
              <a:t>kinerja</a:t>
            </a:r>
            <a:r>
              <a:rPr lang="en-US" sz="4000" b="1" dirty="0"/>
              <a:t> PNS</a:t>
            </a:r>
            <a:r>
              <a:rPr lang="en-US" sz="4000" dirty="0"/>
              <a:t> </a:t>
            </a:r>
            <a:r>
              <a:rPr lang="en-US" sz="4000" dirty="0" err="1"/>
              <a:t>bertujuan</a:t>
            </a:r>
            <a:r>
              <a:rPr lang="en-US" sz="4000" dirty="0"/>
              <a:t> </a:t>
            </a:r>
            <a:r>
              <a:rPr lang="en-US" sz="4000" dirty="0" err="1"/>
              <a:t>untuk</a:t>
            </a:r>
            <a:r>
              <a:rPr lang="en-US" sz="4000" dirty="0"/>
              <a:t> </a:t>
            </a:r>
            <a:r>
              <a:rPr lang="en-US" sz="4000" dirty="0" err="1"/>
              <a:t>menjamin</a:t>
            </a:r>
            <a:r>
              <a:rPr lang="en-US" sz="4000" dirty="0"/>
              <a:t> </a:t>
            </a:r>
            <a:r>
              <a:rPr lang="en-US" sz="4000" dirty="0" err="1"/>
              <a:t>pencapaian</a:t>
            </a:r>
            <a:r>
              <a:rPr lang="en-US" sz="4000" dirty="0"/>
              <a:t> Target </a:t>
            </a:r>
            <a:r>
              <a:rPr lang="en-US" sz="4000" dirty="0" err="1"/>
              <a:t>kinerja</a:t>
            </a:r>
            <a:r>
              <a:rPr lang="en-US" sz="4000" dirty="0"/>
              <a:t> yang </a:t>
            </a:r>
            <a:r>
              <a:rPr lang="en-US" sz="4000" dirty="0" err="1"/>
              <a:t>telah</a:t>
            </a:r>
            <a:r>
              <a:rPr lang="en-US" sz="4000" dirty="0"/>
              <a:t> </a:t>
            </a:r>
            <a:r>
              <a:rPr lang="en-US" sz="4000" dirty="0" err="1"/>
              <a:t>ditetapkan</a:t>
            </a:r>
            <a:r>
              <a:rPr lang="en-US" sz="4000" dirty="0"/>
              <a:t> </a:t>
            </a:r>
            <a:r>
              <a:rPr lang="en-US" sz="4000" dirty="0" err="1"/>
              <a:t>dalam</a:t>
            </a:r>
            <a:r>
              <a:rPr lang="en-US" sz="4000" dirty="0"/>
              <a:t> SKP.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2177256" y="4554519"/>
            <a:ext cx="847689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/>
              <a:t>Bimbingan</a:t>
            </a:r>
            <a:r>
              <a:rPr lang="en-US" sz="3600" b="1" dirty="0"/>
              <a:t> </a:t>
            </a:r>
            <a:r>
              <a:rPr lang="en-US" sz="3600" b="1" dirty="0" err="1"/>
              <a:t>Kinerja</a:t>
            </a:r>
            <a:r>
              <a:rPr lang="en-US" sz="3600" b="1" dirty="0"/>
              <a:t> </a:t>
            </a:r>
            <a:r>
              <a:rPr lang="en-US" sz="3600" b="1" dirty="0" err="1"/>
              <a:t>dan</a:t>
            </a:r>
            <a:r>
              <a:rPr lang="en-US" sz="3600" b="1" dirty="0"/>
              <a:t> </a:t>
            </a:r>
            <a:r>
              <a:rPr lang="en-US" sz="3600" b="1" dirty="0" err="1"/>
              <a:t>Konseling</a:t>
            </a:r>
            <a:r>
              <a:rPr lang="en-US" sz="3600" b="1" dirty="0"/>
              <a:t> </a:t>
            </a:r>
            <a:r>
              <a:rPr lang="en-US" sz="3600" b="1" dirty="0" err="1"/>
              <a:t>Kinerja</a:t>
            </a:r>
            <a:r>
              <a:rPr lang="en-US" sz="3600" b="1" dirty="0"/>
              <a:t> </a:t>
            </a:r>
            <a:r>
              <a:rPr lang="en-US" sz="3600" dirty="0" err="1" smtClean="0"/>
              <a:t>dilakukan</a:t>
            </a:r>
            <a:r>
              <a:rPr lang="en-US" sz="3600" dirty="0" smtClean="0"/>
              <a:t> </a:t>
            </a:r>
            <a:r>
              <a:rPr lang="en-US" sz="3600" dirty="0" err="1"/>
              <a:t>secara</a:t>
            </a:r>
            <a:r>
              <a:rPr lang="en-US" sz="3600" dirty="0"/>
              <a:t> </a:t>
            </a:r>
            <a:r>
              <a:rPr lang="en-US" sz="3600" dirty="0" err="1"/>
              <a:t>berkesinambungan</a:t>
            </a:r>
            <a:r>
              <a:rPr lang="en-US" sz="3600" dirty="0"/>
              <a:t> </a:t>
            </a:r>
            <a:r>
              <a:rPr lang="en-US" sz="3600" dirty="0" err="1"/>
              <a:t>berdasarkan</a:t>
            </a:r>
            <a:r>
              <a:rPr lang="en-US" sz="3600" dirty="0"/>
              <a:t> </a:t>
            </a:r>
            <a:r>
              <a:rPr lang="en-US" sz="3600" dirty="0" err="1"/>
              <a:t>atas</a:t>
            </a:r>
            <a:r>
              <a:rPr lang="en-US" sz="3600" dirty="0"/>
              <a:t> </a:t>
            </a:r>
            <a:r>
              <a:rPr lang="en-US" sz="3600" dirty="0" err="1"/>
              <a:t>hasil</a:t>
            </a:r>
            <a:r>
              <a:rPr lang="en-US" sz="3600" dirty="0"/>
              <a:t> </a:t>
            </a:r>
            <a:r>
              <a:rPr lang="en-US" sz="3600" dirty="0" err="1"/>
              <a:t>Pemantauan</a:t>
            </a:r>
            <a:r>
              <a:rPr lang="en-US" sz="3600" dirty="0"/>
              <a:t> </a:t>
            </a:r>
            <a:r>
              <a:rPr lang="en-US" sz="3600" dirty="0" err="1"/>
              <a:t>Kinerja</a:t>
            </a:r>
            <a:r>
              <a:rPr lang="en-US" sz="3600" dirty="0"/>
              <a:t>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7910" y="648009"/>
            <a:ext cx="109037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 dirty="0" err="1"/>
              <a:t>Penilaian</a:t>
            </a:r>
            <a:r>
              <a:rPr lang="en-US" sz="3200" dirty="0"/>
              <a:t> </a:t>
            </a:r>
            <a:r>
              <a:rPr lang="en-US" sz="3200" dirty="0" err="1"/>
              <a:t>kinerja</a:t>
            </a:r>
            <a:r>
              <a:rPr lang="en-US" sz="3200" dirty="0"/>
              <a:t> PNS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/>
              <a:t>dilakukan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memberikan</a:t>
            </a:r>
            <a:r>
              <a:rPr lang="en-US" sz="3200" dirty="0"/>
              <a:t> </a:t>
            </a:r>
            <a:r>
              <a:rPr lang="en-US" sz="3200" dirty="0" err="1"/>
              <a:t>bobot</a:t>
            </a:r>
            <a:r>
              <a:rPr lang="en-US" sz="3200" dirty="0"/>
              <a:t> </a:t>
            </a:r>
            <a:r>
              <a:rPr lang="en-US" sz="3200" dirty="0" err="1" smtClean="0"/>
              <a:t>masing-masing</a:t>
            </a:r>
            <a:r>
              <a:rPr lang="en-US" sz="3200" dirty="0" smtClean="0"/>
              <a:t> </a:t>
            </a:r>
            <a:r>
              <a:rPr lang="en-US" sz="3200" dirty="0" err="1"/>
              <a:t>unsur</a:t>
            </a:r>
            <a:r>
              <a:rPr lang="en-US" sz="3200" dirty="0"/>
              <a:t> </a:t>
            </a:r>
            <a:r>
              <a:rPr lang="en-US" sz="3200" dirty="0" err="1"/>
              <a:t>penilaian</a:t>
            </a:r>
            <a:r>
              <a:rPr lang="en-US" sz="3200" dirty="0"/>
              <a:t> 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1765067" y="1918465"/>
          <a:ext cx="8889473" cy="4618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592287" y="3655709"/>
            <a:ext cx="8389734" cy="296024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457200" y="693451"/>
            <a:ext cx="10058400" cy="245986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145538" y="953887"/>
            <a:ext cx="92445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PNS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b="1" dirty="0" err="1"/>
              <a:t>bobot</a:t>
            </a:r>
            <a:r>
              <a:rPr lang="en-US" sz="2400" b="1" dirty="0"/>
              <a:t> 70% (</a:t>
            </a:r>
            <a:r>
              <a:rPr lang="en-US" sz="2400" b="1" dirty="0" err="1"/>
              <a:t>tujuh</a:t>
            </a:r>
            <a:r>
              <a:rPr lang="en-US" sz="2400" b="1" dirty="0"/>
              <a:t> </a:t>
            </a:r>
            <a:r>
              <a:rPr lang="en-US" sz="2400" b="1" dirty="0" err="1"/>
              <a:t>puluh</a:t>
            </a:r>
            <a:r>
              <a:rPr lang="en-US" sz="2400" b="1" dirty="0"/>
              <a:t> </a:t>
            </a:r>
            <a:r>
              <a:rPr lang="en-US" sz="2400" b="1" dirty="0" err="1"/>
              <a:t>persen</a:t>
            </a:r>
            <a:r>
              <a:rPr lang="en-US" sz="2400" b="1" dirty="0"/>
              <a:t>)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penilaian</a:t>
            </a:r>
            <a:r>
              <a:rPr lang="en-US" sz="2400" b="1" dirty="0"/>
              <a:t> SKP </a:t>
            </a:r>
            <a:r>
              <a:rPr lang="en-US" sz="2400" b="1" dirty="0" err="1"/>
              <a:t>dan</a:t>
            </a:r>
            <a:r>
              <a:rPr lang="en-US" sz="2400" b="1" dirty="0"/>
              <a:t> 30% (</a:t>
            </a:r>
            <a:r>
              <a:rPr lang="en-US" sz="2400" b="1" dirty="0" err="1"/>
              <a:t>tiga</a:t>
            </a:r>
            <a:r>
              <a:rPr lang="en-US" sz="2400" b="1" dirty="0"/>
              <a:t> </a:t>
            </a:r>
            <a:r>
              <a:rPr lang="en-US" sz="2400" b="1" dirty="0" err="1"/>
              <a:t>puluh</a:t>
            </a:r>
            <a:r>
              <a:rPr lang="en-US" sz="2400" b="1" dirty="0"/>
              <a:t> </a:t>
            </a:r>
            <a:r>
              <a:rPr lang="en-US" sz="2400" b="1" dirty="0" err="1"/>
              <a:t>persen</a:t>
            </a:r>
            <a:r>
              <a:rPr lang="en-US" sz="2400" b="1" dirty="0"/>
              <a:t>)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penilaian</a:t>
            </a:r>
            <a:r>
              <a:rPr lang="en-US" sz="2400" b="1" dirty="0"/>
              <a:t> </a:t>
            </a:r>
            <a:r>
              <a:rPr lang="en-US" sz="2400" b="1" dirty="0" err="1"/>
              <a:t>Perilaku</a:t>
            </a:r>
            <a:r>
              <a:rPr lang="en-US" sz="2400" b="1" dirty="0"/>
              <a:t> </a:t>
            </a:r>
            <a:r>
              <a:rPr lang="en-US" sz="2400" b="1" dirty="0" err="1"/>
              <a:t>Kerja</a:t>
            </a:r>
            <a:r>
              <a:rPr lang="en-US" sz="2400" dirty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b="1" dirty="0" err="1"/>
              <a:t>Instansi</a:t>
            </a:r>
            <a:r>
              <a:rPr lang="en-US" sz="2400" b="1" dirty="0"/>
              <a:t> </a:t>
            </a:r>
            <a:r>
              <a:rPr lang="en-US" sz="2400" b="1" dirty="0" err="1"/>
              <a:t>Pemerintah</a:t>
            </a:r>
            <a:r>
              <a:rPr lang="en-US" sz="2400" b="1" dirty="0"/>
              <a:t> yang 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menerapkan</a:t>
            </a:r>
            <a:r>
              <a:rPr lang="en-US" sz="2400" b="1" dirty="0"/>
              <a:t> </a:t>
            </a:r>
            <a:r>
              <a:rPr lang="en-US" sz="2400" b="1" dirty="0" err="1"/>
              <a:t>penilaian</a:t>
            </a:r>
            <a:r>
              <a:rPr lang="en-US" sz="2400" b="1" dirty="0"/>
              <a:t> </a:t>
            </a:r>
            <a:r>
              <a:rPr lang="en-US" sz="2400" b="1" dirty="0" err="1"/>
              <a:t>Perilaku</a:t>
            </a:r>
            <a:r>
              <a:rPr lang="en-US" sz="2400" b="1" dirty="0"/>
              <a:t> </a:t>
            </a:r>
            <a:r>
              <a:rPr lang="en-US" sz="2400" b="1" dirty="0" err="1"/>
              <a:t>Kerja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mempertimbangkan</a:t>
            </a:r>
            <a:r>
              <a:rPr lang="en-US" sz="2400" b="1" dirty="0"/>
              <a:t> </a:t>
            </a:r>
            <a:r>
              <a:rPr lang="en-US" sz="2400" b="1" dirty="0" err="1"/>
              <a:t>pendapat</a:t>
            </a:r>
            <a:r>
              <a:rPr lang="en-US" sz="2400" b="1" dirty="0"/>
              <a:t> </a:t>
            </a:r>
            <a:r>
              <a:rPr lang="en-US" sz="2400" b="1" dirty="0" err="1"/>
              <a:t>rekan</a:t>
            </a:r>
            <a:r>
              <a:rPr lang="en-US" sz="2400" b="1" dirty="0"/>
              <a:t> </a:t>
            </a:r>
            <a:r>
              <a:rPr lang="en-US" sz="2400" b="1" dirty="0" err="1"/>
              <a:t>kerja</a:t>
            </a:r>
            <a:r>
              <a:rPr lang="en-US" sz="2400" b="1" dirty="0"/>
              <a:t> </a:t>
            </a:r>
            <a:r>
              <a:rPr lang="en-US" sz="2400" b="1" dirty="0" err="1"/>
              <a:t>setingkat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bawahan</a:t>
            </a:r>
            <a:r>
              <a:rPr lang="en-US" sz="2400" b="1" dirty="0"/>
              <a:t> </a:t>
            </a:r>
            <a:r>
              <a:rPr lang="en-US" sz="2400" b="1" dirty="0" err="1"/>
              <a:t>langsung</a:t>
            </a:r>
            <a:r>
              <a:rPr lang="en-US" sz="2400" b="1" dirty="0"/>
              <a:t>.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4514420" y="3888384"/>
            <a:ext cx="746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PNS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b="1" dirty="0" err="1"/>
              <a:t>bobot</a:t>
            </a:r>
            <a:r>
              <a:rPr lang="en-US" sz="2400" b="1" dirty="0"/>
              <a:t> 60% (</a:t>
            </a:r>
            <a:r>
              <a:rPr lang="en-US" sz="2400" b="1" dirty="0" err="1"/>
              <a:t>enam</a:t>
            </a:r>
            <a:r>
              <a:rPr lang="en-US" sz="2400" b="1" dirty="0"/>
              <a:t> </a:t>
            </a:r>
            <a:r>
              <a:rPr lang="en-US" sz="2400" b="1" dirty="0" err="1"/>
              <a:t>puluh</a:t>
            </a:r>
            <a:r>
              <a:rPr lang="en-US" sz="2400" b="1" dirty="0"/>
              <a:t> </a:t>
            </a:r>
            <a:r>
              <a:rPr lang="en-US" sz="2400" b="1" dirty="0" err="1"/>
              <a:t>persen</a:t>
            </a:r>
            <a:r>
              <a:rPr lang="en-US" sz="2400" b="1" dirty="0"/>
              <a:t>)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penilaian</a:t>
            </a:r>
            <a:r>
              <a:rPr lang="en-US" sz="2400" b="1" dirty="0"/>
              <a:t> SKP </a:t>
            </a:r>
            <a:r>
              <a:rPr lang="en-US" sz="2400" b="1" dirty="0" err="1"/>
              <a:t>dan</a:t>
            </a:r>
            <a:r>
              <a:rPr lang="en-US" sz="2400" b="1" dirty="0"/>
              <a:t> 40% (</a:t>
            </a:r>
            <a:r>
              <a:rPr lang="en-US" sz="2400" b="1" dirty="0" err="1"/>
              <a:t>empat</a:t>
            </a:r>
            <a:r>
              <a:rPr lang="en-US" sz="2400" b="1" dirty="0"/>
              <a:t> </a:t>
            </a:r>
            <a:r>
              <a:rPr lang="en-US" sz="2400" b="1" dirty="0" err="1"/>
              <a:t>puluh</a:t>
            </a:r>
            <a:r>
              <a:rPr lang="en-US" sz="2400" b="1" dirty="0"/>
              <a:t> </a:t>
            </a:r>
            <a:r>
              <a:rPr lang="en-US" sz="2400" b="1" dirty="0" err="1"/>
              <a:t>persen</a:t>
            </a:r>
            <a:r>
              <a:rPr lang="en-US" sz="2400" b="1" dirty="0"/>
              <a:t>)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penilaian</a:t>
            </a:r>
            <a:r>
              <a:rPr lang="en-US" sz="2400" b="1" dirty="0"/>
              <a:t> </a:t>
            </a:r>
            <a:r>
              <a:rPr lang="en-US" sz="2400" b="1" dirty="0" err="1"/>
              <a:t>Perilaku</a:t>
            </a:r>
            <a:r>
              <a:rPr lang="en-US" sz="2400" b="1" dirty="0"/>
              <a:t> </a:t>
            </a:r>
            <a:r>
              <a:rPr lang="en-US" sz="2400" b="1" dirty="0" err="1"/>
              <a:t>Kerja</a:t>
            </a:r>
            <a:r>
              <a:rPr lang="en-US" sz="2400" dirty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b="1" dirty="0" err="1"/>
              <a:t>Instansi</a:t>
            </a:r>
            <a:r>
              <a:rPr lang="en-US" sz="2400" b="1" dirty="0"/>
              <a:t> </a:t>
            </a:r>
            <a:r>
              <a:rPr lang="en-US" sz="2400" b="1" dirty="0" err="1"/>
              <a:t>Pemerintah</a:t>
            </a:r>
            <a:r>
              <a:rPr lang="en-US" sz="2400" b="1" dirty="0"/>
              <a:t> yang </a:t>
            </a:r>
            <a:r>
              <a:rPr lang="en-US" sz="2400" b="1" dirty="0" err="1"/>
              <a:t>menerapkan</a:t>
            </a:r>
            <a:r>
              <a:rPr lang="en-US" sz="2400" b="1" dirty="0"/>
              <a:t> </a:t>
            </a:r>
            <a:r>
              <a:rPr lang="en-US" sz="2400" b="1" dirty="0" err="1"/>
              <a:t>penilaian</a:t>
            </a:r>
            <a:r>
              <a:rPr lang="en-US" sz="2400" b="1" dirty="0"/>
              <a:t> </a:t>
            </a:r>
            <a:r>
              <a:rPr lang="en-US" sz="2400" b="1" dirty="0" err="1"/>
              <a:t>Perilaku</a:t>
            </a:r>
            <a:r>
              <a:rPr lang="en-US" sz="2400" b="1" dirty="0"/>
              <a:t> </a:t>
            </a:r>
            <a:r>
              <a:rPr lang="en-US" sz="2400" b="1" dirty="0" err="1"/>
              <a:t>Kerja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mempertimbangkan</a:t>
            </a:r>
            <a:r>
              <a:rPr lang="en-US" sz="2400" b="1" dirty="0"/>
              <a:t> </a:t>
            </a:r>
            <a:r>
              <a:rPr lang="en-US" sz="2400" b="1" dirty="0" err="1"/>
              <a:t>pendapat</a:t>
            </a:r>
            <a:r>
              <a:rPr lang="en-US" sz="2400" b="1" dirty="0"/>
              <a:t> </a:t>
            </a:r>
            <a:r>
              <a:rPr lang="en-US" sz="2400" b="1" dirty="0" err="1"/>
              <a:t>rekan</a:t>
            </a:r>
            <a:r>
              <a:rPr lang="en-US" sz="2400" b="1" dirty="0"/>
              <a:t> </a:t>
            </a:r>
            <a:r>
              <a:rPr lang="en-US" sz="2400" b="1" dirty="0" err="1"/>
              <a:t>kerja</a:t>
            </a:r>
            <a:r>
              <a:rPr lang="en-US" sz="2400" b="1" dirty="0"/>
              <a:t> </a:t>
            </a:r>
            <a:r>
              <a:rPr lang="en-US" sz="2400" b="1" dirty="0" err="1"/>
              <a:t>setingkat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bawahan</a:t>
            </a:r>
            <a:r>
              <a:rPr lang="en-US" sz="2400" b="1" dirty="0"/>
              <a:t> </a:t>
            </a:r>
            <a:r>
              <a:rPr lang="en-US" sz="2400" b="1" dirty="0" err="1"/>
              <a:t>langsung</a:t>
            </a:r>
            <a:r>
              <a:rPr lang="en-US" sz="2400" b="1" dirty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4846" y="606095"/>
            <a:ext cx="110331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dirty="0" err="1"/>
              <a:t>Penilaian</a:t>
            </a:r>
            <a:r>
              <a:rPr lang="en-US" sz="2400" b="1" dirty="0"/>
              <a:t> </a:t>
            </a:r>
            <a:r>
              <a:rPr lang="en-US" sz="2400" b="1" dirty="0" err="1"/>
              <a:t>Kinerja</a:t>
            </a:r>
            <a:r>
              <a:rPr lang="en-US" sz="2400" b="1" dirty="0"/>
              <a:t> PNS </a:t>
            </a:r>
            <a:r>
              <a:rPr lang="en-US" sz="2400" b="1" dirty="0" err="1"/>
              <a:t>dinyatakan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angka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sebutan</a:t>
            </a:r>
            <a:r>
              <a:rPr lang="en-US" sz="2400" b="1" dirty="0"/>
              <a:t> </a:t>
            </a:r>
            <a:r>
              <a:rPr lang="en-US" sz="2400" b="1" dirty="0" err="1"/>
              <a:t>atau</a:t>
            </a:r>
            <a:r>
              <a:rPr lang="en-US" sz="2400" b="1" dirty="0"/>
              <a:t> </a:t>
            </a:r>
            <a:r>
              <a:rPr lang="en-US" sz="2400" b="1" dirty="0" err="1"/>
              <a:t>predikat</a:t>
            </a:r>
            <a:r>
              <a:rPr lang="en-US" sz="2400" b="1" dirty="0"/>
              <a:t> </a:t>
            </a:r>
            <a:r>
              <a:rPr lang="en-US" sz="2400" b="1" dirty="0" err="1"/>
              <a:t>sebagai</a:t>
            </a:r>
            <a:r>
              <a:rPr lang="en-US" sz="2400" b="1" dirty="0"/>
              <a:t> </a:t>
            </a:r>
            <a:r>
              <a:rPr lang="en-US" sz="2400" b="1" dirty="0" err="1"/>
              <a:t>berikut</a:t>
            </a:r>
            <a:r>
              <a:rPr lang="en-US" sz="2400" b="1" dirty="0" smtClean="0"/>
              <a:t>:</a:t>
            </a:r>
            <a:endParaRPr lang="en-US" sz="2400" b="1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169957" y="1437092"/>
          <a:ext cx="11851340" cy="5280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61934" y="5253318"/>
            <a:ext cx="9826019" cy="1604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361934" y="228542"/>
            <a:ext cx="105242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err="1"/>
              <a:t>Distribusi</a:t>
            </a:r>
            <a:r>
              <a:rPr lang="en-US" sz="2800" dirty="0"/>
              <a:t> PNS yang </a:t>
            </a:r>
            <a:r>
              <a:rPr lang="en-US" sz="2800" dirty="0" err="1"/>
              <a:t>mendapatkan</a:t>
            </a:r>
            <a:r>
              <a:rPr lang="en-US" sz="2800" dirty="0"/>
              <a:t> </a:t>
            </a:r>
            <a:r>
              <a:rPr lang="en-US" sz="2800" dirty="0" err="1"/>
              <a:t>predikat</a:t>
            </a:r>
            <a:r>
              <a:rPr lang="en-US" sz="2800" dirty="0"/>
              <a:t> </a:t>
            </a:r>
            <a:r>
              <a:rPr lang="en-US" sz="2800" dirty="0" err="1"/>
              <a:t>penilaian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/>
              <a:t>ketentuan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757082" y="5325036"/>
            <a:ext cx="88750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 smtClean="0"/>
              <a:t>Catatan</a:t>
            </a:r>
            <a:r>
              <a:rPr lang="en-US" sz="2400" b="1" dirty="0" smtClean="0"/>
              <a:t> :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PNS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b="1" dirty="0" err="1"/>
              <a:t>akhir</a:t>
            </a:r>
            <a:r>
              <a:rPr lang="en-US" sz="2400" b="1" dirty="0"/>
              <a:t> </a:t>
            </a:r>
            <a:r>
              <a:rPr lang="en-US" sz="2400" b="1" dirty="0" err="1"/>
              <a:t>bulan</a:t>
            </a:r>
            <a:r>
              <a:rPr lang="en-US" sz="2400" b="1" dirty="0"/>
              <a:t> </a:t>
            </a:r>
            <a:r>
              <a:rPr lang="en-US" sz="2400" b="1" dirty="0" err="1"/>
              <a:t>Desember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</a:t>
            </a:r>
            <a:r>
              <a:rPr lang="en-US" sz="2400" dirty="0" err="1"/>
              <a:t>berjalan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paling lama </a:t>
            </a:r>
            <a:r>
              <a:rPr lang="en-US" sz="2400" b="1" dirty="0" err="1"/>
              <a:t>akhir</a:t>
            </a:r>
            <a:r>
              <a:rPr lang="en-US" sz="2400" b="1" dirty="0"/>
              <a:t> </a:t>
            </a:r>
            <a:r>
              <a:rPr lang="en-US" sz="2400" b="1" dirty="0" err="1"/>
              <a:t>bulan</a:t>
            </a:r>
            <a:r>
              <a:rPr lang="en-US" sz="2400" b="1" dirty="0"/>
              <a:t> </a:t>
            </a:r>
            <a:r>
              <a:rPr lang="en-US" sz="2400" b="1" dirty="0" err="1"/>
              <a:t>Januari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</a:t>
            </a:r>
            <a:r>
              <a:rPr lang="en-US" sz="2400" dirty="0" err="1"/>
              <a:t>berikutnya</a:t>
            </a:r>
            <a:r>
              <a:rPr lang="en-US" sz="2400" dirty="0"/>
              <a:t>.</a:t>
            </a:r>
            <a:endParaRPr lang="en-US" sz="24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430503" y="354329"/>
          <a:ext cx="9865026" cy="564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4800" dirty="0" smtClean="0"/>
              <a:t>PENILAIAN KINERJA PNS</a:t>
            </a:r>
            <a:endParaRPr lang="id-ID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2000" y="2205951"/>
            <a:ext cx="10668000" cy="3025815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id-ID" dirty="0" smtClean="0"/>
              <a:t>DASAR HUKUM</a:t>
            </a:r>
            <a:endParaRPr lang="id-ID" dirty="0" smtClean="0"/>
          </a:p>
          <a:p>
            <a:pPr>
              <a:buAutoNum type="arabicPeriod"/>
            </a:pPr>
            <a:r>
              <a:rPr lang="id-ID" dirty="0" smtClean="0"/>
              <a:t>UU N0 5 TAHUN 2014 TENTANG ASN</a:t>
            </a:r>
            <a:endParaRPr lang="id-ID" dirty="0" smtClean="0"/>
          </a:p>
          <a:p>
            <a:pPr>
              <a:buAutoNum type="arabicPeriod"/>
            </a:pPr>
            <a:r>
              <a:rPr lang="id-ID" dirty="0" smtClean="0"/>
              <a:t>PP NO 11 TENTANG MANAJEMEN PNS</a:t>
            </a:r>
            <a:endParaRPr lang="id-ID" dirty="0" smtClean="0"/>
          </a:p>
          <a:p>
            <a:pPr>
              <a:buAutoNum type="arabicPeriod"/>
            </a:pPr>
            <a:r>
              <a:rPr lang="id-ID" dirty="0" smtClean="0"/>
              <a:t>PP NO 30 TENTANG PENILAIAN KINERJA PNS</a:t>
            </a:r>
            <a:endParaRPr lang="id-ID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6"/>
          <p:cNvSpPr/>
          <p:nvPr/>
        </p:nvSpPr>
        <p:spPr bwMode="auto">
          <a:xfrm>
            <a:off x="709214" y="321894"/>
            <a:ext cx="10891466" cy="1224892"/>
          </a:xfrm>
          <a:custGeom>
            <a:avLst/>
            <a:gdLst>
              <a:gd name="T0" fmla="*/ 2147483646 w 21600"/>
              <a:gd name="T1" fmla="*/ 819353200 h 21600"/>
              <a:gd name="T2" fmla="*/ 2147483646 w 21600"/>
              <a:gd name="T3" fmla="*/ 819353200 h 21600"/>
              <a:gd name="T4" fmla="*/ 2147483646 w 21600"/>
              <a:gd name="T5" fmla="*/ 819353200 h 21600"/>
              <a:gd name="T6" fmla="*/ 2147483646 w 21600"/>
              <a:gd name="T7" fmla="*/ 8193532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defPPr>
              <a:defRPr lang="es-E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1pPr>
            <a:lvl2pPr marL="228600" indent="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2pPr>
            <a:lvl3pPr marL="457200" indent="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3pPr>
            <a:lvl4pPr marL="685800" indent="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4pPr>
            <a:lvl5pPr marL="914400" indent="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5pPr>
            <a:lvl6pPr marL="22860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6pPr>
            <a:lvl7pPr marL="27432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7pPr>
            <a:lvl8pPr marL="32004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8pPr>
            <a:lvl9pPr marL="36576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9pPr>
          </a:lstStyle>
          <a:p>
            <a:pPr algn="ctr" eaLnBrk="1">
              <a:lnSpc>
                <a:spcPct val="160000"/>
              </a:lnSpc>
            </a:pPr>
            <a:r>
              <a:rPr lang="sv-SE" altLang="en-US" sz="4400" dirty="0" smtClean="0">
                <a:solidFill>
                  <a:srgbClr val="FC3F26"/>
                </a:solidFill>
                <a:latin typeface="Montserrat" pitchFamily="50" charset="0"/>
              </a:rPr>
              <a:t>PENILAI PERILAKU PNS</a:t>
            </a:r>
            <a:endParaRPr lang="sv-SE" altLang="en-US" sz="4400" dirty="0" smtClean="0">
              <a:solidFill>
                <a:srgbClr val="FC3F26"/>
              </a:solidFill>
              <a:latin typeface="Montserrat" pitchFamily="50" charset="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1906494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8188" y="2518430"/>
            <a:ext cx="11352361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0" indent="-742950">
              <a:buFont typeface="+mj-lt"/>
              <a:buAutoNum type="arabicPeriod"/>
            </a:pPr>
            <a:r>
              <a:rPr lang="en-US" sz="3000" dirty="0" smtClean="0"/>
              <a:t>Tim </a:t>
            </a:r>
            <a:r>
              <a:rPr lang="en-US" sz="3000" dirty="0" err="1"/>
              <a:t>Penilai</a:t>
            </a:r>
            <a:r>
              <a:rPr lang="en-US" sz="3000" dirty="0"/>
              <a:t> </a:t>
            </a:r>
            <a:r>
              <a:rPr lang="en-US" sz="3000" dirty="0" err="1"/>
              <a:t>kinerja</a:t>
            </a:r>
            <a:r>
              <a:rPr lang="en-US" sz="3000" dirty="0"/>
              <a:t> PNS </a:t>
            </a:r>
            <a:r>
              <a:rPr lang="en-US" sz="3000" dirty="0" err="1"/>
              <a:t>dibentuk</a:t>
            </a:r>
            <a:r>
              <a:rPr lang="en-US" sz="3000" dirty="0"/>
              <a:t> </a:t>
            </a:r>
            <a:r>
              <a:rPr lang="en-US" sz="3000" dirty="0" err="1"/>
              <a:t>oleh</a:t>
            </a:r>
            <a:r>
              <a:rPr lang="en-US" sz="3000" dirty="0"/>
              <a:t> </a:t>
            </a:r>
            <a:r>
              <a:rPr lang="en-US" sz="3000" dirty="0" err="1"/>
              <a:t>PyB</a:t>
            </a:r>
            <a:r>
              <a:rPr lang="en-US" sz="3000" dirty="0"/>
              <a:t>.</a:t>
            </a:r>
            <a:endParaRPr lang="en-US" sz="3000" dirty="0"/>
          </a:p>
          <a:p>
            <a:pPr marL="742950" lvl="0" indent="-742950">
              <a:buFont typeface="+mj-lt"/>
              <a:buAutoNum type="arabicPeriod"/>
            </a:pPr>
            <a:r>
              <a:rPr lang="en-US" sz="3000" dirty="0"/>
              <a:t>Tim </a:t>
            </a:r>
            <a:r>
              <a:rPr lang="en-US" sz="3000" dirty="0" err="1"/>
              <a:t>Penilai</a:t>
            </a:r>
            <a:r>
              <a:rPr lang="en-US" sz="3000" dirty="0"/>
              <a:t> </a:t>
            </a:r>
            <a:r>
              <a:rPr lang="en-US" sz="3000" dirty="0" err="1"/>
              <a:t>Kinerja</a:t>
            </a:r>
            <a:r>
              <a:rPr lang="en-US" sz="3000" dirty="0"/>
              <a:t> PNS </a:t>
            </a:r>
            <a:r>
              <a:rPr lang="en-US" sz="3000" dirty="0" err="1"/>
              <a:t>terdiri</a:t>
            </a:r>
            <a:r>
              <a:rPr lang="en-US" sz="3000" dirty="0"/>
              <a:t> </a:t>
            </a:r>
            <a:r>
              <a:rPr lang="en-US" sz="3000" dirty="0" err="1"/>
              <a:t>dari</a:t>
            </a:r>
            <a:r>
              <a:rPr lang="en-US" sz="3000" dirty="0"/>
              <a:t> PNS yang </a:t>
            </a:r>
            <a:r>
              <a:rPr lang="en-US" sz="3000" dirty="0" err="1"/>
              <a:t>memiliki</a:t>
            </a:r>
            <a:r>
              <a:rPr lang="en-US" sz="3000" dirty="0"/>
              <a:t> </a:t>
            </a:r>
            <a:r>
              <a:rPr lang="en-US" sz="3000" dirty="0" err="1"/>
              <a:t>kompetensi</a:t>
            </a:r>
            <a:r>
              <a:rPr lang="en-US" sz="3000" dirty="0"/>
              <a:t> yang </a:t>
            </a:r>
            <a:r>
              <a:rPr lang="en-US" sz="3000" dirty="0" err="1"/>
              <a:t>dibutuhkan</a:t>
            </a:r>
            <a:r>
              <a:rPr lang="en-US" sz="3000" dirty="0"/>
              <a:t>, </a:t>
            </a:r>
            <a:r>
              <a:rPr lang="en-US" sz="3000" dirty="0" err="1"/>
              <a:t>berasal</a:t>
            </a:r>
            <a:r>
              <a:rPr lang="en-US" sz="3000" dirty="0"/>
              <a:t> </a:t>
            </a:r>
            <a:r>
              <a:rPr lang="en-US" sz="3000" dirty="0" err="1"/>
              <a:t>dari</a:t>
            </a:r>
            <a:r>
              <a:rPr lang="en-US" sz="3000" dirty="0"/>
              <a:t>:</a:t>
            </a:r>
            <a:endParaRPr lang="en-US" sz="3000" dirty="0"/>
          </a:p>
          <a:p>
            <a:pPr marL="1346200" lvl="0" indent="-630555">
              <a:buFont typeface="+mj-lt"/>
              <a:buAutoNum type="alphaLcPeriod"/>
            </a:pPr>
            <a:r>
              <a:rPr lang="en-US" sz="3000" dirty="0"/>
              <a:t>Unit </a:t>
            </a:r>
            <a:r>
              <a:rPr lang="en-US" sz="3000" dirty="0" err="1"/>
              <a:t>Kerja</a:t>
            </a:r>
            <a:r>
              <a:rPr lang="en-US" sz="3000" dirty="0"/>
              <a:t> yang </a:t>
            </a:r>
            <a:r>
              <a:rPr lang="en-US" sz="3000" dirty="0" err="1"/>
              <a:t>membidangi</a:t>
            </a:r>
            <a:r>
              <a:rPr lang="en-US" sz="3000" dirty="0"/>
              <a:t> </a:t>
            </a:r>
            <a:r>
              <a:rPr lang="en-US" sz="3000" dirty="0" err="1"/>
              <a:t>kepegawaian</a:t>
            </a:r>
            <a:r>
              <a:rPr lang="en-US" sz="3000" dirty="0"/>
              <a:t>;</a:t>
            </a:r>
            <a:endParaRPr lang="en-US" sz="3000" dirty="0"/>
          </a:p>
          <a:p>
            <a:pPr marL="1346200" lvl="0" indent="-630555">
              <a:buFont typeface="+mj-lt"/>
              <a:buAutoNum type="alphaLcPeriod"/>
            </a:pPr>
            <a:r>
              <a:rPr lang="en-US" sz="3000" dirty="0"/>
              <a:t>Unit </a:t>
            </a:r>
            <a:r>
              <a:rPr lang="en-US" sz="3000" dirty="0" err="1"/>
              <a:t>Kerja</a:t>
            </a:r>
            <a:r>
              <a:rPr lang="en-US" sz="3000" dirty="0"/>
              <a:t> yang </a:t>
            </a:r>
            <a:r>
              <a:rPr lang="en-US" sz="3000" dirty="0" err="1"/>
              <a:t>membidangi</a:t>
            </a:r>
            <a:r>
              <a:rPr lang="en-US" sz="3000" dirty="0"/>
              <a:t> </a:t>
            </a:r>
            <a:r>
              <a:rPr lang="en-US" sz="3000" dirty="0" err="1"/>
              <a:t>pengawasan</a:t>
            </a:r>
            <a:r>
              <a:rPr lang="en-US" sz="3000" dirty="0"/>
              <a:t> internal; </a:t>
            </a:r>
            <a:r>
              <a:rPr lang="en-US" sz="3000" dirty="0" err="1"/>
              <a:t>dan</a:t>
            </a:r>
            <a:endParaRPr lang="en-US" sz="3000" dirty="0"/>
          </a:p>
          <a:p>
            <a:pPr marL="1346200" lvl="0" indent="-630555">
              <a:buFont typeface="+mj-lt"/>
              <a:buAutoNum type="alphaLcPeriod"/>
            </a:pPr>
            <a:r>
              <a:rPr lang="en-US" sz="3000" dirty="0"/>
              <a:t>Unit </a:t>
            </a:r>
            <a:r>
              <a:rPr lang="en-US" sz="3000" dirty="0" err="1"/>
              <a:t>Kerja</a:t>
            </a:r>
            <a:r>
              <a:rPr lang="en-US" sz="3000" dirty="0"/>
              <a:t> lain yang </a:t>
            </a:r>
            <a:r>
              <a:rPr lang="en-US" sz="3000" dirty="0" err="1"/>
              <a:t>dipandang</a:t>
            </a:r>
            <a:r>
              <a:rPr lang="en-US" sz="3000" dirty="0"/>
              <a:t> </a:t>
            </a:r>
            <a:r>
              <a:rPr lang="en-US" sz="3000" dirty="0" err="1"/>
              <a:t>perlu</a:t>
            </a:r>
            <a:r>
              <a:rPr lang="en-US" sz="3000" dirty="0"/>
              <a:t> </a:t>
            </a:r>
            <a:r>
              <a:rPr lang="en-US" sz="3000" dirty="0" err="1"/>
              <a:t>oleh</a:t>
            </a:r>
            <a:r>
              <a:rPr lang="en-US" sz="3000" dirty="0"/>
              <a:t> </a:t>
            </a:r>
            <a:r>
              <a:rPr lang="en-US" sz="3000" dirty="0" err="1"/>
              <a:t>PyB</a:t>
            </a:r>
            <a:r>
              <a:rPr lang="en-US" sz="3000" dirty="0"/>
              <a:t>.</a:t>
            </a:r>
            <a:endParaRPr lang="en-US" sz="3000" dirty="0"/>
          </a:p>
          <a:p>
            <a:pPr lvl="0"/>
            <a:r>
              <a:rPr lang="en-US" sz="3000" dirty="0" smtClean="0"/>
              <a:t>3.	  Tim </a:t>
            </a:r>
            <a:r>
              <a:rPr lang="en-US" sz="3000" dirty="0" err="1"/>
              <a:t>Penilai</a:t>
            </a:r>
            <a:r>
              <a:rPr lang="en-US" sz="3000" dirty="0"/>
              <a:t> </a:t>
            </a:r>
            <a:r>
              <a:rPr lang="en-US" sz="3000" dirty="0" err="1"/>
              <a:t>Kinerja</a:t>
            </a:r>
            <a:r>
              <a:rPr lang="en-US" sz="3000" dirty="0"/>
              <a:t> PNS </a:t>
            </a:r>
            <a:r>
              <a:rPr lang="en-US" sz="3000" dirty="0" err="1"/>
              <a:t>bertanggungjawab</a:t>
            </a:r>
            <a:r>
              <a:rPr lang="en-US" sz="3000" dirty="0"/>
              <a:t> </a:t>
            </a:r>
            <a:r>
              <a:rPr lang="en-US" sz="3000" dirty="0" err="1"/>
              <a:t>kepada</a:t>
            </a:r>
            <a:r>
              <a:rPr lang="en-US" sz="3000" dirty="0"/>
              <a:t> </a:t>
            </a:r>
            <a:r>
              <a:rPr lang="en-US" sz="3000" dirty="0" err="1"/>
              <a:t>PyB</a:t>
            </a:r>
            <a:r>
              <a:rPr lang="en-US" sz="3000" dirty="0"/>
              <a:t>.</a:t>
            </a:r>
            <a:endParaRPr lang="en-US" sz="3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3124" y="358076"/>
            <a:ext cx="2257425" cy="2028825"/>
          </a:xfrm>
          <a:prstGeom prst="rect">
            <a:avLst/>
          </a:prstGeom>
        </p:spPr>
      </p:pic>
      <p:sp>
        <p:nvSpPr>
          <p:cNvPr id="5" name="AutoShape 26"/>
          <p:cNvSpPr/>
          <p:nvPr/>
        </p:nvSpPr>
        <p:spPr bwMode="auto">
          <a:xfrm>
            <a:off x="388188" y="321894"/>
            <a:ext cx="10891466" cy="1224892"/>
          </a:xfrm>
          <a:custGeom>
            <a:avLst/>
            <a:gdLst>
              <a:gd name="T0" fmla="*/ 2147483646 w 21600"/>
              <a:gd name="T1" fmla="*/ 819353200 h 21600"/>
              <a:gd name="T2" fmla="*/ 2147483646 w 21600"/>
              <a:gd name="T3" fmla="*/ 819353200 h 21600"/>
              <a:gd name="T4" fmla="*/ 2147483646 w 21600"/>
              <a:gd name="T5" fmla="*/ 819353200 h 21600"/>
              <a:gd name="T6" fmla="*/ 2147483646 w 21600"/>
              <a:gd name="T7" fmla="*/ 8193532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defPPr>
              <a:defRPr lang="es-E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1pPr>
            <a:lvl2pPr marL="228600" indent="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2pPr>
            <a:lvl3pPr marL="457200" indent="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3pPr>
            <a:lvl4pPr marL="685800" indent="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4pPr>
            <a:lvl5pPr marL="914400" indent="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5pPr>
            <a:lvl6pPr marL="22860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6pPr>
            <a:lvl7pPr marL="27432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7pPr>
            <a:lvl8pPr marL="32004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8pPr>
            <a:lvl9pPr marL="36576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9pPr>
          </a:lstStyle>
          <a:p>
            <a:pPr algn="ctr" eaLnBrk="1">
              <a:lnSpc>
                <a:spcPct val="160000"/>
              </a:lnSpc>
            </a:pPr>
            <a:r>
              <a:rPr lang="sv-SE" altLang="en-US" sz="4400" dirty="0" smtClean="0">
                <a:solidFill>
                  <a:srgbClr val="FC3F26"/>
                </a:solidFill>
                <a:latin typeface="Montserrat" pitchFamily="50" charset="0"/>
              </a:rPr>
              <a:t>TIM PENILAI KINERJA</a:t>
            </a:r>
            <a:endParaRPr lang="sv-SE" altLang="en-US" sz="4400" dirty="0" smtClean="0">
              <a:solidFill>
                <a:srgbClr val="FC3F26"/>
              </a:solidFill>
              <a:latin typeface="Montserrat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254420"/>
            <a:ext cx="1123159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ID" sz="3200" b="1" dirty="0" smtClean="0"/>
              <a:t>DOKUMEN PENILAIAN KINERJA PNS</a:t>
            </a:r>
            <a:endParaRPr lang="en-US" sz="3200" b="1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sz="3200" dirty="0" err="1" smtClean="0"/>
              <a:t>Dokumen</a:t>
            </a:r>
            <a:r>
              <a:rPr lang="en-US" sz="3200" dirty="0" smtClean="0"/>
              <a:t> </a:t>
            </a:r>
            <a:r>
              <a:rPr lang="en-US" sz="3200" dirty="0" err="1"/>
              <a:t>penilaian</a:t>
            </a:r>
            <a:r>
              <a:rPr lang="en-US" sz="3200" dirty="0"/>
              <a:t> </a:t>
            </a:r>
            <a:r>
              <a:rPr lang="en-US" sz="3200" dirty="0" err="1"/>
              <a:t>kinerja</a:t>
            </a:r>
            <a:r>
              <a:rPr lang="en-US" sz="3200" dirty="0"/>
              <a:t> PNS </a:t>
            </a:r>
            <a:r>
              <a:rPr lang="en-US" sz="3200" dirty="0" err="1"/>
              <a:t>dilaporkan</a:t>
            </a:r>
            <a:r>
              <a:rPr lang="en-US" sz="3200" dirty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berjenjang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Pejabat</a:t>
            </a:r>
            <a:r>
              <a:rPr lang="en-US" sz="3200" dirty="0"/>
              <a:t> </a:t>
            </a:r>
            <a:r>
              <a:rPr lang="en-US" sz="3200" dirty="0" err="1"/>
              <a:t>Penilai</a:t>
            </a:r>
            <a:r>
              <a:rPr lang="en-US" sz="3200" dirty="0"/>
              <a:t> </a:t>
            </a:r>
            <a:r>
              <a:rPr lang="en-US" sz="3200" dirty="0" err="1" smtClean="0"/>
              <a:t>Kinerja</a:t>
            </a:r>
            <a:r>
              <a:rPr lang="en-US" sz="3200" dirty="0" smtClean="0"/>
              <a:t> </a:t>
            </a:r>
            <a:r>
              <a:rPr lang="en-US" sz="3200" dirty="0"/>
              <a:t>PNS </a:t>
            </a:r>
            <a:r>
              <a:rPr lang="en-US" sz="3200" dirty="0" err="1"/>
              <a:t>kepada</a:t>
            </a:r>
            <a:r>
              <a:rPr lang="en-US" sz="3200" dirty="0"/>
              <a:t> Tim </a:t>
            </a:r>
            <a:r>
              <a:rPr lang="en-US" sz="3200" dirty="0" err="1"/>
              <a:t>Penilai</a:t>
            </a:r>
            <a:r>
              <a:rPr lang="en-US" sz="3200" dirty="0"/>
              <a:t> </a:t>
            </a:r>
            <a:r>
              <a:rPr lang="en-US" sz="3200" dirty="0" err="1" smtClean="0"/>
              <a:t>Kinerja</a:t>
            </a:r>
            <a:r>
              <a:rPr lang="en-US" sz="3200" dirty="0" smtClean="0"/>
              <a:t> </a:t>
            </a:r>
            <a:r>
              <a:rPr lang="en-US" sz="3200" dirty="0"/>
              <a:t>PNS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PyB</a:t>
            </a:r>
            <a:r>
              <a:rPr lang="en-US" sz="3200" dirty="0"/>
              <a:t> paling </a:t>
            </a:r>
            <a:r>
              <a:rPr lang="en-US" sz="3200" dirty="0" err="1"/>
              <a:t>lambat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akhir</a:t>
            </a:r>
            <a:r>
              <a:rPr lang="en-US" sz="3200" dirty="0"/>
              <a:t> </a:t>
            </a:r>
            <a:r>
              <a:rPr lang="en-US" sz="3200" dirty="0" err="1"/>
              <a:t>bulan</a:t>
            </a:r>
            <a:r>
              <a:rPr lang="en-US" sz="3200" dirty="0"/>
              <a:t> </a:t>
            </a:r>
            <a:r>
              <a:rPr lang="en-US" sz="3200" dirty="0" err="1"/>
              <a:t>Februari</a:t>
            </a:r>
            <a:r>
              <a:rPr lang="en-US" sz="3200" dirty="0"/>
              <a:t> </a:t>
            </a:r>
            <a:r>
              <a:rPr lang="en-US" sz="3200" dirty="0" err="1"/>
              <a:t>tahun</a:t>
            </a:r>
            <a:r>
              <a:rPr lang="en-US" sz="3200" dirty="0"/>
              <a:t> </a:t>
            </a:r>
            <a:r>
              <a:rPr lang="en-US" sz="3200" dirty="0" err="1"/>
              <a:t>berikutnya</a:t>
            </a:r>
            <a:r>
              <a:rPr lang="en-US" sz="3200" dirty="0"/>
              <a:t>.</a:t>
            </a:r>
            <a:endParaRPr lang="en-US" sz="3200" dirty="0"/>
          </a:p>
          <a:p>
            <a:pPr marL="514350" lvl="0" indent="-514350">
              <a:buFont typeface="+mj-lt"/>
              <a:buAutoNum type="arabicPeriod"/>
            </a:pPr>
            <a:r>
              <a:rPr lang="en-US" sz="3200" dirty="0" err="1"/>
              <a:t>Laporan</a:t>
            </a:r>
            <a:r>
              <a:rPr lang="en-US" sz="3200" dirty="0"/>
              <a:t> </a:t>
            </a:r>
            <a:r>
              <a:rPr lang="en-US" sz="3200" dirty="0" err="1"/>
              <a:t>dokumen</a:t>
            </a:r>
            <a:r>
              <a:rPr lang="en-US" sz="3200" dirty="0"/>
              <a:t> </a:t>
            </a:r>
            <a:r>
              <a:rPr lang="en-US" sz="3200" dirty="0" err="1"/>
              <a:t>penilaian</a:t>
            </a:r>
            <a:r>
              <a:rPr lang="en-US" sz="3200" dirty="0"/>
              <a:t> </a:t>
            </a:r>
            <a:r>
              <a:rPr lang="en-US" sz="3200" dirty="0" err="1"/>
              <a:t>kinerja</a:t>
            </a:r>
            <a:r>
              <a:rPr lang="en-US" sz="3200" dirty="0"/>
              <a:t> </a:t>
            </a:r>
            <a:r>
              <a:rPr lang="en-US" sz="3200" dirty="0" smtClean="0"/>
              <a:t>paling </a:t>
            </a:r>
            <a:r>
              <a:rPr lang="en-US" sz="3200" dirty="0" err="1"/>
              <a:t>kurang</a:t>
            </a:r>
            <a:r>
              <a:rPr lang="en-US" sz="3200" dirty="0"/>
              <a:t> </a:t>
            </a:r>
            <a:r>
              <a:rPr lang="en-US" sz="3200" dirty="0" err="1"/>
              <a:t>terdiri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:</a:t>
            </a:r>
            <a:endParaRPr lang="en-US" sz="3200" dirty="0"/>
          </a:p>
          <a:p>
            <a:pPr marL="982980" lvl="0" indent="-447675">
              <a:buFont typeface="+mj-lt"/>
              <a:buAutoNum type="alphaLcPeriod"/>
            </a:pPr>
            <a:r>
              <a:rPr lang="en-US" sz="3200" dirty="0" err="1"/>
              <a:t>nilai</a:t>
            </a:r>
            <a:r>
              <a:rPr lang="en-US" sz="3200" dirty="0"/>
              <a:t> </a:t>
            </a:r>
            <a:r>
              <a:rPr lang="en-US" sz="3200" dirty="0" err="1"/>
              <a:t>kinerja</a:t>
            </a:r>
            <a:r>
              <a:rPr lang="en-US" sz="3200" dirty="0"/>
              <a:t> PNS;</a:t>
            </a:r>
            <a:endParaRPr lang="en-US" sz="3200" dirty="0"/>
          </a:p>
          <a:p>
            <a:pPr marL="982980" lvl="0" indent="-447675">
              <a:buFont typeface="+mj-lt"/>
              <a:buAutoNum type="alphaLcPeriod"/>
            </a:pPr>
            <a:r>
              <a:rPr lang="en-US" sz="3200" dirty="0" err="1"/>
              <a:t>predikat</a:t>
            </a:r>
            <a:r>
              <a:rPr lang="en-US" sz="3200" dirty="0"/>
              <a:t> </a:t>
            </a:r>
            <a:r>
              <a:rPr lang="en-US" sz="3200" dirty="0" err="1"/>
              <a:t>kinerja</a:t>
            </a:r>
            <a:r>
              <a:rPr lang="en-US" sz="3200" dirty="0"/>
              <a:t> PNS;</a:t>
            </a:r>
            <a:endParaRPr lang="en-US" sz="3200" dirty="0"/>
          </a:p>
          <a:p>
            <a:pPr marL="982980" lvl="0" indent="-447675">
              <a:buFont typeface="+mj-lt"/>
              <a:buAutoNum type="alphaLcPeriod"/>
            </a:pPr>
            <a:r>
              <a:rPr lang="en-US" sz="3200" dirty="0" err="1"/>
              <a:t>permasalahan</a:t>
            </a:r>
            <a:r>
              <a:rPr lang="en-US" sz="3200" dirty="0"/>
              <a:t> </a:t>
            </a:r>
            <a:r>
              <a:rPr lang="en-US" sz="3200" dirty="0" err="1"/>
              <a:t>kinerja</a:t>
            </a:r>
            <a:r>
              <a:rPr lang="en-US" sz="3200" dirty="0"/>
              <a:t> PNS; </a:t>
            </a:r>
            <a:r>
              <a:rPr lang="en-US" sz="3200" dirty="0" err="1"/>
              <a:t>dan</a:t>
            </a:r>
            <a:endParaRPr lang="en-US" sz="3200" dirty="0"/>
          </a:p>
          <a:p>
            <a:pPr marL="982980" lvl="0" indent="-447675">
              <a:buFont typeface="+mj-lt"/>
              <a:buAutoNum type="alphaLcPeriod"/>
            </a:pPr>
            <a:r>
              <a:rPr lang="en-US" sz="3200" dirty="0" err="1"/>
              <a:t>rekomendasi</a:t>
            </a:r>
            <a:r>
              <a:rPr lang="en-US" sz="3200" dirty="0"/>
              <a:t>.</a:t>
            </a:r>
            <a:endParaRPr lang="en-US" sz="3200" dirty="0"/>
          </a:p>
          <a:p>
            <a:pPr marL="535305" lvl="0" indent="-535305"/>
            <a:r>
              <a:rPr lang="en-US" sz="3200" dirty="0" smtClean="0"/>
              <a:t>3.  </a:t>
            </a:r>
            <a:r>
              <a:rPr lang="en-US" sz="3200" dirty="0" err="1" smtClean="0"/>
              <a:t>Laporan</a:t>
            </a:r>
            <a:r>
              <a:rPr lang="en-US" sz="3200" dirty="0" smtClean="0"/>
              <a:t> </a:t>
            </a:r>
            <a:r>
              <a:rPr lang="en-US" sz="3200" dirty="0" err="1"/>
              <a:t>dokumen</a:t>
            </a:r>
            <a:r>
              <a:rPr lang="en-US" sz="3200" dirty="0"/>
              <a:t> </a:t>
            </a:r>
            <a:r>
              <a:rPr lang="en-US" sz="3200" dirty="0" err="1"/>
              <a:t>penilaian</a:t>
            </a:r>
            <a:r>
              <a:rPr lang="en-US" sz="3200" dirty="0"/>
              <a:t> </a:t>
            </a:r>
            <a:r>
              <a:rPr lang="en-US" sz="3200" dirty="0" err="1"/>
              <a:t>kinerja</a:t>
            </a:r>
            <a:r>
              <a:rPr lang="en-US" sz="3200" dirty="0"/>
              <a:t> </a:t>
            </a:r>
            <a:r>
              <a:rPr lang="en-US" sz="3200" dirty="0" err="1"/>
              <a:t>sebagaimana</a:t>
            </a:r>
            <a:r>
              <a:rPr lang="en-US" sz="3200" dirty="0"/>
              <a:t> </a:t>
            </a:r>
            <a:r>
              <a:rPr lang="en-US" sz="3200" dirty="0" err="1"/>
              <a:t>dimaksud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ayat</a:t>
            </a:r>
            <a:r>
              <a:rPr lang="en-US" sz="3200" dirty="0"/>
              <a:t> (1) </a:t>
            </a:r>
            <a:r>
              <a:rPr lang="en-US" sz="3200" dirty="0" err="1"/>
              <a:t>dikelola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PyB</a:t>
            </a:r>
            <a:r>
              <a:rPr lang="en-US" sz="3200" dirty="0"/>
              <a:t>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660" y="81417"/>
            <a:ext cx="11593902" cy="6123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ID" sz="3200" b="1" dirty="0" smtClean="0"/>
              <a:t>DOKUMEN PENILAIAN KINERJA PNS</a:t>
            </a:r>
            <a:endParaRPr lang="en-US" sz="3200" b="1" dirty="0" smtClean="0"/>
          </a:p>
          <a:p>
            <a:pPr lvl="0"/>
            <a:r>
              <a:rPr lang="en-US" sz="3000" dirty="0" err="1" smtClean="0"/>
              <a:t>PyB</a:t>
            </a:r>
            <a:r>
              <a:rPr lang="en-US" sz="3000" dirty="0" smtClean="0"/>
              <a:t> </a:t>
            </a:r>
            <a:r>
              <a:rPr lang="en-US" sz="3000" dirty="0" err="1" smtClean="0"/>
              <a:t>menggunakan</a:t>
            </a:r>
            <a:r>
              <a:rPr lang="en-US" sz="3000" dirty="0" smtClean="0"/>
              <a:t> </a:t>
            </a:r>
            <a:r>
              <a:rPr lang="en-US" sz="3000" dirty="0" err="1"/>
              <a:t>laporan</a:t>
            </a:r>
            <a:r>
              <a:rPr lang="en-US" sz="3000" dirty="0"/>
              <a:t> </a:t>
            </a:r>
            <a:r>
              <a:rPr lang="en-US" sz="3000" dirty="0" err="1"/>
              <a:t>dokumen</a:t>
            </a:r>
            <a:r>
              <a:rPr lang="en-US" sz="3000" dirty="0"/>
              <a:t> </a:t>
            </a:r>
            <a:r>
              <a:rPr lang="en-US" sz="3000" dirty="0" err="1"/>
              <a:t>penilaian</a:t>
            </a:r>
            <a:r>
              <a:rPr lang="en-US" sz="3000" dirty="0"/>
              <a:t> </a:t>
            </a:r>
            <a:r>
              <a:rPr lang="en-US" sz="3000" dirty="0" err="1"/>
              <a:t>kinerja</a:t>
            </a:r>
            <a:r>
              <a:rPr lang="en-US" sz="3000" dirty="0"/>
              <a:t> </a:t>
            </a:r>
            <a:r>
              <a:rPr lang="en-US" sz="3000" dirty="0" smtClean="0"/>
              <a:t>PNS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/>
              <a:t>dijadikan</a:t>
            </a:r>
            <a:r>
              <a:rPr lang="en-US" sz="3000" dirty="0"/>
              <a:t> </a:t>
            </a:r>
            <a:r>
              <a:rPr lang="en-US" sz="3000" dirty="0" err="1"/>
              <a:t>acuan</a:t>
            </a:r>
            <a:r>
              <a:rPr lang="en-US" sz="3000" dirty="0"/>
              <a:t> </a:t>
            </a:r>
            <a:r>
              <a:rPr lang="en-US" sz="3000" dirty="0" err="1"/>
              <a:t>dalam</a:t>
            </a:r>
            <a:r>
              <a:rPr lang="en-US" sz="3000" dirty="0"/>
              <a:t>:</a:t>
            </a:r>
            <a:endParaRPr lang="en-US" sz="3000" dirty="0"/>
          </a:p>
          <a:p>
            <a:pPr marL="514350" lvl="0" indent="-514350">
              <a:buFont typeface="+mj-lt"/>
              <a:buAutoNum type="arabicPeriod"/>
            </a:pPr>
            <a:r>
              <a:rPr lang="en-US" sz="3000" dirty="0" err="1"/>
              <a:t>mengidentifikasi</a:t>
            </a:r>
            <a:r>
              <a:rPr lang="en-US" sz="3000" dirty="0"/>
              <a:t>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merencanakan</a:t>
            </a:r>
            <a:r>
              <a:rPr lang="en-US" sz="3000" dirty="0"/>
              <a:t> </a:t>
            </a:r>
            <a:r>
              <a:rPr lang="en-US" sz="3000" dirty="0" err="1"/>
              <a:t>kebutuhan</a:t>
            </a:r>
            <a:r>
              <a:rPr lang="en-US" sz="3000" dirty="0"/>
              <a:t> </a:t>
            </a:r>
            <a:r>
              <a:rPr lang="en-US" sz="3000" dirty="0" err="1"/>
              <a:t>pendidikan</a:t>
            </a:r>
            <a:r>
              <a:rPr lang="en-US" sz="3000" dirty="0"/>
              <a:t>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atau</a:t>
            </a:r>
            <a:r>
              <a:rPr lang="en-US" sz="3000" dirty="0"/>
              <a:t> </a:t>
            </a:r>
            <a:r>
              <a:rPr lang="en-US" sz="3000" dirty="0" err="1"/>
              <a:t>pelatihan</a:t>
            </a:r>
            <a:r>
              <a:rPr lang="en-US" sz="3000" dirty="0"/>
              <a:t>;</a:t>
            </a:r>
            <a:endParaRPr lang="en-US" sz="3000" dirty="0"/>
          </a:p>
          <a:p>
            <a:pPr marL="514350" lvl="0" indent="-514350">
              <a:buFont typeface="+mj-lt"/>
              <a:buAutoNum type="arabicPeriod"/>
            </a:pPr>
            <a:r>
              <a:rPr lang="en-US" sz="3000" dirty="0" err="1"/>
              <a:t>mengembangkan</a:t>
            </a:r>
            <a:r>
              <a:rPr lang="en-US" sz="3000" dirty="0"/>
              <a:t> </a:t>
            </a:r>
            <a:r>
              <a:rPr lang="en-US" sz="3000" dirty="0" err="1"/>
              <a:t>kompetensi</a:t>
            </a:r>
            <a:r>
              <a:rPr lang="en-US" sz="3000" dirty="0"/>
              <a:t>;</a:t>
            </a:r>
            <a:endParaRPr lang="en-US" sz="3000" dirty="0"/>
          </a:p>
          <a:p>
            <a:pPr marL="514350" lvl="0" indent="-514350">
              <a:buFont typeface="+mj-lt"/>
              <a:buAutoNum type="arabicPeriod"/>
            </a:pPr>
            <a:r>
              <a:rPr lang="en-US" sz="3000" dirty="0" err="1"/>
              <a:t>mengembangkan</a:t>
            </a:r>
            <a:r>
              <a:rPr lang="en-US" sz="3000" dirty="0"/>
              <a:t> </a:t>
            </a:r>
            <a:r>
              <a:rPr lang="en-US" sz="3000" dirty="0" err="1"/>
              <a:t>karier</a:t>
            </a:r>
            <a:r>
              <a:rPr lang="en-US" sz="3000" dirty="0"/>
              <a:t>;</a:t>
            </a:r>
            <a:endParaRPr lang="en-US" sz="3000" dirty="0"/>
          </a:p>
          <a:p>
            <a:pPr marL="514350" lvl="0" indent="-514350">
              <a:buFont typeface="+mj-lt"/>
              <a:buAutoNum type="arabicPeriod"/>
            </a:pPr>
            <a:r>
              <a:rPr lang="en-US" sz="3000" dirty="0" err="1"/>
              <a:t>pemberian</a:t>
            </a:r>
            <a:r>
              <a:rPr lang="en-US" sz="3000" dirty="0"/>
              <a:t> </a:t>
            </a:r>
            <a:r>
              <a:rPr lang="en-US" sz="3000" dirty="0" err="1"/>
              <a:t>tunjangan</a:t>
            </a:r>
            <a:r>
              <a:rPr lang="en-US" sz="3000" dirty="0"/>
              <a:t>;</a:t>
            </a:r>
            <a:endParaRPr lang="en-US" sz="3000" dirty="0"/>
          </a:p>
          <a:p>
            <a:pPr marL="514350" lvl="0" indent="-514350">
              <a:buFont typeface="+mj-lt"/>
              <a:buAutoNum type="arabicPeriod"/>
            </a:pPr>
            <a:r>
              <a:rPr lang="en-US" sz="3000" dirty="0" err="1"/>
              <a:t>pertimbangan</a:t>
            </a:r>
            <a:r>
              <a:rPr lang="en-US" sz="3000" dirty="0"/>
              <a:t> </a:t>
            </a:r>
            <a:r>
              <a:rPr lang="en-US" sz="3000" dirty="0" err="1"/>
              <a:t>mutasi</a:t>
            </a:r>
            <a:r>
              <a:rPr lang="en-US" sz="3000" dirty="0"/>
              <a:t>,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promosi</a:t>
            </a:r>
            <a:r>
              <a:rPr lang="en-US" sz="3000" dirty="0"/>
              <a:t>;</a:t>
            </a:r>
            <a:endParaRPr lang="en-US" sz="3000" dirty="0"/>
          </a:p>
          <a:p>
            <a:pPr marL="514350" lvl="0" indent="-514350">
              <a:buFont typeface="+mj-lt"/>
              <a:buAutoNum type="arabicPeriod"/>
            </a:pPr>
            <a:r>
              <a:rPr lang="en-US" sz="3000" dirty="0" err="1"/>
              <a:t>memberikan</a:t>
            </a:r>
            <a:r>
              <a:rPr lang="en-US" sz="3000" dirty="0"/>
              <a:t> </a:t>
            </a:r>
            <a:r>
              <a:rPr lang="en-US" sz="3000" dirty="0" err="1"/>
              <a:t>penghargaan</a:t>
            </a:r>
            <a:r>
              <a:rPr lang="en-US" sz="3000" dirty="0"/>
              <a:t>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pengenaan</a:t>
            </a:r>
            <a:r>
              <a:rPr lang="en-US" sz="3000" dirty="0"/>
              <a:t> </a:t>
            </a:r>
            <a:r>
              <a:rPr lang="en-US" sz="3000" dirty="0" err="1"/>
              <a:t>sanksi</a:t>
            </a:r>
            <a:r>
              <a:rPr lang="en-US" sz="3000" dirty="0"/>
              <a:t> </a:t>
            </a:r>
            <a:r>
              <a:rPr lang="en-US" sz="3000" dirty="0" err="1"/>
              <a:t>sesuai</a:t>
            </a:r>
            <a:r>
              <a:rPr lang="en-US" sz="3000" dirty="0"/>
              <a:t> </a:t>
            </a:r>
            <a:r>
              <a:rPr lang="en-US" sz="3000" dirty="0" err="1"/>
              <a:t>dengan</a:t>
            </a:r>
            <a:r>
              <a:rPr lang="en-US" sz="3000" dirty="0"/>
              <a:t> </a:t>
            </a:r>
            <a:r>
              <a:rPr lang="en-US" sz="3000" dirty="0" err="1"/>
              <a:t>ketentuan</a:t>
            </a:r>
            <a:r>
              <a:rPr lang="en-US" sz="3000" dirty="0"/>
              <a:t> </a:t>
            </a:r>
            <a:r>
              <a:rPr lang="en-US" sz="3000" dirty="0" err="1"/>
              <a:t>peraturan</a:t>
            </a:r>
            <a:r>
              <a:rPr lang="en-US" sz="3000" dirty="0"/>
              <a:t> </a:t>
            </a:r>
            <a:r>
              <a:rPr lang="en-US" sz="3000" dirty="0" err="1"/>
              <a:t>perundang-undangan</a:t>
            </a:r>
            <a:r>
              <a:rPr lang="en-US" sz="3000" dirty="0"/>
              <a:t>; </a:t>
            </a:r>
            <a:r>
              <a:rPr lang="en-US" sz="3000" dirty="0" err="1"/>
              <a:t>dan</a:t>
            </a:r>
            <a:r>
              <a:rPr lang="en-US" sz="3000" dirty="0"/>
              <a:t>/</a:t>
            </a:r>
            <a:r>
              <a:rPr lang="en-US" sz="3000" dirty="0" err="1"/>
              <a:t>atau</a:t>
            </a:r>
            <a:endParaRPr lang="en-US" sz="3000" dirty="0"/>
          </a:p>
          <a:p>
            <a:pPr marL="514350" lvl="0" indent="-514350">
              <a:buFont typeface="+mj-lt"/>
              <a:buAutoNum type="arabicPeriod"/>
            </a:pPr>
            <a:r>
              <a:rPr lang="en-US" sz="3000" dirty="0" err="1"/>
              <a:t>menindaklanjuti</a:t>
            </a:r>
            <a:r>
              <a:rPr lang="en-US" sz="3000" dirty="0"/>
              <a:t> </a:t>
            </a:r>
            <a:r>
              <a:rPr lang="en-US" sz="3000" dirty="0" err="1"/>
              <a:t>permasalahan</a:t>
            </a:r>
            <a:r>
              <a:rPr lang="en-US" sz="3000" dirty="0"/>
              <a:t> yang </a:t>
            </a:r>
            <a:r>
              <a:rPr lang="en-US" sz="3000" dirty="0" err="1"/>
              <a:t>ditemukan</a:t>
            </a:r>
            <a:r>
              <a:rPr lang="en-US" sz="3000" dirty="0"/>
              <a:t> </a:t>
            </a:r>
            <a:r>
              <a:rPr lang="en-US" sz="3000" dirty="0" err="1"/>
              <a:t>dalam</a:t>
            </a:r>
            <a:r>
              <a:rPr lang="en-US" sz="3000" dirty="0"/>
              <a:t> </a:t>
            </a:r>
            <a:r>
              <a:rPr lang="en-US" sz="3000" dirty="0" err="1"/>
              <a:t>penilaian</a:t>
            </a:r>
            <a:r>
              <a:rPr lang="en-US" sz="3000" dirty="0"/>
              <a:t> SKP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Perilaku</a:t>
            </a:r>
            <a:r>
              <a:rPr lang="en-US" sz="3000" dirty="0"/>
              <a:t> </a:t>
            </a:r>
            <a:r>
              <a:rPr lang="en-US" sz="3000" dirty="0" err="1"/>
              <a:t>Kerja</a:t>
            </a:r>
            <a:r>
              <a:rPr lang="en-US" sz="3000" dirty="0"/>
              <a:t>.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660" y="174853"/>
            <a:ext cx="11775058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ID" sz="3000" b="1" dirty="0" smtClean="0"/>
              <a:t>PEMERINGKATAN KINERJA</a:t>
            </a:r>
            <a:endParaRPr lang="en-US" sz="3000" b="1" dirty="0" smtClean="0"/>
          </a:p>
          <a:p>
            <a:pPr lvl="0"/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</a:t>
            </a:r>
            <a:r>
              <a:rPr lang="en-US" sz="2800" dirty="0" err="1"/>
              <a:t>dokumen</a:t>
            </a:r>
            <a:r>
              <a:rPr lang="en-US" sz="2800" dirty="0"/>
              <a:t> </a:t>
            </a:r>
            <a:r>
              <a:rPr lang="en-US" sz="2800" dirty="0" err="1"/>
              <a:t>penilaian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 smtClean="0"/>
              <a:t>PyB</a:t>
            </a:r>
            <a:r>
              <a:rPr lang="en-US" sz="2800" dirty="0" smtClean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penetapan</a:t>
            </a:r>
            <a:r>
              <a:rPr lang="en-US" sz="2800" dirty="0"/>
              <a:t> </a:t>
            </a:r>
            <a:r>
              <a:rPr lang="en-US" sz="2800" dirty="0" err="1"/>
              <a:t>Pemeringkatan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/>
              <a:t>tahunan</a:t>
            </a:r>
            <a:r>
              <a:rPr lang="en-US" sz="2800" dirty="0"/>
              <a:t>.</a:t>
            </a:r>
            <a:endParaRPr lang="en-US" sz="28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err="1"/>
              <a:t>Pemeringkatan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membandingkan</a:t>
            </a:r>
            <a:r>
              <a:rPr lang="en-US" sz="2800" dirty="0"/>
              <a:t> </a:t>
            </a:r>
            <a:r>
              <a:rPr lang="en-US" sz="2800" dirty="0" err="1"/>
              <a:t>nilai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predikat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dokumen</a:t>
            </a:r>
            <a:r>
              <a:rPr lang="en-US" sz="2800" dirty="0"/>
              <a:t> </a:t>
            </a:r>
            <a:r>
              <a:rPr lang="en-US" sz="2800" dirty="0" err="1"/>
              <a:t>penilaian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/>
              <a:t>antar</a:t>
            </a:r>
            <a:r>
              <a:rPr lang="en-US" sz="2800" dirty="0"/>
              <a:t> PNS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tahun</a:t>
            </a:r>
            <a:r>
              <a:rPr lang="en-US" sz="2800" dirty="0"/>
              <a:t>.</a:t>
            </a:r>
            <a:endParaRPr lang="en-US" sz="28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err="1"/>
              <a:t>Pemeringkatan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 smtClean="0"/>
              <a:t>dilaksanakan</a:t>
            </a:r>
            <a:r>
              <a:rPr lang="en-US" sz="2800" dirty="0" smtClean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lingkup</a:t>
            </a:r>
            <a:r>
              <a:rPr lang="en-US" sz="2800" dirty="0"/>
              <a:t> </a:t>
            </a:r>
            <a:r>
              <a:rPr lang="en-US" sz="2800" dirty="0" err="1"/>
              <a:t>masing-masing</a:t>
            </a:r>
            <a:r>
              <a:rPr lang="en-US" sz="2800" dirty="0"/>
              <a:t> </a:t>
            </a:r>
            <a:r>
              <a:rPr lang="en-US" sz="2800" dirty="0" err="1"/>
              <a:t>instansi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.</a:t>
            </a:r>
            <a:endParaRPr lang="en-US" sz="28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err="1"/>
              <a:t>Pemeringkatan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/>
              <a:t>tahunan</a:t>
            </a:r>
            <a:r>
              <a:rPr lang="en-US" sz="2800" dirty="0"/>
              <a:t> </a:t>
            </a:r>
            <a:r>
              <a:rPr lang="en-US" sz="2800" dirty="0" err="1"/>
              <a:t>dimaksudkan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 smtClean="0"/>
              <a:t>menyusun</a:t>
            </a:r>
            <a:r>
              <a:rPr lang="en-US" sz="2800" dirty="0" smtClean="0"/>
              <a:t> </a:t>
            </a:r>
            <a:r>
              <a:rPr lang="en-US" sz="2800" dirty="0" err="1"/>
              <a:t>profil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PNS </a:t>
            </a:r>
            <a:r>
              <a:rPr lang="en-US" sz="2800" dirty="0" err="1"/>
              <a:t>dalam</a:t>
            </a:r>
            <a:r>
              <a:rPr lang="en-US" sz="2800" dirty="0"/>
              <a:t> 1 (</a:t>
            </a:r>
            <a:r>
              <a:rPr lang="en-US" sz="2800" dirty="0" err="1"/>
              <a:t>satu</a:t>
            </a:r>
            <a:r>
              <a:rPr lang="en-US" sz="2800" dirty="0"/>
              <a:t>) unit </a:t>
            </a:r>
            <a:r>
              <a:rPr lang="en-US" sz="2800" dirty="0" err="1"/>
              <a:t>dan</a:t>
            </a:r>
            <a:r>
              <a:rPr lang="en-US" sz="2800" dirty="0"/>
              <a:t>/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Instansi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.</a:t>
            </a:r>
            <a:endParaRPr lang="en-US" sz="28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err="1"/>
              <a:t>Pemeringkatan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/>
              <a:t>tahunan</a:t>
            </a:r>
            <a:r>
              <a:rPr lang="en-US" sz="2800" dirty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/>
              <a:t>oleh</a:t>
            </a:r>
            <a:r>
              <a:rPr lang="en-US" sz="2800" dirty="0"/>
              <a:t> Tim </a:t>
            </a:r>
            <a:r>
              <a:rPr lang="en-US" sz="2800" dirty="0" err="1"/>
              <a:t>Penilai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PNS.</a:t>
            </a:r>
            <a:endParaRPr lang="en-US" sz="28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err="1"/>
              <a:t>Pemeringkatan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dijadikan</a:t>
            </a:r>
            <a:r>
              <a:rPr lang="en-US" sz="2800" dirty="0"/>
              <a:t> </a:t>
            </a:r>
            <a:r>
              <a:rPr lang="en-US" sz="2800" dirty="0" err="1"/>
              <a:t>pertimbangan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menentukan</a:t>
            </a:r>
            <a:r>
              <a:rPr lang="en-US" sz="2800" dirty="0"/>
              <a:t> </a:t>
            </a:r>
            <a:r>
              <a:rPr lang="en-US" sz="2800" dirty="0" err="1"/>
              <a:t>prioritas</a:t>
            </a:r>
            <a:r>
              <a:rPr lang="en-US" sz="2800" dirty="0"/>
              <a:t> </a:t>
            </a:r>
            <a:r>
              <a:rPr lang="en-US" sz="2800" dirty="0" err="1"/>
              <a:t>pengembangan</a:t>
            </a:r>
            <a:r>
              <a:rPr lang="en-US" sz="2800" dirty="0"/>
              <a:t> </a:t>
            </a:r>
            <a:r>
              <a:rPr lang="en-US" sz="2800" dirty="0" err="1"/>
              <a:t>kompetensi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pengembangan</a:t>
            </a:r>
            <a:r>
              <a:rPr lang="en-US" sz="2800" dirty="0"/>
              <a:t> </a:t>
            </a:r>
            <a:r>
              <a:rPr lang="en-US" sz="2800" dirty="0" err="1"/>
              <a:t>karier</a:t>
            </a:r>
            <a:r>
              <a:rPr lang="en-US" sz="2800" dirty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336426" y="1257548"/>
          <a:ext cx="1147313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4" name="AutoShape 26"/>
          <p:cNvSpPr/>
          <p:nvPr/>
        </p:nvSpPr>
        <p:spPr bwMode="auto">
          <a:xfrm>
            <a:off x="895309" y="292409"/>
            <a:ext cx="10891466" cy="1224892"/>
          </a:xfrm>
          <a:custGeom>
            <a:avLst/>
            <a:gdLst>
              <a:gd name="T0" fmla="*/ 2147483646 w 21600"/>
              <a:gd name="T1" fmla="*/ 819353200 h 21600"/>
              <a:gd name="T2" fmla="*/ 2147483646 w 21600"/>
              <a:gd name="T3" fmla="*/ 819353200 h 21600"/>
              <a:gd name="T4" fmla="*/ 2147483646 w 21600"/>
              <a:gd name="T5" fmla="*/ 819353200 h 21600"/>
              <a:gd name="T6" fmla="*/ 2147483646 w 21600"/>
              <a:gd name="T7" fmla="*/ 8193532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defPPr>
              <a:defRPr lang="es-E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1pPr>
            <a:lvl2pPr marL="228600" indent="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2pPr>
            <a:lvl3pPr marL="457200" indent="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3pPr>
            <a:lvl4pPr marL="685800" indent="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4pPr>
            <a:lvl5pPr marL="914400" indent="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5pPr>
            <a:lvl6pPr marL="22860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6pPr>
            <a:lvl7pPr marL="27432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7pPr>
            <a:lvl8pPr marL="32004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8pPr>
            <a:lvl9pPr marL="36576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9pPr>
          </a:lstStyle>
          <a:p>
            <a:pPr algn="ctr" eaLnBrk="1">
              <a:lnSpc>
                <a:spcPct val="160000"/>
              </a:lnSpc>
            </a:pPr>
            <a:r>
              <a:rPr lang="sv-SE" altLang="en-US" sz="4400" dirty="0" smtClean="0">
                <a:solidFill>
                  <a:srgbClr val="FC3F26"/>
                </a:solidFill>
                <a:latin typeface="Montserrat" pitchFamily="50" charset="0"/>
              </a:rPr>
              <a:t>PENGHARGAAN KINERJA</a:t>
            </a:r>
            <a:endParaRPr lang="sv-SE" altLang="en-US" sz="4400" dirty="0">
              <a:solidFill>
                <a:srgbClr val="53585F"/>
              </a:solidFill>
              <a:latin typeface="Montserrat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9178" y="319153"/>
            <a:ext cx="80042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D" sz="2800" b="1" dirty="0" smtClean="0"/>
              <a:t>S A N K S I</a:t>
            </a:r>
            <a:endParaRPr lang="en-US" sz="2800" b="1" dirty="0" smtClean="0"/>
          </a:p>
          <a:p>
            <a:pPr algn="ctr"/>
            <a:r>
              <a:rPr lang="en-US" sz="2800" dirty="0" err="1" smtClean="0"/>
              <a:t>Pejabat</a:t>
            </a:r>
            <a:r>
              <a:rPr lang="en-US" sz="2800" dirty="0" smtClean="0"/>
              <a:t> </a:t>
            </a:r>
            <a:r>
              <a:rPr lang="en-US" sz="2800" dirty="0" err="1"/>
              <a:t>pimpinan</a:t>
            </a:r>
            <a:r>
              <a:rPr lang="en-US" sz="2800" dirty="0"/>
              <a:t> </a:t>
            </a:r>
            <a:r>
              <a:rPr lang="en-US" sz="2800" dirty="0" err="1"/>
              <a:t>tinggi</a:t>
            </a:r>
            <a:r>
              <a:rPr lang="en-US" sz="2800" dirty="0"/>
              <a:t>, </a:t>
            </a:r>
            <a:r>
              <a:rPr lang="en-US" sz="2800" dirty="0" err="1"/>
              <a:t>pejabat</a:t>
            </a:r>
            <a:r>
              <a:rPr lang="en-US" sz="2800" dirty="0"/>
              <a:t> </a:t>
            </a:r>
            <a:r>
              <a:rPr lang="en-US" sz="2800" dirty="0" err="1"/>
              <a:t>administrasi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pejabat</a:t>
            </a:r>
            <a:r>
              <a:rPr lang="en-US" sz="2800" dirty="0"/>
              <a:t> </a:t>
            </a:r>
            <a:r>
              <a:rPr lang="en-US" sz="2800" dirty="0" err="1"/>
              <a:t>fungsional</a:t>
            </a:r>
            <a:r>
              <a:rPr lang="en-US" sz="2800" dirty="0"/>
              <a:t> yang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memenuhi</a:t>
            </a:r>
            <a:r>
              <a:rPr lang="en-US" sz="2800" dirty="0"/>
              <a:t> </a:t>
            </a:r>
            <a:r>
              <a:rPr lang="en-US" sz="2800" b="1" dirty="0"/>
              <a:t>Target </a:t>
            </a:r>
            <a:r>
              <a:rPr lang="en-US" sz="2800" b="1" dirty="0" err="1"/>
              <a:t>K</a:t>
            </a:r>
            <a:r>
              <a:rPr lang="en-US" sz="2800" b="1" dirty="0" err="1" smtClean="0"/>
              <a:t>inerja</a:t>
            </a:r>
            <a:r>
              <a:rPr lang="en-US" sz="2800" b="1" dirty="0" smtClean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dikenakan</a:t>
            </a:r>
            <a:r>
              <a:rPr lang="en-US" sz="2800" dirty="0"/>
              <a:t> </a:t>
            </a:r>
            <a:r>
              <a:rPr lang="en-US" sz="2800" dirty="0" err="1"/>
              <a:t>sanksi</a:t>
            </a:r>
            <a:r>
              <a:rPr lang="en-US" sz="2800" dirty="0"/>
              <a:t> </a:t>
            </a:r>
            <a:r>
              <a:rPr lang="en-US" sz="2800" dirty="0" err="1"/>
              <a:t>administrasi</a:t>
            </a:r>
            <a:r>
              <a:rPr lang="en-US" sz="2800" dirty="0"/>
              <a:t> </a:t>
            </a:r>
            <a:r>
              <a:rPr lang="en-US" sz="2800" dirty="0" err="1"/>
              <a:t>sampai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 smtClean="0"/>
              <a:t>pemberhentian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218789" y="2798999"/>
            <a:ext cx="11568023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ID" sz="2200" b="1" dirty="0" smtClean="0"/>
              <a:t>SANKSI PEJABAT PIMPINAN TINGGI</a:t>
            </a:r>
            <a:endParaRPr lang="en-US" sz="2200" b="1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200" dirty="0" err="1" smtClean="0"/>
              <a:t>Pejabat</a:t>
            </a:r>
            <a:r>
              <a:rPr lang="en-US" sz="2200" dirty="0" smtClean="0"/>
              <a:t> </a:t>
            </a:r>
            <a:r>
              <a:rPr lang="en-US" sz="2200" dirty="0" err="1"/>
              <a:t>pimpinan</a:t>
            </a:r>
            <a:r>
              <a:rPr lang="en-US" sz="2200" dirty="0"/>
              <a:t> </a:t>
            </a:r>
            <a:r>
              <a:rPr lang="en-US" sz="2200" dirty="0" err="1"/>
              <a:t>tinggi</a:t>
            </a:r>
            <a:r>
              <a:rPr lang="en-US" sz="2200" dirty="0"/>
              <a:t> yang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memenuhi</a:t>
            </a:r>
            <a:r>
              <a:rPr lang="en-US" sz="2200" dirty="0"/>
              <a:t> Target </a:t>
            </a:r>
            <a:r>
              <a:rPr lang="en-US" sz="2200" dirty="0" err="1"/>
              <a:t>kinerja</a:t>
            </a:r>
            <a:r>
              <a:rPr lang="en-US" sz="2200" dirty="0"/>
              <a:t> yang </a:t>
            </a:r>
            <a:r>
              <a:rPr lang="en-US" sz="2200" dirty="0" err="1"/>
              <a:t>diperjanjikan</a:t>
            </a:r>
            <a:r>
              <a:rPr lang="en-US" sz="2200" dirty="0"/>
              <a:t> </a:t>
            </a:r>
            <a:r>
              <a:rPr lang="en-US" sz="2200" dirty="0" err="1"/>
              <a:t>selama</a:t>
            </a:r>
            <a:r>
              <a:rPr lang="en-US" sz="2200" dirty="0"/>
              <a:t> 1 (</a:t>
            </a:r>
            <a:r>
              <a:rPr lang="en-US" sz="2200" dirty="0" err="1"/>
              <a:t>satu</a:t>
            </a:r>
            <a:r>
              <a:rPr lang="en-US" sz="2200" dirty="0"/>
              <a:t>) </a:t>
            </a:r>
            <a:r>
              <a:rPr lang="en-US" sz="2200" dirty="0" err="1"/>
              <a:t>tahun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/>
              <a:t>jabatan</a:t>
            </a:r>
            <a:r>
              <a:rPr lang="en-US" sz="2200" dirty="0"/>
              <a:t>, yang </a:t>
            </a:r>
            <a:r>
              <a:rPr lang="en-US" sz="2200" dirty="0" err="1"/>
              <a:t>diberikan</a:t>
            </a:r>
            <a:r>
              <a:rPr lang="en-US" sz="2200" dirty="0"/>
              <a:t> </a:t>
            </a:r>
            <a:r>
              <a:rPr lang="en-US" sz="2200" dirty="0" err="1"/>
              <a:t>penilaian</a:t>
            </a:r>
            <a:r>
              <a:rPr lang="en-US" sz="2200" dirty="0"/>
              <a:t> </a:t>
            </a:r>
            <a:r>
              <a:rPr lang="en-US" sz="2200" dirty="0" err="1"/>
              <a:t>kinerja</a:t>
            </a:r>
            <a:r>
              <a:rPr lang="en-US" sz="2200" dirty="0"/>
              <a:t> </a:t>
            </a:r>
            <a:r>
              <a:rPr lang="en-US" sz="2200" dirty="0" err="1"/>
              <a:t>Cukup</a:t>
            </a:r>
            <a:r>
              <a:rPr lang="en-US" sz="2200" dirty="0"/>
              <a:t>, </a:t>
            </a:r>
            <a:r>
              <a:rPr lang="en-US" sz="2200" dirty="0" err="1"/>
              <a:t>Kurang</a:t>
            </a:r>
            <a:r>
              <a:rPr lang="en-US" sz="2200" dirty="0"/>
              <a:t>,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Sangat</a:t>
            </a:r>
            <a:r>
              <a:rPr lang="en-US" sz="2200" dirty="0"/>
              <a:t> </a:t>
            </a:r>
            <a:r>
              <a:rPr lang="en-US" sz="2200" dirty="0" err="1"/>
              <a:t>Kurang</a:t>
            </a:r>
            <a:r>
              <a:rPr lang="en-US" sz="2200" dirty="0"/>
              <a:t> </a:t>
            </a:r>
            <a:r>
              <a:rPr lang="en-US" sz="2200" dirty="0" smtClean="0"/>
              <a:t> </a:t>
            </a:r>
            <a:r>
              <a:rPr lang="en-US" sz="2200" dirty="0" err="1"/>
              <a:t>diberikan</a:t>
            </a:r>
            <a:r>
              <a:rPr lang="en-US" sz="2200" dirty="0"/>
              <a:t> </a:t>
            </a:r>
            <a:r>
              <a:rPr lang="en-US" sz="2200" dirty="0" err="1"/>
              <a:t>kesempatan</a:t>
            </a:r>
            <a:r>
              <a:rPr lang="en-US" sz="2200" dirty="0"/>
              <a:t> </a:t>
            </a:r>
            <a:r>
              <a:rPr lang="en-US" sz="2200" dirty="0" err="1"/>
              <a:t>selama</a:t>
            </a:r>
            <a:r>
              <a:rPr lang="en-US" sz="2200" dirty="0"/>
              <a:t> 6 (</a:t>
            </a:r>
            <a:r>
              <a:rPr lang="en-US" sz="2200" dirty="0" err="1"/>
              <a:t>enam</a:t>
            </a:r>
            <a:r>
              <a:rPr lang="en-US" sz="2200" dirty="0"/>
              <a:t>) </a:t>
            </a:r>
            <a:r>
              <a:rPr lang="en-US" sz="2200" dirty="0" err="1"/>
              <a:t>bulan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memperbaiki</a:t>
            </a:r>
            <a:r>
              <a:rPr lang="en-US" sz="2200" dirty="0"/>
              <a:t> </a:t>
            </a:r>
            <a:r>
              <a:rPr lang="en-US" sz="2200" dirty="0" err="1"/>
              <a:t>kinerjanya</a:t>
            </a:r>
            <a:r>
              <a:rPr lang="en-US" sz="2200" dirty="0"/>
              <a:t>.</a:t>
            </a:r>
            <a:endParaRPr lang="en-US" sz="2200" dirty="0"/>
          </a:p>
          <a:p>
            <a:pPr marL="457200" lvl="0" indent="-457200">
              <a:buFont typeface="+mj-lt"/>
              <a:buAutoNum type="arabicPeriod"/>
            </a:pPr>
            <a:r>
              <a:rPr lang="en-US" sz="2200" dirty="0" err="1"/>
              <a:t>Penilaian</a:t>
            </a:r>
            <a:r>
              <a:rPr lang="en-US" sz="2200" dirty="0"/>
              <a:t> </a:t>
            </a:r>
            <a:r>
              <a:rPr lang="en-US" sz="2200" dirty="0" err="1"/>
              <a:t>kinerja</a:t>
            </a:r>
            <a:r>
              <a:rPr lang="en-US" sz="2200" dirty="0"/>
              <a:t> </a:t>
            </a:r>
            <a:r>
              <a:rPr lang="en-US" sz="2200" dirty="0" err="1" smtClean="0"/>
              <a:t>diberikan</a:t>
            </a:r>
            <a:r>
              <a:rPr lang="en-US" sz="2200" dirty="0" smtClean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kondisi</a:t>
            </a:r>
            <a:r>
              <a:rPr lang="en-US" sz="2200" dirty="0"/>
              <a:t> normal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ada</a:t>
            </a:r>
            <a:r>
              <a:rPr lang="en-US" sz="2200" dirty="0"/>
              <a:t> </a:t>
            </a:r>
            <a:r>
              <a:rPr lang="en-US" sz="2200" dirty="0" err="1"/>
              <a:t>kondisi</a:t>
            </a:r>
            <a:r>
              <a:rPr lang="en-US" sz="2200" dirty="0"/>
              <a:t> force </a:t>
            </a:r>
            <a:r>
              <a:rPr lang="en-US" sz="2200" dirty="0" err="1"/>
              <a:t>majeur</a:t>
            </a:r>
            <a:r>
              <a:rPr lang="en-US" sz="2200" dirty="0"/>
              <a:t>.</a:t>
            </a:r>
            <a:endParaRPr lang="en-US" sz="2200" dirty="0"/>
          </a:p>
          <a:p>
            <a:pPr marL="457200" lvl="0" indent="-457200">
              <a:buFont typeface="+mj-lt"/>
              <a:buAutoNum type="arabicPeriod"/>
            </a:pP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hal</a:t>
            </a:r>
            <a:r>
              <a:rPr lang="en-US" sz="2200" dirty="0"/>
              <a:t> </a:t>
            </a:r>
            <a:r>
              <a:rPr lang="en-US" sz="2200" dirty="0" err="1"/>
              <a:t>pejabat</a:t>
            </a:r>
            <a:r>
              <a:rPr lang="en-US" sz="2200" dirty="0"/>
              <a:t> </a:t>
            </a:r>
            <a:r>
              <a:rPr lang="en-US" sz="2200" dirty="0" err="1"/>
              <a:t>pimpinan</a:t>
            </a:r>
            <a:r>
              <a:rPr lang="en-US" sz="2200" dirty="0"/>
              <a:t> </a:t>
            </a:r>
            <a:r>
              <a:rPr lang="en-US" sz="2200" dirty="0" err="1"/>
              <a:t>tinggi</a:t>
            </a:r>
            <a:r>
              <a:rPr lang="en-US" sz="2200" dirty="0"/>
              <a:t> </a:t>
            </a:r>
            <a:r>
              <a:rPr lang="en-US" sz="2200" dirty="0" err="1" smtClean="0"/>
              <a:t>tidak</a:t>
            </a:r>
            <a:r>
              <a:rPr lang="en-US" sz="2200" dirty="0" smtClean="0"/>
              <a:t> </a:t>
            </a:r>
            <a:r>
              <a:rPr lang="en-US" sz="2200" dirty="0" err="1"/>
              <a:t>menunjukkan</a:t>
            </a:r>
            <a:r>
              <a:rPr lang="en-US" sz="2200" dirty="0"/>
              <a:t> </a:t>
            </a:r>
            <a:r>
              <a:rPr lang="en-US" sz="2200" dirty="0" err="1"/>
              <a:t>perbaikan</a:t>
            </a:r>
            <a:r>
              <a:rPr lang="en-US" sz="2200" dirty="0"/>
              <a:t> </a:t>
            </a:r>
            <a:r>
              <a:rPr lang="en-US" sz="2200" dirty="0" err="1"/>
              <a:t>kinerja</a:t>
            </a:r>
            <a:r>
              <a:rPr lang="en-US" sz="2200" dirty="0"/>
              <a:t> </a:t>
            </a:r>
            <a:r>
              <a:rPr lang="en-US" sz="2200" dirty="0" err="1"/>
              <a:t>maka</a:t>
            </a:r>
            <a:r>
              <a:rPr lang="en-US" sz="2200" dirty="0"/>
              <a:t> </a:t>
            </a:r>
            <a:r>
              <a:rPr lang="en-US" sz="2200" dirty="0" err="1"/>
              <a:t>pejabat</a:t>
            </a:r>
            <a:r>
              <a:rPr lang="en-US" sz="2200" dirty="0"/>
              <a:t> yang </a:t>
            </a:r>
            <a:r>
              <a:rPr lang="en-US" sz="2200" dirty="0" err="1"/>
              <a:t>bersangkutan</a:t>
            </a:r>
            <a:r>
              <a:rPr lang="en-US" sz="2200" dirty="0"/>
              <a:t>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mengikuti</a:t>
            </a:r>
            <a:r>
              <a:rPr lang="en-US" sz="2200" dirty="0"/>
              <a:t> </a:t>
            </a:r>
            <a:r>
              <a:rPr lang="en-US" sz="2200" dirty="0" err="1"/>
              <a:t>uji</a:t>
            </a:r>
            <a:r>
              <a:rPr lang="en-US" sz="2200" dirty="0"/>
              <a:t> </a:t>
            </a:r>
            <a:r>
              <a:rPr lang="en-US" sz="2200" dirty="0" err="1"/>
              <a:t>kompetensi</a:t>
            </a:r>
            <a:r>
              <a:rPr lang="en-US" sz="2200" dirty="0"/>
              <a:t> </a:t>
            </a:r>
            <a:r>
              <a:rPr lang="en-US" sz="2200" dirty="0" err="1"/>
              <a:t>kembali</a:t>
            </a:r>
            <a:r>
              <a:rPr lang="en-US" sz="2200" dirty="0"/>
              <a:t>.</a:t>
            </a:r>
            <a:endParaRPr lang="en-US" sz="2200" dirty="0"/>
          </a:p>
          <a:p>
            <a:pPr marL="457200" lvl="0" indent="-457200">
              <a:buFont typeface="+mj-lt"/>
              <a:buAutoNum type="arabicPeriod"/>
            </a:pPr>
            <a:r>
              <a:rPr lang="en-US" sz="2200" dirty="0" err="1"/>
              <a:t>Berdasarkan</a:t>
            </a:r>
            <a:r>
              <a:rPr lang="en-US" sz="2200" dirty="0"/>
              <a:t> </a:t>
            </a:r>
            <a:r>
              <a:rPr lang="en-US" sz="2200" dirty="0" err="1"/>
              <a:t>hasil</a:t>
            </a:r>
            <a:r>
              <a:rPr lang="en-US" sz="2200" dirty="0"/>
              <a:t> </a:t>
            </a:r>
            <a:r>
              <a:rPr lang="en-US" sz="2200" dirty="0" err="1"/>
              <a:t>uji</a:t>
            </a:r>
            <a:r>
              <a:rPr lang="en-US" sz="2200" dirty="0"/>
              <a:t> </a:t>
            </a:r>
            <a:r>
              <a:rPr lang="en-US" sz="2200" dirty="0" err="1"/>
              <a:t>kompetensi</a:t>
            </a:r>
            <a:r>
              <a:rPr lang="en-US" sz="2200" dirty="0"/>
              <a:t> </a:t>
            </a:r>
            <a:r>
              <a:rPr lang="en-US" sz="2200" dirty="0" err="1" smtClean="0"/>
              <a:t>pejabat</a:t>
            </a:r>
            <a:r>
              <a:rPr lang="en-US" sz="2200" dirty="0" smtClean="0"/>
              <a:t> </a:t>
            </a:r>
            <a:r>
              <a:rPr lang="en-US" sz="2200" dirty="0" err="1"/>
              <a:t>pimpinan</a:t>
            </a:r>
            <a:r>
              <a:rPr lang="en-US" sz="2200" dirty="0"/>
              <a:t> </a:t>
            </a:r>
            <a:r>
              <a:rPr lang="en-US" sz="2200" dirty="0" err="1"/>
              <a:t>tinggi</a:t>
            </a:r>
            <a:r>
              <a:rPr lang="en-US" sz="2200" dirty="0"/>
              <a:t> </a:t>
            </a:r>
            <a:r>
              <a:rPr lang="en-US" sz="2200" dirty="0" err="1"/>
              <a:t>dimaksud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dipindahkan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jabatan</a:t>
            </a:r>
            <a:r>
              <a:rPr lang="en-US" sz="2200" dirty="0"/>
              <a:t> lain </a:t>
            </a:r>
            <a:r>
              <a:rPr lang="en-US" sz="2200" dirty="0" err="1"/>
              <a:t>sesuai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kompetensi</a:t>
            </a:r>
            <a:r>
              <a:rPr lang="en-US" sz="2200" dirty="0"/>
              <a:t> yang </a:t>
            </a:r>
            <a:r>
              <a:rPr lang="en-US" sz="2200" dirty="0" err="1"/>
              <a:t>dimiliki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ditempatkan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jabatan</a:t>
            </a:r>
            <a:r>
              <a:rPr lang="en-US" sz="2200" dirty="0"/>
              <a:t> yang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rendah</a:t>
            </a:r>
            <a:r>
              <a:rPr lang="en-US" sz="2200" dirty="0"/>
              <a:t> </a:t>
            </a:r>
            <a:r>
              <a:rPr lang="en-US" sz="2200" dirty="0" err="1"/>
              <a:t>sesuai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ketentuan</a:t>
            </a:r>
            <a:r>
              <a:rPr lang="en-US" sz="2200" dirty="0"/>
              <a:t> </a:t>
            </a:r>
            <a:r>
              <a:rPr lang="en-US" sz="2200" dirty="0" err="1"/>
              <a:t>peraturan</a:t>
            </a:r>
            <a:r>
              <a:rPr lang="en-US" sz="2200" dirty="0"/>
              <a:t> </a:t>
            </a:r>
            <a:r>
              <a:rPr lang="en-US" sz="2200" dirty="0" err="1"/>
              <a:t>perundang-undangan</a:t>
            </a:r>
            <a:r>
              <a:rPr lang="en-US" sz="2200" dirty="0"/>
              <a:t>.</a:t>
            </a:r>
            <a:endParaRPr lang="en-US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2800" y="219761"/>
            <a:ext cx="3034012" cy="30340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3245" y="197346"/>
            <a:ext cx="10946921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ID" sz="2200" b="1" dirty="0" smtClean="0"/>
              <a:t>SANKSI PEJABAT ADMINISTRASI/ PEJABAT FUNGSIONAL</a:t>
            </a:r>
            <a:endParaRPr lang="en-ID" sz="2200" b="1" dirty="0" smtClean="0"/>
          </a:p>
          <a:p>
            <a:pPr lvl="0" algn="ctr"/>
            <a:endParaRPr lang="en-US" sz="2200" b="1" dirty="0" smtClean="0"/>
          </a:p>
          <a:p>
            <a:pPr marL="342900" lvl="0" indent="-342900">
              <a:buFont typeface="+mj-lt"/>
              <a:buAutoNum type="arabicPeriod"/>
            </a:pPr>
            <a:r>
              <a:rPr lang="en-US" sz="2200" dirty="0" err="1" smtClean="0"/>
              <a:t>Pejabat</a:t>
            </a:r>
            <a:r>
              <a:rPr lang="en-US" sz="2200" dirty="0" smtClean="0"/>
              <a:t> </a:t>
            </a:r>
            <a:r>
              <a:rPr lang="en-US" sz="2200" dirty="0" err="1"/>
              <a:t>Administrasi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Pejabat</a:t>
            </a:r>
            <a:r>
              <a:rPr lang="en-US" sz="2200" dirty="0"/>
              <a:t> </a:t>
            </a:r>
            <a:r>
              <a:rPr lang="en-US" sz="2200" dirty="0" err="1"/>
              <a:t>Fungsional</a:t>
            </a:r>
            <a:r>
              <a:rPr lang="en-US" sz="2200" dirty="0"/>
              <a:t> yang </a:t>
            </a:r>
            <a:r>
              <a:rPr lang="en-US" sz="2200" dirty="0" err="1"/>
              <a:t>mendapatkan</a:t>
            </a:r>
            <a:r>
              <a:rPr lang="en-US" sz="2200" dirty="0"/>
              <a:t> </a:t>
            </a:r>
            <a:r>
              <a:rPr lang="en-US" sz="2200" dirty="0" err="1"/>
              <a:t>penilaian</a:t>
            </a:r>
            <a:r>
              <a:rPr lang="en-US" sz="2200" dirty="0"/>
              <a:t> </a:t>
            </a:r>
            <a:r>
              <a:rPr lang="en-US" sz="2200" dirty="0" err="1"/>
              <a:t>kinerja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predikat</a:t>
            </a:r>
            <a:r>
              <a:rPr lang="en-US" sz="2200" dirty="0"/>
              <a:t> </a:t>
            </a:r>
            <a:r>
              <a:rPr lang="en-US" sz="2200" dirty="0" err="1"/>
              <a:t>Kurang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Sangat</a:t>
            </a:r>
            <a:r>
              <a:rPr lang="en-US" sz="2200" dirty="0"/>
              <a:t> </a:t>
            </a:r>
            <a:r>
              <a:rPr lang="en-US" sz="2200" dirty="0" err="1"/>
              <a:t>Kurang</a:t>
            </a:r>
            <a:r>
              <a:rPr lang="en-US" sz="2200" dirty="0"/>
              <a:t> </a:t>
            </a:r>
            <a:r>
              <a:rPr lang="en-US" sz="2200" dirty="0" err="1"/>
              <a:t>diberikan</a:t>
            </a:r>
            <a:r>
              <a:rPr lang="en-US" sz="2200" dirty="0"/>
              <a:t> </a:t>
            </a:r>
            <a:r>
              <a:rPr lang="en-US" sz="2200" dirty="0" err="1"/>
              <a:t>kesempatan</a:t>
            </a:r>
            <a:r>
              <a:rPr lang="en-US" sz="2200" dirty="0"/>
              <a:t> </a:t>
            </a:r>
            <a:r>
              <a:rPr lang="en-US" sz="2200" dirty="0" err="1"/>
              <a:t>selama</a:t>
            </a:r>
            <a:r>
              <a:rPr lang="en-US" sz="2200" dirty="0"/>
              <a:t> 6 (</a:t>
            </a:r>
            <a:r>
              <a:rPr lang="en-US" sz="2200" dirty="0" err="1"/>
              <a:t>enam</a:t>
            </a:r>
            <a:r>
              <a:rPr lang="en-US" sz="2200" dirty="0"/>
              <a:t>) </a:t>
            </a:r>
            <a:r>
              <a:rPr lang="en-US" sz="2200" dirty="0" err="1"/>
              <a:t>bulan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memperbaiki</a:t>
            </a:r>
            <a:r>
              <a:rPr lang="en-US" sz="2200" dirty="0"/>
              <a:t> </a:t>
            </a:r>
            <a:r>
              <a:rPr lang="en-US" sz="2200" dirty="0" err="1"/>
              <a:t>kinerjanya</a:t>
            </a:r>
            <a:r>
              <a:rPr lang="en-US" sz="2200" dirty="0"/>
              <a:t>.</a:t>
            </a:r>
            <a:endParaRPr lang="en-US" sz="2200" dirty="0"/>
          </a:p>
          <a:p>
            <a:pPr marL="342900" lvl="0" indent="-342900">
              <a:buFont typeface="+mj-lt"/>
              <a:buAutoNum type="arabicPeriod"/>
            </a:pP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hal</a:t>
            </a:r>
            <a:r>
              <a:rPr lang="en-US" sz="2200" dirty="0"/>
              <a:t> </a:t>
            </a:r>
            <a:r>
              <a:rPr lang="en-US" sz="2200" dirty="0" err="1"/>
              <a:t>pejabat</a:t>
            </a:r>
            <a:r>
              <a:rPr lang="en-US" sz="2200" dirty="0"/>
              <a:t> </a:t>
            </a:r>
            <a:r>
              <a:rPr lang="en-US" sz="2200" dirty="0" err="1"/>
              <a:t>administrasi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pejabat</a:t>
            </a:r>
            <a:r>
              <a:rPr lang="en-US" sz="2200" dirty="0"/>
              <a:t> </a:t>
            </a:r>
            <a:r>
              <a:rPr lang="en-US" sz="2200" dirty="0" err="1"/>
              <a:t>fungsional</a:t>
            </a:r>
            <a:r>
              <a:rPr lang="en-US" sz="2200" dirty="0"/>
              <a:t> </a:t>
            </a:r>
            <a:r>
              <a:rPr lang="en-US" sz="2200" dirty="0" err="1" smtClean="0"/>
              <a:t>tidak</a:t>
            </a:r>
            <a:r>
              <a:rPr lang="en-US" sz="2200" dirty="0" smtClean="0"/>
              <a:t> </a:t>
            </a:r>
            <a:r>
              <a:rPr lang="en-US" sz="2200" dirty="0" err="1" smtClean="0"/>
              <a:t>menunjukan</a:t>
            </a:r>
            <a:r>
              <a:rPr lang="en-US" sz="2200" dirty="0" smtClean="0"/>
              <a:t> </a:t>
            </a:r>
            <a:r>
              <a:rPr lang="en-US" sz="2200" dirty="0" err="1"/>
              <a:t>perbaikan</a:t>
            </a:r>
            <a:r>
              <a:rPr lang="en-US" sz="2200" dirty="0"/>
              <a:t> </a:t>
            </a:r>
            <a:r>
              <a:rPr lang="en-US" sz="2200" dirty="0" err="1"/>
              <a:t>kinerja</a:t>
            </a:r>
            <a:r>
              <a:rPr lang="en-US" sz="2200" dirty="0"/>
              <a:t> </a:t>
            </a:r>
            <a:r>
              <a:rPr lang="en-US" sz="2200" dirty="0" err="1"/>
              <a:t>maka</a:t>
            </a:r>
            <a:r>
              <a:rPr lang="en-US" sz="2200" dirty="0"/>
              <a:t> PNS yang </a:t>
            </a:r>
            <a:r>
              <a:rPr lang="en-US" sz="2200" dirty="0" err="1"/>
              <a:t>bersangkutan</a:t>
            </a:r>
            <a:r>
              <a:rPr lang="en-US" sz="2200" dirty="0"/>
              <a:t>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mengikuti</a:t>
            </a:r>
            <a:r>
              <a:rPr lang="en-US" sz="2200" dirty="0"/>
              <a:t> </a:t>
            </a:r>
            <a:r>
              <a:rPr lang="en-US" sz="2200" dirty="0" err="1"/>
              <a:t>uji</a:t>
            </a:r>
            <a:r>
              <a:rPr lang="en-US" sz="2200" dirty="0"/>
              <a:t> </a:t>
            </a:r>
            <a:r>
              <a:rPr lang="en-US" sz="2200" dirty="0" err="1"/>
              <a:t>kompetensi</a:t>
            </a:r>
            <a:r>
              <a:rPr lang="en-US" sz="2200" dirty="0"/>
              <a:t> </a:t>
            </a:r>
            <a:r>
              <a:rPr lang="en-US" sz="2200" dirty="0" err="1"/>
              <a:t>kembali</a:t>
            </a:r>
            <a:r>
              <a:rPr lang="en-US" sz="2200" dirty="0"/>
              <a:t>.</a:t>
            </a:r>
            <a:endParaRPr lang="en-US" sz="2200" dirty="0"/>
          </a:p>
          <a:p>
            <a:pPr marL="342900" lvl="0" indent="-342900">
              <a:buFont typeface="+mj-lt"/>
              <a:buAutoNum type="arabicPeriod"/>
            </a:pPr>
            <a:r>
              <a:rPr lang="en-US" sz="2200" dirty="0" err="1"/>
              <a:t>Berdasarkan</a:t>
            </a:r>
            <a:r>
              <a:rPr lang="en-US" sz="2200" dirty="0"/>
              <a:t> </a:t>
            </a:r>
            <a:r>
              <a:rPr lang="en-US" sz="2200" dirty="0" err="1"/>
              <a:t>uji</a:t>
            </a:r>
            <a:r>
              <a:rPr lang="en-US" sz="2200" dirty="0"/>
              <a:t> </a:t>
            </a:r>
            <a:r>
              <a:rPr lang="en-US" sz="2200" dirty="0" err="1"/>
              <a:t>kompetensi</a:t>
            </a:r>
            <a:r>
              <a:rPr lang="en-US" sz="2200" dirty="0"/>
              <a:t> </a:t>
            </a:r>
            <a:r>
              <a:rPr lang="en-US" sz="2200" dirty="0" err="1" smtClean="0"/>
              <a:t>pejabat</a:t>
            </a:r>
            <a:r>
              <a:rPr lang="en-US" sz="2200" dirty="0" smtClean="0"/>
              <a:t> </a:t>
            </a:r>
            <a:r>
              <a:rPr lang="en-US" sz="2200" dirty="0" err="1"/>
              <a:t>administrasi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pejabat</a:t>
            </a:r>
            <a:r>
              <a:rPr lang="en-US" sz="2200" dirty="0"/>
              <a:t> </a:t>
            </a:r>
            <a:r>
              <a:rPr lang="en-US" sz="2200" dirty="0" err="1"/>
              <a:t>fungsional</a:t>
            </a:r>
            <a:r>
              <a:rPr lang="en-US" sz="2200" dirty="0"/>
              <a:t> yang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memenuhi</a:t>
            </a:r>
            <a:r>
              <a:rPr lang="en-US" sz="2200" dirty="0"/>
              <a:t> </a:t>
            </a:r>
            <a:r>
              <a:rPr lang="en-US" sz="2200" dirty="0" err="1"/>
              <a:t>standar</a:t>
            </a:r>
            <a:r>
              <a:rPr lang="en-US" sz="2200" dirty="0"/>
              <a:t> </a:t>
            </a:r>
            <a:r>
              <a:rPr lang="en-US" sz="2200" dirty="0" err="1"/>
              <a:t>kompetensi</a:t>
            </a:r>
            <a:r>
              <a:rPr lang="en-US" sz="2200" dirty="0"/>
              <a:t> </a:t>
            </a:r>
            <a:r>
              <a:rPr lang="en-US" sz="2200" dirty="0" err="1"/>
              <a:t>jabatan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dipindahkan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jabatan</a:t>
            </a:r>
            <a:r>
              <a:rPr lang="en-US" sz="2200" dirty="0"/>
              <a:t> lain yang </a:t>
            </a:r>
            <a:r>
              <a:rPr lang="en-US" sz="2200" dirty="0" err="1"/>
              <a:t>sesuai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kompetensi</a:t>
            </a:r>
            <a:r>
              <a:rPr lang="en-US" sz="2200" dirty="0"/>
              <a:t> yang </a:t>
            </a:r>
            <a:r>
              <a:rPr lang="en-US" sz="2200" dirty="0" err="1"/>
              <a:t>dimiliki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ditempatkan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jabatan</a:t>
            </a:r>
            <a:r>
              <a:rPr lang="en-US" sz="2200" dirty="0"/>
              <a:t> yang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rendah</a:t>
            </a:r>
            <a:r>
              <a:rPr lang="en-US" sz="2200" dirty="0"/>
              <a:t> </a:t>
            </a:r>
            <a:r>
              <a:rPr lang="en-US" sz="2200" dirty="0" err="1"/>
              <a:t>sesuai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ketentuan</a:t>
            </a:r>
            <a:r>
              <a:rPr lang="en-US" sz="2200" dirty="0"/>
              <a:t> </a:t>
            </a:r>
            <a:r>
              <a:rPr lang="en-US" sz="2200" dirty="0" err="1"/>
              <a:t>peraturan</a:t>
            </a:r>
            <a:r>
              <a:rPr lang="en-US" sz="2200" dirty="0"/>
              <a:t> </a:t>
            </a:r>
            <a:r>
              <a:rPr lang="en-US" sz="2200" dirty="0" err="1"/>
              <a:t>perundang-undangan</a:t>
            </a:r>
            <a:r>
              <a:rPr lang="en-US" sz="2200" dirty="0"/>
              <a:t>.</a:t>
            </a:r>
            <a:endParaRPr lang="en-US" sz="2200" dirty="0"/>
          </a:p>
          <a:p>
            <a:pPr marL="342900" lvl="0" indent="-342900">
              <a:buFont typeface="+mj-lt"/>
              <a:buAutoNum type="arabicPeriod"/>
            </a:pP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hal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tersedia</a:t>
            </a:r>
            <a:r>
              <a:rPr lang="en-US" sz="2200" dirty="0"/>
              <a:t> </a:t>
            </a:r>
            <a:r>
              <a:rPr lang="en-US" sz="2200" dirty="0" err="1"/>
              <a:t>jabatan</a:t>
            </a:r>
            <a:r>
              <a:rPr lang="en-US" sz="2200" dirty="0"/>
              <a:t> lain yang </a:t>
            </a:r>
            <a:r>
              <a:rPr lang="en-US" sz="2200" dirty="0" err="1"/>
              <a:t>sesuai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kompetensi</a:t>
            </a:r>
            <a:r>
              <a:rPr lang="en-US" sz="2200" dirty="0"/>
              <a:t> yang </a:t>
            </a:r>
            <a:r>
              <a:rPr lang="en-US" sz="2200" dirty="0" err="1"/>
              <a:t>dimiliki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jabatan</a:t>
            </a:r>
            <a:r>
              <a:rPr lang="en-US" sz="2200" dirty="0"/>
              <a:t>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rendah</a:t>
            </a:r>
            <a:r>
              <a:rPr lang="en-US" sz="2200" dirty="0"/>
              <a:t> yang </a:t>
            </a:r>
            <a:r>
              <a:rPr lang="en-US" sz="2200" dirty="0" err="1"/>
              <a:t>lowong</a:t>
            </a:r>
            <a:r>
              <a:rPr lang="en-US" sz="2200" dirty="0"/>
              <a:t>, </a:t>
            </a:r>
            <a:r>
              <a:rPr lang="en-US" sz="2200" dirty="0" err="1"/>
              <a:t>pejabat</a:t>
            </a:r>
            <a:r>
              <a:rPr lang="en-US" sz="2200" dirty="0"/>
              <a:t> </a:t>
            </a:r>
            <a:r>
              <a:rPr lang="en-US" sz="2200" dirty="0" err="1"/>
              <a:t>administrasi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pejabat</a:t>
            </a:r>
            <a:r>
              <a:rPr lang="en-US" sz="2200" dirty="0"/>
              <a:t> </a:t>
            </a:r>
            <a:r>
              <a:rPr lang="en-US" sz="2200" dirty="0" err="1" smtClean="0"/>
              <a:t>fungsional</a:t>
            </a:r>
            <a:r>
              <a:rPr lang="en-US" sz="2200" dirty="0" smtClean="0"/>
              <a:t> </a:t>
            </a:r>
            <a:r>
              <a:rPr lang="en-US" sz="2200" dirty="0" err="1" smtClean="0"/>
              <a:t>ditempatkan</a:t>
            </a:r>
            <a:r>
              <a:rPr lang="en-US" sz="2200" dirty="0" smtClean="0"/>
              <a:t> </a:t>
            </a:r>
            <a:r>
              <a:rPr lang="en-US" sz="2200" dirty="0" err="1"/>
              <a:t>sementara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jabatan</a:t>
            </a:r>
            <a:r>
              <a:rPr lang="en-US" sz="2200" dirty="0"/>
              <a:t> </a:t>
            </a:r>
            <a:r>
              <a:rPr lang="en-US" sz="2200" dirty="0" err="1"/>
              <a:t>tertentu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waktu</a:t>
            </a:r>
            <a:r>
              <a:rPr lang="en-US" sz="2200" dirty="0"/>
              <a:t> paling lama 1 (</a:t>
            </a:r>
            <a:r>
              <a:rPr lang="en-US" sz="2200" dirty="0" err="1"/>
              <a:t>satu</a:t>
            </a:r>
            <a:r>
              <a:rPr lang="en-US" sz="2200" dirty="0"/>
              <a:t>) </a:t>
            </a:r>
            <a:r>
              <a:rPr lang="en-US" sz="2200" dirty="0" err="1"/>
              <a:t>tahun</a:t>
            </a:r>
            <a:r>
              <a:rPr lang="en-US" sz="2200" dirty="0"/>
              <a:t>.</a:t>
            </a:r>
            <a:endParaRPr lang="en-US" sz="2200" dirty="0"/>
          </a:p>
          <a:p>
            <a:pPr marL="342900" lvl="0" indent="-342900">
              <a:buFont typeface="+mj-lt"/>
              <a:buAutoNum type="arabicPeriod"/>
            </a:pP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hal</a:t>
            </a:r>
            <a:r>
              <a:rPr lang="en-US" sz="2200" dirty="0"/>
              <a:t> </a:t>
            </a:r>
            <a:r>
              <a:rPr lang="en-US" sz="2200" dirty="0" err="1"/>
              <a:t>setelah</a:t>
            </a:r>
            <a:r>
              <a:rPr lang="en-US" sz="2200" dirty="0"/>
              <a:t> 1 (</a:t>
            </a:r>
            <a:r>
              <a:rPr lang="en-US" sz="2200" dirty="0" err="1"/>
              <a:t>satu</a:t>
            </a:r>
            <a:r>
              <a:rPr lang="en-US" sz="2200" dirty="0"/>
              <a:t>) </a:t>
            </a:r>
            <a:r>
              <a:rPr lang="en-US" sz="2200" dirty="0" err="1" smtClean="0"/>
              <a:t>tahun</a:t>
            </a:r>
            <a:r>
              <a:rPr lang="en-US" sz="2200" dirty="0" smtClean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tersedia</a:t>
            </a:r>
            <a:r>
              <a:rPr lang="en-US" sz="2200" dirty="0"/>
              <a:t> </a:t>
            </a:r>
            <a:r>
              <a:rPr lang="en-US" sz="2200" dirty="0" err="1"/>
              <a:t>lowongan</a:t>
            </a:r>
            <a:r>
              <a:rPr lang="en-US" sz="2200" dirty="0"/>
              <a:t> </a:t>
            </a:r>
            <a:r>
              <a:rPr lang="en-US" sz="2200" dirty="0" err="1"/>
              <a:t>jabatan</a:t>
            </a:r>
            <a:r>
              <a:rPr lang="en-US" sz="2200" dirty="0"/>
              <a:t> </a:t>
            </a:r>
            <a:r>
              <a:rPr lang="en-US" sz="2200" dirty="0" err="1"/>
              <a:t>sesuai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kompetensinya</a:t>
            </a:r>
            <a:r>
              <a:rPr lang="en-US" sz="2200" dirty="0"/>
              <a:t>, </a:t>
            </a:r>
            <a:r>
              <a:rPr lang="en-US" sz="2200" dirty="0" err="1"/>
              <a:t>pejabat</a:t>
            </a:r>
            <a:r>
              <a:rPr lang="en-US" sz="2200" dirty="0"/>
              <a:t> </a:t>
            </a:r>
            <a:r>
              <a:rPr lang="en-US" sz="2200" dirty="0" err="1"/>
              <a:t>administrasi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pejabat</a:t>
            </a:r>
            <a:r>
              <a:rPr lang="en-US" sz="2200" dirty="0"/>
              <a:t> </a:t>
            </a:r>
            <a:r>
              <a:rPr lang="en-US" sz="2200" dirty="0" err="1"/>
              <a:t>fungsional</a:t>
            </a:r>
            <a:r>
              <a:rPr lang="en-US" sz="2200" dirty="0"/>
              <a:t> yang </a:t>
            </a:r>
            <a:r>
              <a:rPr lang="en-US" sz="2200" dirty="0" err="1"/>
              <a:t>bersangkutan</a:t>
            </a:r>
            <a:r>
              <a:rPr lang="en-US" sz="2200" dirty="0"/>
              <a:t> </a:t>
            </a:r>
            <a:r>
              <a:rPr lang="en-US" sz="2200" dirty="0" err="1"/>
              <a:t>diberhentikan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hormat</a:t>
            </a:r>
            <a:r>
              <a:rPr lang="en-US" sz="2200" dirty="0"/>
              <a:t>.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6210" y="761421"/>
            <a:ext cx="1115395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ID" sz="2400" b="1" dirty="0" smtClean="0"/>
              <a:t>KEBERATAN PENILAIAN KINERJA</a:t>
            </a:r>
            <a:endParaRPr lang="en-US" sz="2400" b="1" dirty="0" smtClean="0"/>
          </a:p>
          <a:p>
            <a:pPr marL="342900" lvl="0" indent="-342900">
              <a:buFont typeface="+mj-lt"/>
              <a:buAutoNum type="arabicPeriod"/>
            </a:pP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/>
              <a:t>hal</a:t>
            </a:r>
            <a:r>
              <a:rPr lang="en-US" sz="2400" dirty="0"/>
              <a:t> PNS yang </a:t>
            </a:r>
            <a:r>
              <a:rPr lang="en-US" sz="2400" dirty="0" err="1"/>
              <a:t>dinilai</a:t>
            </a:r>
            <a:r>
              <a:rPr lang="en-US" sz="2400" dirty="0"/>
              <a:t>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keberatan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PNS yang </a:t>
            </a:r>
            <a:r>
              <a:rPr lang="en-US" sz="2400" dirty="0" err="1"/>
              <a:t>dinilai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mengajukan</a:t>
            </a:r>
            <a:r>
              <a:rPr lang="en-US" sz="2400" dirty="0"/>
              <a:t> </a:t>
            </a:r>
            <a:r>
              <a:rPr lang="en-US" sz="2400" dirty="0" err="1"/>
              <a:t>keberatan</a:t>
            </a:r>
            <a:r>
              <a:rPr lang="en-US" sz="2400" dirty="0"/>
              <a:t> </a:t>
            </a:r>
            <a:r>
              <a:rPr lang="en-US" sz="2400" dirty="0" err="1"/>
              <a:t>disertai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alasan-alasannya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atasan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Pejabat</a:t>
            </a:r>
            <a:r>
              <a:rPr lang="en-US" sz="2400" dirty="0"/>
              <a:t> </a:t>
            </a:r>
            <a:r>
              <a:rPr lang="en-US" sz="2400" dirty="0" err="1"/>
              <a:t>Penilai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PNS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berjenjang</a:t>
            </a:r>
            <a:r>
              <a:rPr lang="en-US" sz="2400" dirty="0"/>
              <a:t> paling lama 14 (</a:t>
            </a:r>
            <a:r>
              <a:rPr lang="en-US" sz="2400" dirty="0" err="1"/>
              <a:t>empat</a:t>
            </a:r>
            <a:r>
              <a:rPr lang="en-US" sz="2400" dirty="0"/>
              <a:t> </a:t>
            </a:r>
            <a:r>
              <a:rPr lang="en-US" sz="2400" dirty="0" err="1"/>
              <a:t>belas</a:t>
            </a:r>
            <a:r>
              <a:rPr lang="en-US" sz="2400" dirty="0"/>
              <a:t>) </a:t>
            </a:r>
            <a:r>
              <a:rPr lang="en-US" sz="2400" dirty="0" err="1"/>
              <a:t>hari</a:t>
            </a:r>
            <a:r>
              <a:rPr lang="en-US" sz="2400" dirty="0"/>
              <a:t> </a:t>
            </a:r>
            <a:r>
              <a:rPr lang="en-US" sz="2400" dirty="0" err="1"/>
              <a:t>sejak</a:t>
            </a:r>
            <a:r>
              <a:rPr lang="en-US" sz="2400" dirty="0"/>
              <a:t> </a:t>
            </a:r>
            <a:r>
              <a:rPr lang="en-US" sz="2400" dirty="0" err="1"/>
              <a:t>diterima</a:t>
            </a:r>
            <a:r>
              <a:rPr lang="en-US" sz="2400" dirty="0"/>
              <a:t>.</a:t>
            </a:r>
            <a:endParaRPr lang="en-US" sz="2400" dirty="0"/>
          </a:p>
          <a:p>
            <a:pPr marL="342900" lvl="0" indent="-342900">
              <a:buFont typeface="+mj-lt"/>
              <a:buAutoNum type="arabicPeriod"/>
            </a:pPr>
            <a:r>
              <a:rPr lang="en-US" sz="2400" dirty="0" err="1"/>
              <a:t>Atasan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Pejabat</a:t>
            </a:r>
            <a:r>
              <a:rPr lang="en-US" sz="2400" dirty="0"/>
              <a:t> </a:t>
            </a:r>
            <a:r>
              <a:rPr lang="en-US" sz="2400" dirty="0" err="1"/>
              <a:t>Penilai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PNS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/>
              <a:t>keberatan</a:t>
            </a:r>
            <a:r>
              <a:rPr lang="en-US" sz="2400" dirty="0"/>
              <a:t> yang </a:t>
            </a:r>
            <a:r>
              <a:rPr lang="en-US" sz="2400" dirty="0" err="1"/>
              <a:t>diajukan</a:t>
            </a:r>
            <a:r>
              <a:rPr lang="en-US" sz="2400" dirty="0"/>
              <a:t>, </a:t>
            </a:r>
            <a:r>
              <a:rPr lang="en-US" sz="2400" dirty="0" err="1"/>
              <a:t>wajib</a:t>
            </a:r>
            <a:r>
              <a:rPr lang="en-US" sz="2400" dirty="0"/>
              <a:t> </a:t>
            </a:r>
            <a:r>
              <a:rPr lang="en-US" sz="2400" dirty="0" err="1"/>
              <a:t>memeriksa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seksama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</a:t>
            </a:r>
            <a:r>
              <a:rPr lang="en-US" sz="2400" dirty="0"/>
              <a:t>yang </a:t>
            </a:r>
            <a:r>
              <a:rPr lang="en-US" sz="2400" dirty="0" err="1"/>
              <a:t>disampaikan</a:t>
            </a:r>
            <a:r>
              <a:rPr lang="en-US" sz="2400" dirty="0"/>
              <a:t> </a:t>
            </a:r>
            <a:r>
              <a:rPr lang="en-US" sz="2400" dirty="0" err="1"/>
              <a:t>kepadanya</a:t>
            </a:r>
            <a:r>
              <a:rPr lang="en-US" sz="2400" dirty="0"/>
              <a:t>.</a:t>
            </a:r>
            <a:endParaRPr lang="en-US" sz="2400" dirty="0"/>
          </a:p>
          <a:p>
            <a:pPr marL="342900" lvl="0" indent="-342900">
              <a:buFont typeface="+mj-lt"/>
              <a:buAutoNum type="arabicPeriod"/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melaksanakan</a:t>
            </a:r>
            <a:r>
              <a:rPr lang="en-US" sz="2400" dirty="0"/>
              <a:t> </a:t>
            </a:r>
            <a:r>
              <a:rPr lang="en-US" sz="2400" dirty="0" err="1"/>
              <a:t>pemeriksaan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 smtClean="0"/>
              <a:t>atasan</a:t>
            </a:r>
            <a:r>
              <a:rPr lang="en-US" sz="2400" dirty="0" smtClean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Pejabat</a:t>
            </a:r>
            <a:r>
              <a:rPr lang="en-US" sz="2400" dirty="0"/>
              <a:t> </a:t>
            </a:r>
            <a:r>
              <a:rPr lang="en-US" sz="2400" dirty="0" err="1"/>
              <a:t>Penilai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PNS </a:t>
            </a:r>
            <a:r>
              <a:rPr lang="en-US" sz="2400" dirty="0" err="1"/>
              <a:t>meminta</a:t>
            </a:r>
            <a:r>
              <a:rPr lang="en-US" sz="2400" dirty="0"/>
              <a:t> </a:t>
            </a:r>
            <a:r>
              <a:rPr lang="en-US" sz="2400" dirty="0" err="1"/>
              <a:t>penjelasan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Pejabat</a:t>
            </a:r>
            <a:r>
              <a:rPr lang="en-US" sz="2400" dirty="0"/>
              <a:t> </a:t>
            </a:r>
            <a:r>
              <a:rPr lang="en-US" sz="2400" dirty="0" err="1"/>
              <a:t>Penilai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PNS </a:t>
            </a:r>
            <a:r>
              <a:rPr lang="en-US" sz="2400" dirty="0" err="1"/>
              <a:t>dan</a:t>
            </a:r>
            <a:r>
              <a:rPr lang="en-US" sz="2400" dirty="0"/>
              <a:t> PNS yang </a:t>
            </a:r>
            <a:r>
              <a:rPr lang="en-US" sz="2400" dirty="0" err="1"/>
              <a:t>dinilai</a:t>
            </a:r>
            <a:r>
              <a:rPr lang="en-US" sz="2400" dirty="0"/>
              <a:t>.</a:t>
            </a:r>
            <a:endParaRPr lang="en-US" sz="2400" dirty="0"/>
          </a:p>
          <a:p>
            <a:pPr marL="342900" lvl="0" indent="-342900">
              <a:buFont typeface="+mj-lt"/>
              <a:buAutoNum type="arabicPeriod"/>
            </a:pP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penjelasan</a:t>
            </a:r>
            <a:r>
              <a:rPr lang="en-US" sz="2400" dirty="0"/>
              <a:t> </a:t>
            </a:r>
            <a:r>
              <a:rPr lang="en-US" sz="2400" dirty="0" err="1" smtClean="0"/>
              <a:t>atasan</a:t>
            </a:r>
            <a:r>
              <a:rPr lang="en-US" sz="2400" dirty="0" smtClean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Pejabat</a:t>
            </a:r>
            <a:r>
              <a:rPr lang="en-US" sz="2400" dirty="0"/>
              <a:t> </a:t>
            </a:r>
            <a:r>
              <a:rPr lang="en-US" sz="2400" dirty="0" err="1"/>
              <a:t>Penilai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PNS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mengubah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menetapkan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final.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7419" y="77549"/>
            <a:ext cx="11430000" cy="595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dirty="0" err="1"/>
              <a:t>Sistem</a:t>
            </a:r>
            <a:r>
              <a:rPr lang="en-US" sz="2400" b="1" dirty="0"/>
              <a:t> </a:t>
            </a:r>
            <a:r>
              <a:rPr lang="en-US" sz="2400" b="1" dirty="0" err="1"/>
              <a:t>Informasi</a:t>
            </a:r>
            <a:r>
              <a:rPr lang="en-US" sz="2400" b="1" dirty="0"/>
              <a:t> </a:t>
            </a:r>
            <a:r>
              <a:rPr lang="en-US" sz="2400" b="1" dirty="0" err="1"/>
              <a:t>Kinerja</a:t>
            </a:r>
            <a:r>
              <a:rPr lang="en-US" sz="2400" b="1" dirty="0"/>
              <a:t> PNS</a:t>
            </a:r>
            <a:endParaRPr lang="en-US" sz="2400" b="1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100" dirty="0" err="1" smtClean="0"/>
              <a:t>Sistem</a:t>
            </a:r>
            <a:r>
              <a:rPr lang="en-US" sz="2100" dirty="0" smtClean="0"/>
              <a:t> </a:t>
            </a:r>
            <a:r>
              <a:rPr lang="en-US" sz="2100" dirty="0" err="1"/>
              <a:t>Informasi</a:t>
            </a:r>
            <a:r>
              <a:rPr lang="en-US" sz="2100" dirty="0"/>
              <a:t> </a:t>
            </a:r>
            <a:r>
              <a:rPr lang="en-US" sz="2100" dirty="0" err="1"/>
              <a:t>Kinerja</a:t>
            </a:r>
            <a:r>
              <a:rPr lang="en-US" sz="2100" dirty="0"/>
              <a:t> PNS </a:t>
            </a:r>
            <a:r>
              <a:rPr lang="en-US" sz="2100" dirty="0" err="1"/>
              <a:t>memuat</a:t>
            </a:r>
            <a:r>
              <a:rPr lang="en-US" sz="2100" dirty="0"/>
              <a:t> </a:t>
            </a:r>
            <a:r>
              <a:rPr lang="en-US" sz="2100" dirty="0" err="1"/>
              <a:t>informasi</a:t>
            </a:r>
            <a:r>
              <a:rPr lang="en-US" sz="2100" dirty="0"/>
              <a:t>: </a:t>
            </a:r>
            <a:endParaRPr lang="en-US" sz="2100" dirty="0" smtClean="0"/>
          </a:p>
          <a:p>
            <a:pPr marL="897255" lvl="0" indent="-447675">
              <a:buAutoNum type="alphaLcPeriod"/>
            </a:pPr>
            <a:r>
              <a:rPr lang="en-US" sz="2100" dirty="0" err="1" smtClean="0"/>
              <a:t>perencanaan</a:t>
            </a:r>
            <a:r>
              <a:rPr lang="en-US" sz="2100" dirty="0" smtClean="0"/>
              <a:t> </a:t>
            </a:r>
            <a:r>
              <a:rPr lang="en-US" sz="2100" dirty="0" err="1"/>
              <a:t>kinerja</a:t>
            </a:r>
            <a:r>
              <a:rPr lang="en-US" sz="2100" dirty="0"/>
              <a:t>; </a:t>
            </a:r>
            <a:endParaRPr lang="en-US" sz="2100" dirty="0" smtClean="0"/>
          </a:p>
          <a:p>
            <a:pPr marL="897255" lvl="0" indent="-447675">
              <a:buAutoNum type="alphaLcPeriod"/>
            </a:pPr>
            <a:r>
              <a:rPr lang="en-US" sz="2100" dirty="0" err="1" smtClean="0"/>
              <a:t>pelaksanaan</a:t>
            </a:r>
            <a:r>
              <a:rPr lang="en-US" sz="2100" dirty="0"/>
              <a:t>, </a:t>
            </a:r>
            <a:r>
              <a:rPr lang="en-US" sz="2100" dirty="0" err="1"/>
              <a:t>pemantauan</a:t>
            </a:r>
            <a:r>
              <a:rPr lang="en-US" sz="2100" dirty="0"/>
              <a:t> </a:t>
            </a:r>
            <a:r>
              <a:rPr lang="en-US" sz="2100" dirty="0" err="1"/>
              <a:t>kinerja</a:t>
            </a:r>
            <a:r>
              <a:rPr lang="en-US" sz="2100" dirty="0"/>
              <a:t>,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pembinaan</a:t>
            </a:r>
            <a:r>
              <a:rPr lang="en-US" sz="2100" dirty="0"/>
              <a:t> </a:t>
            </a:r>
            <a:r>
              <a:rPr lang="en-US" sz="2100" dirty="0" err="1"/>
              <a:t>kinerja</a:t>
            </a:r>
            <a:r>
              <a:rPr lang="en-US" sz="2100" dirty="0" smtClean="0"/>
              <a:t>;</a:t>
            </a:r>
            <a:endParaRPr lang="en-US" sz="2100" dirty="0" smtClean="0"/>
          </a:p>
          <a:p>
            <a:pPr marL="897255" lvl="0" indent="-447675">
              <a:buAutoNum type="alphaLcPeriod"/>
            </a:pPr>
            <a:r>
              <a:rPr lang="en-US" sz="2100" dirty="0" err="1" smtClean="0"/>
              <a:t>penilaian</a:t>
            </a:r>
            <a:r>
              <a:rPr lang="en-US" sz="2100" dirty="0" smtClean="0"/>
              <a:t> </a:t>
            </a:r>
            <a:r>
              <a:rPr lang="en-US" sz="2100" dirty="0" err="1"/>
              <a:t>kinerja</a:t>
            </a:r>
            <a:r>
              <a:rPr lang="en-US" sz="2100" dirty="0"/>
              <a:t>;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endParaRPr lang="en-US" sz="2100" dirty="0" smtClean="0"/>
          </a:p>
          <a:p>
            <a:pPr marL="897255" lvl="0" indent="-447675">
              <a:buAutoNum type="alphaLcPeriod"/>
            </a:pPr>
            <a:r>
              <a:rPr lang="en-US" sz="2100" dirty="0" err="1" smtClean="0"/>
              <a:t>tindak</a:t>
            </a:r>
            <a:r>
              <a:rPr lang="en-US" sz="2100" dirty="0" smtClean="0"/>
              <a:t> </a:t>
            </a:r>
            <a:r>
              <a:rPr lang="en-US" sz="2100" dirty="0" err="1"/>
              <a:t>lanjut</a:t>
            </a:r>
            <a:r>
              <a:rPr lang="en-US" sz="2100" dirty="0"/>
              <a:t>.</a:t>
            </a:r>
            <a:endParaRPr lang="en-US" sz="2100" dirty="0"/>
          </a:p>
          <a:p>
            <a:pPr marL="449580" lvl="0" indent="-449580"/>
            <a:r>
              <a:rPr lang="en-US" sz="2100" dirty="0" smtClean="0"/>
              <a:t>2.   </a:t>
            </a:r>
            <a:r>
              <a:rPr lang="en-US" sz="2100" dirty="0" err="1" smtClean="0"/>
              <a:t>Sistem</a:t>
            </a:r>
            <a:r>
              <a:rPr lang="en-US" sz="2100" dirty="0" smtClean="0"/>
              <a:t> </a:t>
            </a:r>
            <a:r>
              <a:rPr lang="en-US" sz="2100" dirty="0" err="1"/>
              <a:t>Informasi</a:t>
            </a:r>
            <a:r>
              <a:rPr lang="en-US" sz="2100" dirty="0"/>
              <a:t> </a:t>
            </a:r>
            <a:r>
              <a:rPr lang="en-US" sz="2100" dirty="0" err="1"/>
              <a:t>Kinerja</a:t>
            </a:r>
            <a:r>
              <a:rPr lang="en-US" sz="2100" dirty="0"/>
              <a:t> PNS </a:t>
            </a:r>
            <a:r>
              <a:rPr lang="en-US" sz="2100" dirty="0" err="1"/>
              <a:t>sebagaimana</a:t>
            </a:r>
            <a:r>
              <a:rPr lang="en-US" sz="2100" dirty="0"/>
              <a:t> </a:t>
            </a:r>
            <a:r>
              <a:rPr lang="en-US" sz="2100" dirty="0" err="1"/>
              <a:t>dimaksud</a:t>
            </a:r>
            <a:r>
              <a:rPr lang="en-US" sz="2100" dirty="0"/>
              <a:t> </a:t>
            </a:r>
            <a:r>
              <a:rPr lang="en-US" sz="2100" dirty="0" err="1"/>
              <a:t>pada</a:t>
            </a:r>
            <a:r>
              <a:rPr lang="en-US" sz="2100" dirty="0"/>
              <a:t> </a:t>
            </a:r>
            <a:r>
              <a:rPr lang="en-US" sz="2100" dirty="0" err="1"/>
              <a:t>ayat</a:t>
            </a:r>
            <a:r>
              <a:rPr lang="en-US" sz="2100" dirty="0"/>
              <a:t> (1) </a:t>
            </a:r>
            <a:r>
              <a:rPr lang="en-US" sz="2100" dirty="0" err="1"/>
              <a:t>merupakan</a:t>
            </a:r>
            <a:r>
              <a:rPr lang="en-US" sz="2100" dirty="0"/>
              <a:t> </a:t>
            </a:r>
            <a:r>
              <a:rPr lang="en-US" sz="2100" dirty="0" err="1"/>
              <a:t>sarana</a:t>
            </a:r>
            <a:r>
              <a:rPr lang="en-US" sz="2100" dirty="0"/>
              <a:t> </a:t>
            </a:r>
            <a:r>
              <a:rPr lang="en-US" sz="2100" dirty="0" err="1"/>
              <a:t>untuk</a:t>
            </a:r>
            <a:r>
              <a:rPr lang="en-US" sz="2100" dirty="0"/>
              <a:t> </a:t>
            </a:r>
            <a:r>
              <a:rPr lang="en-US" sz="2100" dirty="0" err="1"/>
              <a:t>merencanakan</a:t>
            </a:r>
            <a:r>
              <a:rPr lang="en-US" sz="2100" dirty="0"/>
              <a:t>, </a:t>
            </a:r>
            <a:r>
              <a:rPr lang="en-US" sz="2100" dirty="0" err="1"/>
              <a:t>mengumpulkan</a:t>
            </a:r>
            <a:r>
              <a:rPr lang="en-US" sz="2100" dirty="0"/>
              <a:t>, </a:t>
            </a:r>
            <a:r>
              <a:rPr lang="en-US" sz="2100" dirty="0" err="1"/>
              <a:t>mengolah</a:t>
            </a:r>
            <a:r>
              <a:rPr lang="en-US" sz="2100" dirty="0"/>
              <a:t>, </a:t>
            </a:r>
            <a:r>
              <a:rPr lang="en-US" sz="2100" dirty="0" err="1"/>
              <a:t>menganalisis</a:t>
            </a:r>
            <a:r>
              <a:rPr lang="en-US" sz="2100" dirty="0"/>
              <a:t>, </a:t>
            </a:r>
            <a:r>
              <a:rPr lang="en-US" sz="2100" dirty="0" err="1"/>
              <a:t>menyajikan</a:t>
            </a:r>
            <a:r>
              <a:rPr lang="en-US" sz="2100" dirty="0"/>
              <a:t>, </a:t>
            </a:r>
            <a:r>
              <a:rPr lang="en-US" sz="2100" dirty="0" err="1"/>
              <a:t>mendokumentasikan</a:t>
            </a:r>
            <a:r>
              <a:rPr lang="en-US" sz="2100" dirty="0"/>
              <a:t> data </a:t>
            </a:r>
            <a:r>
              <a:rPr lang="en-US" sz="2100" dirty="0" err="1"/>
              <a:t>penilaian</a:t>
            </a:r>
            <a:r>
              <a:rPr lang="en-US" sz="2100" dirty="0"/>
              <a:t> </a:t>
            </a:r>
            <a:r>
              <a:rPr lang="en-US" sz="2100" dirty="0" err="1"/>
              <a:t>kinerja</a:t>
            </a:r>
            <a:r>
              <a:rPr lang="en-US" sz="2100" dirty="0"/>
              <a:t> PNS,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bahan</a:t>
            </a:r>
            <a:r>
              <a:rPr lang="en-US" sz="2100" dirty="0"/>
              <a:t> </a:t>
            </a:r>
            <a:r>
              <a:rPr lang="en-US" sz="2100" dirty="0" err="1"/>
              <a:t>evaluasi</a:t>
            </a:r>
            <a:r>
              <a:rPr lang="en-US" sz="2100" dirty="0"/>
              <a:t> </a:t>
            </a:r>
            <a:r>
              <a:rPr lang="en-US" sz="2100" dirty="0" err="1"/>
              <a:t>kinerja</a:t>
            </a:r>
            <a:r>
              <a:rPr lang="en-US" sz="2100" dirty="0"/>
              <a:t>. </a:t>
            </a:r>
            <a:endParaRPr lang="en-US" sz="2100" dirty="0"/>
          </a:p>
          <a:p>
            <a:pPr marL="449580" lvl="0" indent="-449580"/>
            <a:r>
              <a:rPr lang="en-US" sz="2100" b="1" dirty="0" smtClean="0"/>
              <a:t>3.   </a:t>
            </a:r>
            <a:r>
              <a:rPr lang="en-US" sz="2100" b="1" dirty="0" err="1" smtClean="0"/>
              <a:t>Kepala</a:t>
            </a:r>
            <a:r>
              <a:rPr lang="en-US" sz="2100" b="1" dirty="0" smtClean="0"/>
              <a:t> </a:t>
            </a:r>
            <a:r>
              <a:rPr lang="en-US" sz="2100" b="1" dirty="0" err="1"/>
              <a:t>Badan</a:t>
            </a:r>
            <a:r>
              <a:rPr lang="en-US" sz="2100" b="1" dirty="0"/>
              <a:t> </a:t>
            </a:r>
            <a:r>
              <a:rPr lang="en-US" sz="2100" b="1" dirty="0" err="1"/>
              <a:t>Kepegawaian</a:t>
            </a:r>
            <a:r>
              <a:rPr lang="en-US" sz="2100" b="1" dirty="0"/>
              <a:t> Negara </a:t>
            </a:r>
            <a:r>
              <a:rPr lang="en-US" sz="2100" dirty="0" err="1"/>
              <a:t>menyiapkan</a:t>
            </a:r>
            <a:r>
              <a:rPr lang="en-US" sz="2100" dirty="0"/>
              <a:t> </a:t>
            </a:r>
            <a:r>
              <a:rPr lang="en-US" sz="2100" b="1" dirty="0" err="1" smtClean="0"/>
              <a:t>Aplikasi</a:t>
            </a:r>
            <a:r>
              <a:rPr lang="en-US" sz="2100" b="1" dirty="0" smtClean="0"/>
              <a:t> </a:t>
            </a:r>
            <a:r>
              <a:rPr lang="en-US" sz="2100" b="1" dirty="0" err="1" smtClean="0"/>
              <a:t>Informasi</a:t>
            </a:r>
            <a:r>
              <a:rPr lang="en-US" sz="2100" b="1" dirty="0" smtClean="0"/>
              <a:t> </a:t>
            </a:r>
            <a:r>
              <a:rPr lang="en-US" sz="2100" b="1" dirty="0" err="1" smtClean="0"/>
              <a:t>Kinerja</a:t>
            </a:r>
            <a:r>
              <a:rPr lang="en-US" sz="2100" b="1" dirty="0" smtClean="0"/>
              <a:t> PNS </a:t>
            </a:r>
            <a:r>
              <a:rPr lang="en-US" sz="2100" b="1" dirty="0" err="1" smtClean="0"/>
              <a:t>Secara</a:t>
            </a:r>
            <a:r>
              <a:rPr lang="en-US" sz="2100" b="1" dirty="0" smtClean="0"/>
              <a:t> </a:t>
            </a:r>
            <a:r>
              <a:rPr lang="en-US" sz="2100" b="1" dirty="0" err="1" smtClean="0"/>
              <a:t>Nasional</a:t>
            </a:r>
            <a:r>
              <a:rPr lang="en-US" sz="2100" dirty="0" smtClean="0"/>
              <a:t> </a:t>
            </a:r>
            <a:r>
              <a:rPr lang="en-US" sz="2100" dirty="0"/>
              <a:t>yang </a:t>
            </a:r>
            <a:r>
              <a:rPr lang="en-US" sz="2100" dirty="0" err="1"/>
              <a:t>dapat</a:t>
            </a:r>
            <a:r>
              <a:rPr lang="en-US" sz="2100" dirty="0"/>
              <a:t> </a:t>
            </a:r>
            <a:r>
              <a:rPr lang="en-US" sz="2100" dirty="0" err="1"/>
              <a:t>diintegrasikan</a:t>
            </a:r>
            <a:r>
              <a:rPr lang="en-US" sz="2100" dirty="0"/>
              <a:t> </a:t>
            </a:r>
            <a:r>
              <a:rPr lang="en-US" sz="2100" dirty="0" err="1"/>
              <a:t>dengan</a:t>
            </a:r>
            <a:r>
              <a:rPr lang="en-US" sz="2100" dirty="0"/>
              <a:t> </a:t>
            </a:r>
            <a:r>
              <a:rPr lang="en-US" sz="2100" dirty="0" err="1"/>
              <a:t>aplikasi</a:t>
            </a:r>
            <a:r>
              <a:rPr lang="en-US" sz="2100" dirty="0"/>
              <a:t> </a:t>
            </a:r>
            <a:r>
              <a:rPr lang="en-US" sz="2100" dirty="0" err="1"/>
              <a:t>kinerja</a:t>
            </a:r>
            <a:r>
              <a:rPr lang="en-US" sz="2100" dirty="0"/>
              <a:t> PNS di </a:t>
            </a:r>
            <a:r>
              <a:rPr lang="en-US" sz="2100" dirty="0" err="1"/>
              <a:t>Instansi</a:t>
            </a:r>
            <a:r>
              <a:rPr lang="en-US" sz="2100" dirty="0"/>
              <a:t> </a:t>
            </a:r>
            <a:r>
              <a:rPr lang="en-US" sz="2100" dirty="0" err="1"/>
              <a:t>Pemerintah</a:t>
            </a:r>
            <a:r>
              <a:rPr lang="en-US" sz="2100" dirty="0"/>
              <a:t>.</a:t>
            </a:r>
            <a:endParaRPr lang="en-US" sz="2100" dirty="0"/>
          </a:p>
          <a:p>
            <a:pPr marL="449580" lvl="0" indent="-449580"/>
            <a:r>
              <a:rPr lang="en-US" sz="2100" dirty="0" smtClean="0"/>
              <a:t>4.   </a:t>
            </a:r>
            <a:r>
              <a:rPr lang="en-US" sz="2100" dirty="0" err="1" smtClean="0"/>
              <a:t>Aplikasi</a:t>
            </a:r>
            <a:r>
              <a:rPr lang="en-US" sz="2100" dirty="0" smtClean="0"/>
              <a:t> </a:t>
            </a:r>
            <a:r>
              <a:rPr lang="en-US" sz="2100" dirty="0" err="1"/>
              <a:t>informasi</a:t>
            </a:r>
            <a:r>
              <a:rPr lang="en-US" sz="2100" dirty="0"/>
              <a:t> </a:t>
            </a:r>
            <a:r>
              <a:rPr lang="en-US" sz="2100" dirty="0" err="1"/>
              <a:t>kinerja</a:t>
            </a:r>
            <a:r>
              <a:rPr lang="en-US" sz="2100" dirty="0"/>
              <a:t> PNS </a:t>
            </a:r>
            <a:r>
              <a:rPr lang="en-US" sz="2100" dirty="0" err="1"/>
              <a:t>sebagaimana</a:t>
            </a:r>
            <a:r>
              <a:rPr lang="en-US" sz="2100" dirty="0"/>
              <a:t> </a:t>
            </a:r>
            <a:r>
              <a:rPr lang="en-US" sz="2100" dirty="0" err="1"/>
              <a:t>dimaksud</a:t>
            </a:r>
            <a:r>
              <a:rPr lang="en-US" sz="2100" dirty="0"/>
              <a:t> </a:t>
            </a:r>
            <a:r>
              <a:rPr lang="en-US" sz="2100" dirty="0" err="1"/>
              <a:t>pada</a:t>
            </a:r>
            <a:r>
              <a:rPr lang="en-US" sz="2100" dirty="0"/>
              <a:t> </a:t>
            </a:r>
            <a:r>
              <a:rPr lang="en-US" sz="2100" dirty="0" err="1"/>
              <a:t>ayat</a:t>
            </a:r>
            <a:r>
              <a:rPr lang="en-US" sz="2100" dirty="0"/>
              <a:t> (3) </a:t>
            </a:r>
            <a:r>
              <a:rPr lang="en-US" sz="2100" dirty="0" err="1"/>
              <a:t>dapat</a:t>
            </a:r>
            <a:r>
              <a:rPr lang="en-US" sz="2100" dirty="0"/>
              <a:t> </a:t>
            </a:r>
            <a:r>
              <a:rPr lang="en-US" sz="2100" dirty="0" err="1"/>
              <a:t>dimanfaatkan</a:t>
            </a:r>
            <a:r>
              <a:rPr lang="en-US" sz="2100" dirty="0"/>
              <a:t> </a:t>
            </a:r>
            <a:r>
              <a:rPr lang="en-US" sz="2100" dirty="0" err="1"/>
              <a:t>oleh</a:t>
            </a:r>
            <a:r>
              <a:rPr lang="en-US" sz="2100" dirty="0"/>
              <a:t> </a:t>
            </a:r>
            <a:r>
              <a:rPr lang="en-US" sz="2100" dirty="0" err="1"/>
              <a:t>instansi</a:t>
            </a:r>
            <a:r>
              <a:rPr lang="en-US" sz="2100" dirty="0"/>
              <a:t> yang </a:t>
            </a:r>
            <a:r>
              <a:rPr lang="en-US" sz="2100" dirty="0" err="1"/>
              <a:t>belum</a:t>
            </a:r>
            <a:r>
              <a:rPr lang="en-US" sz="2100" dirty="0"/>
              <a:t> </a:t>
            </a:r>
            <a:r>
              <a:rPr lang="en-US" sz="2100" dirty="0" err="1"/>
              <a:t>mempersiapkan</a:t>
            </a:r>
            <a:r>
              <a:rPr lang="en-US" sz="2100" dirty="0"/>
              <a:t> </a:t>
            </a:r>
            <a:r>
              <a:rPr lang="en-US" sz="2100" dirty="0" err="1"/>
              <a:t>aplikasi</a:t>
            </a:r>
            <a:r>
              <a:rPr lang="en-US" sz="2100" dirty="0"/>
              <a:t> </a:t>
            </a:r>
            <a:r>
              <a:rPr lang="en-US" sz="2100" dirty="0" err="1"/>
              <a:t>informasi</a:t>
            </a:r>
            <a:r>
              <a:rPr lang="en-US" sz="2100" dirty="0"/>
              <a:t> </a:t>
            </a:r>
            <a:r>
              <a:rPr lang="en-US" sz="2100" dirty="0" err="1"/>
              <a:t>kinerja</a:t>
            </a:r>
            <a:r>
              <a:rPr lang="en-US" sz="2100" dirty="0"/>
              <a:t> PNS.</a:t>
            </a:r>
            <a:endParaRPr lang="en-US" sz="2100" dirty="0"/>
          </a:p>
          <a:p>
            <a:pPr marL="457200" lvl="0" indent="-457200">
              <a:buAutoNum type="arabicPeriod" startAt="5"/>
            </a:pPr>
            <a:r>
              <a:rPr lang="en-US" sz="2100" dirty="0" err="1" smtClean="0"/>
              <a:t>Dokumentasi</a:t>
            </a:r>
            <a:r>
              <a:rPr lang="en-US" sz="2100" dirty="0" smtClean="0"/>
              <a:t> </a:t>
            </a:r>
            <a:r>
              <a:rPr lang="en-US" sz="2100" dirty="0" err="1"/>
              <a:t>informasi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data </a:t>
            </a:r>
            <a:r>
              <a:rPr lang="en-US" sz="2100" dirty="0" err="1"/>
              <a:t>penilaian</a:t>
            </a:r>
            <a:r>
              <a:rPr lang="en-US" sz="2100" dirty="0"/>
              <a:t> </a:t>
            </a:r>
            <a:r>
              <a:rPr lang="en-US" sz="2100" dirty="0" err="1"/>
              <a:t>kinerja</a:t>
            </a:r>
            <a:r>
              <a:rPr lang="en-US" sz="2100" dirty="0"/>
              <a:t> PNS </a:t>
            </a:r>
            <a:r>
              <a:rPr lang="en-US" sz="2100" dirty="0" err="1"/>
              <a:t>sebagaimana</a:t>
            </a:r>
            <a:r>
              <a:rPr lang="en-US" sz="2100" dirty="0"/>
              <a:t> </a:t>
            </a:r>
            <a:r>
              <a:rPr lang="en-US" sz="2100" dirty="0" err="1"/>
              <a:t>dimaksud</a:t>
            </a:r>
            <a:r>
              <a:rPr lang="en-US" sz="2100" dirty="0"/>
              <a:t> </a:t>
            </a:r>
            <a:r>
              <a:rPr lang="en-US" sz="2100" dirty="0" err="1"/>
              <a:t>pada</a:t>
            </a:r>
            <a:r>
              <a:rPr lang="en-US" sz="2100" dirty="0"/>
              <a:t> </a:t>
            </a:r>
            <a:r>
              <a:rPr lang="en-US" sz="2100" dirty="0" err="1"/>
              <a:t>ayat</a:t>
            </a:r>
            <a:r>
              <a:rPr lang="en-US" sz="2100" dirty="0"/>
              <a:t> (2) </a:t>
            </a:r>
            <a:r>
              <a:rPr lang="en-US" sz="2100" dirty="0" err="1"/>
              <a:t>dikelola</a:t>
            </a:r>
            <a:r>
              <a:rPr lang="en-US" sz="2100" dirty="0"/>
              <a:t> </a:t>
            </a:r>
            <a:r>
              <a:rPr lang="en-US" sz="2100" dirty="0" err="1"/>
              <a:t>Badan</a:t>
            </a:r>
            <a:r>
              <a:rPr lang="en-US" sz="2100" dirty="0"/>
              <a:t> </a:t>
            </a:r>
            <a:r>
              <a:rPr lang="en-US" sz="2100" dirty="0" err="1"/>
              <a:t>Kepegawaian</a:t>
            </a:r>
            <a:r>
              <a:rPr lang="en-US" sz="2100" dirty="0"/>
              <a:t> Negara </a:t>
            </a:r>
            <a:r>
              <a:rPr lang="en-US" sz="2100" dirty="0" err="1"/>
              <a:t>sebagai</a:t>
            </a:r>
            <a:r>
              <a:rPr lang="en-US" sz="2100" dirty="0"/>
              <a:t> </a:t>
            </a:r>
            <a:r>
              <a:rPr lang="en-US" sz="2100" dirty="0" err="1"/>
              <a:t>dasar</a:t>
            </a:r>
            <a:r>
              <a:rPr lang="en-US" sz="2100" dirty="0"/>
              <a:t> </a:t>
            </a:r>
            <a:r>
              <a:rPr lang="en-US" sz="2100" dirty="0" err="1"/>
              <a:t>untuk</a:t>
            </a:r>
            <a:r>
              <a:rPr lang="en-US" sz="2100" dirty="0"/>
              <a:t> </a:t>
            </a:r>
            <a:r>
              <a:rPr lang="en-US" sz="2100" dirty="0" err="1"/>
              <a:t>melaksanakan</a:t>
            </a:r>
            <a:r>
              <a:rPr lang="en-US" sz="2100" dirty="0"/>
              <a:t> </a:t>
            </a:r>
            <a:r>
              <a:rPr lang="en-US" sz="2100" dirty="0" err="1"/>
              <a:t>evaluasi</a:t>
            </a:r>
            <a:r>
              <a:rPr lang="en-US" sz="2100" dirty="0"/>
              <a:t> </a:t>
            </a:r>
            <a:r>
              <a:rPr lang="en-US" sz="2100" dirty="0" err="1"/>
              <a:t>pelaksanaan</a:t>
            </a:r>
            <a:r>
              <a:rPr lang="en-US" sz="2100" dirty="0"/>
              <a:t> </a:t>
            </a:r>
            <a:r>
              <a:rPr lang="en-US" sz="2100" dirty="0" err="1"/>
              <a:t>penilaian</a:t>
            </a:r>
            <a:r>
              <a:rPr lang="en-US" sz="2100" dirty="0"/>
              <a:t> </a:t>
            </a:r>
            <a:r>
              <a:rPr lang="en-US" sz="2100" dirty="0" err="1"/>
              <a:t>kinerja</a:t>
            </a:r>
            <a:r>
              <a:rPr lang="en-US" sz="2100" dirty="0"/>
              <a:t> PNS</a:t>
            </a:r>
            <a:r>
              <a:rPr lang="en-US" sz="2100" dirty="0" smtClean="0"/>
              <a:t>.</a:t>
            </a:r>
            <a:endParaRPr lang="en-US" sz="2100" dirty="0" smtClean="0"/>
          </a:p>
          <a:p>
            <a:pPr marL="457200" lvl="0" indent="-457200">
              <a:buAutoNum type="arabicPeriod" startAt="5"/>
            </a:pPr>
            <a:r>
              <a:rPr lang="en-ID" sz="2100" dirty="0" smtClean="0"/>
              <a:t>D</a:t>
            </a:r>
            <a:r>
              <a:rPr lang="en-US" sz="2100" dirty="0" err="1" smtClean="0"/>
              <a:t>okumen</a:t>
            </a:r>
            <a:r>
              <a:rPr lang="en-US" sz="2100" dirty="0" smtClean="0"/>
              <a:t> </a:t>
            </a:r>
            <a:r>
              <a:rPr lang="en-US" sz="2100" dirty="0" err="1"/>
              <a:t>penilaian</a:t>
            </a:r>
            <a:r>
              <a:rPr lang="en-US" sz="2100" dirty="0"/>
              <a:t> </a:t>
            </a:r>
            <a:r>
              <a:rPr lang="en-US" sz="2100" dirty="0" err="1" smtClean="0"/>
              <a:t>kinerja</a:t>
            </a:r>
            <a:r>
              <a:rPr lang="en-US" sz="2100" dirty="0" smtClean="0"/>
              <a:t> </a:t>
            </a:r>
            <a:r>
              <a:rPr lang="en-US" sz="2100" dirty="0"/>
              <a:t>PNS </a:t>
            </a:r>
            <a:r>
              <a:rPr lang="en-US" sz="2100" dirty="0" err="1"/>
              <a:t>merupakan</a:t>
            </a:r>
            <a:r>
              <a:rPr lang="en-US" sz="2100" dirty="0"/>
              <a:t> </a:t>
            </a:r>
            <a:r>
              <a:rPr lang="en-US" sz="2100" dirty="0" err="1"/>
              <a:t>arsip</a:t>
            </a:r>
            <a:r>
              <a:rPr lang="en-US" sz="2100" dirty="0"/>
              <a:t> </a:t>
            </a:r>
            <a:r>
              <a:rPr lang="en-US" sz="2100" dirty="0" err="1"/>
              <a:t>dinamis</a:t>
            </a:r>
            <a:r>
              <a:rPr lang="en-US" sz="2100" dirty="0"/>
              <a:t> </a:t>
            </a:r>
            <a:r>
              <a:rPr lang="en-US" sz="2100" dirty="0" err="1"/>
              <a:t>aktif</a:t>
            </a:r>
            <a:r>
              <a:rPr lang="en-US" sz="2100" dirty="0"/>
              <a:t> </a:t>
            </a:r>
            <a:r>
              <a:rPr lang="en-US" sz="2100" dirty="0" err="1"/>
              <a:t>berlaku</a:t>
            </a:r>
            <a:r>
              <a:rPr lang="en-US" sz="2100" dirty="0"/>
              <a:t> </a:t>
            </a:r>
            <a:r>
              <a:rPr lang="en-US" sz="2100" dirty="0" err="1"/>
              <a:t>sejak</a:t>
            </a:r>
            <a:r>
              <a:rPr lang="en-US" sz="2100" dirty="0"/>
              <a:t> PNS </a:t>
            </a:r>
            <a:r>
              <a:rPr lang="en-US" sz="2100" dirty="0" err="1"/>
              <a:t>diterima</a:t>
            </a:r>
            <a:r>
              <a:rPr lang="en-US" sz="2100" dirty="0"/>
              <a:t> </a:t>
            </a:r>
            <a:r>
              <a:rPr lang="en-US" sz="2100" dirty="0" err="1"/>
              <a:t>sebagai</a:t>
            </a:r>
            <a:r>
              <a:rPr lang="en-US" sz="2100" dirty="0"/>
              <a:t> PNS </a:t>
            </a:r>
            <a:r>
              <a:rPr lang="en-US" sz="2100" dirty="0" err="1"/>
              <a:t>sampai</a:t>
            </a:r>
            <a:r>
              <a:rPr lang="en-US" sz="2100" dirty="0"/>
              <a:t> </a:t>
            </a:r>
            <a:r>
              <a:rPr lang="en-US" sz="2100" dirty="0" err="1"/>
              <a:t>pensiun</a:t>
            </a:r>
            <a:r>
              <a:rPr lang="en-US" sz="2100" dirty="0"/>
              <a:t>.</a:t>
            </a:r>
            <a:endParaRPr lang="en-US" sz="2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20"/>
          <a:stretch>
            <a:fillRect/>
          </a:stretch>
        </p:blipFill>
        <p:spPr>
          <a:xfrm>
            <a:off x="9640019" y="112058"/>
            <a:ext cx="2057400" cy="20036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110916" y="1888928"/>
          <a:ext cx="106680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402053" y="1988288"/>
            <a:ext cx="3561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SKP yang </a:t>
            </a:r>
            <a:r>
              <a:rPr lang="en-US" sz="1600" dirty="0" err="1" smtClean="0"/>
              <a:t>berkorelasi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KPI </a:t>
            </a:r>
            <a:r>
              <a:rPr lang="id-ID" sz="1600" dirty="0" smtClean="0"/>
              <a:t>instansi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9235107" y="4877109"/>
            <a:ext cx="26325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/>
            <a:r>
              <a:rPr lang="en-US" sz="1600" dirty="0" err="1" smtClean="0"/>
              <a:t>Sistem</a:t>
            </a:r>
            <a:r>
              <a:rPr lang="en-US" sz="1600" dirty="0" smtClean="0"/>
              <a:t> </a:t>
            </a:r>
            <a:r>
              <a:rPr lang="en-US" sz="1600" dirty="0" err="1" smtClean="0"/>
              <a:t>Informasi</a:t>
            </a:r>
            <a:r>
              <a:rPr lang="en-US" sz="1600" dirty="0" smtClean="0"/>
              <a:t> Kinerja PNS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1101041" y="4787341"/>
            <a:ext cx="2803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400" dirty="0" err="1" smtClean="0"/>
              <a:t>Pemeringkatan</a:t>
            </a:r>
            <a:r>
              <a:rPr lang="en-US" sz="1400" dirty="0" smtClean="0"/>
              <a:t> </a:t>
            </a:r>
            <a:endParaRPr lang="en-US" sz="1400" dirty="0" smtClean="0"/>
          </a:p>
          <a:p>
            <a:pPr marL="285750" indent="-285750">
              <a:buFontTx/>
              <a:buChar char="-"/>
            </a:pPr>
            <a:r>
              <a:rPr lang="en-US" sz="1400" dirty="0" err="1" smtClean="0"/>
              <a:t>Penghargaan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Hukuman</a:t>
            </a:r>
            <a:endParaRPr lang="en-US" sz="1400" dirty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17874" y="317525"/>
            <a:ext cx="8683348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SIKLUS MANAJEMEN KINERJA</a:t>
            </a:r>
            <a:endParaRPr lang="en-US" sz="36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1872" y="1044188"/>
            <a:ext cx="1067950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D" sz="3200" b="1" dirty="0" smtClean="0"/>
              <a:t>KETENTUAN PELAKSANAAN PP 30/2019</a:t>
            </a:r>
            <a:endParaRPr lang="en-US" sz="3200" b="1" dirty="0" smtClean="0"/>
          </a:p>
          <a:p>
            <a:r>
              <a:rPr lang="en-US" sz="3200" b="1" dirty="0" err="1" smtClean="0"/>
              <a:t>Ketentuan</a:t>
            </a:r>
            <a:r>
              <a:rPr lang="en-US" sz="3200" b="1" dirty="0" smtClean="0"/>
              <a:t> </a:t>
            </a:r>
            <a:r>
              <a:rPr lang="en-US" sz="3200" b="1" dirty="0" err="1"/>
              <a:t>lebih</a:t>
            </a:r>
            <a:r>
              <a:rPr lang="en-US" sz="3200" b="1" dirty="0"/>
              <a:t> </a:t>
            </a:r>
            <a:r>
              <a:rPr lang="en-US" sz="3200" b="1" dirty="0" err="1"/>
              <a:t>lanjut</a:t>
            </a:r>
            <a:r>
              <a:rPr lang="en-US" sz="3200" b="1" dirty="0"/>
              <a:t> </a:t>
            </a:r>
            <a:r>
              <a:rPr lang="en-US" sz="3200" b="1" dirty="0" err="1"/>
              <a:t>mengenai</a:t>
            </a:r>
            <a:r>
              <a:rPr lang="en-US" sz="3200" b="1" dirty="0"/>
              <a:t> </a:t>
            </a:r>
            <a:r>
              <a:rPr lang="en-US" sz="3200" b="1" dirty="0" smtClean="0"/>
              <a:t>:</a:t>
            </a:r>
            <a:endParaRPr lang="en-US" sz="3200" b="1" dirty="0" smtClean="0"/>
          </a:p>
          <a:p>
            <a:pPr marL="514350" indent="-514350">
              <a:buAutoNum type="arabicPeriod"/>
            </a:pPr>
            <a:r>
              <a:rPr lang="en-US" sz="3200" b="1" dirty="0" smtClean="0"/>
              <a:t>Tata </a:t>
            </a:r>
            <a:r>
              <a:rPr lang="en-US" sz="3200" b="1" dirty="0"/>
              <a:t>C</a:t>
            </a:r>
            <a:r>
              <a:rPr lang="en-US" sz="3200" b="1" dirty="0" smtClean="0"/>
              <a:t>ara </a:t>
            </a:r>
            <a:r>
              <a:rPr lang="en-US" sz="3200" b="1" dirty="0" err="1"/>
              <a:t>S</a:t>
            </a:r>
            <a:r>
              <a:rPr lang="en-US" sz="3200" b="1" dirty="0" err="1" smtClean="0"/>
              <a:t>urvei</a:t>
            </a:r>
            <a:r>
              <a:rPr lang="en-US" sz="3200" b="1" dirty="0" smtClean="0"/>
              <a:t> </a:t>
            </a:r>
            <a:r>
              <a:rPr lang="en-US" sz="3200" b="1" dirty="0" err="1"/>
              <a:t>secara</a:t>
            </a:r>
            <a:r>
              <a:rPr lang="en-US" sz="3200" b="1" dirty="0"/>
              <a:t> </a:t>
            </a:r>
            <a:r>
              <a:rPr lang="en-US" sz="3200" b="1" dirty="0" err="1" smtClean="0"/>
              <a:t>Tertutup</a:t>
            </a:r>
            <a:r>
              <a:rPr lang="en-US" sz="3200" b="1" dirty="0" smtClean="0"/>
              <a:t> (</a:t>
            </a:r>
            <a:r>
              <a:rPr lang="en-US" sz="3200" b="1" dirty="0" err="1" smtClean="0"/>
              <a:t>Perilaku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Kerja</a:t>
            </a:r>
            <a:r>
              <a:rPr lang="en-US" sz="3200" b="1" dirty="0" smtClean="0"/>
              <a:t> 360 </a:t>
            </a:r>
            <a:r>
              <a:rPr lang="en-US" sz="3200" b="1" dirty="0" err="1" smtClean="0"/>
              <a:t>derajat</a:t>
            </a:r>
            <a:r>
              <a:rPr lang="en-US" sz="3200" b="1" dirty="0" smtClean="0"/>
              <a:t>);</a:t>
            </a:r>
            <a:endParaRPr lang="en-US" sz="3200" b="1" dirty="0" smtClean="0"/>
          </a:p>
          <a:p>
            <a:pPr marL="514350" indent="-514350">
              <a:buAutoNum type="arabicPeriod"/>
            </a:pPr>
            <a:r>
              <a:rPr lang="en-US" sz="3200" b="1" dirty="0" err="1" smtClean="0"/>
              <a:t>Pemeringkatan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Kinerja</a:t>
            </a:r>
            <a:r>
              <a:rPr lang="en-US" sz="3200" b="1" dirty="0" smtClean="0"/>
              <a:t>; </a:t>
            </a:r>
            <a:r>
              <a:rPr lang="en-US" sz="3200" b="1" dirty="0" err="1" smtClean="0"/>
              <a:t>dan</a:t>
            </a:r>
            <a:endParaRPr lang="en-US" sz="3200" b="1" dirty="0" smtClean="0"/>
          </a:p>
          <a:p>
            <a:pPr marL="514350" indent="-514350">
              <a:buAutoNum type="arabicPeriod"/>
            </a:pPr>
            <a:r>
              <a:rPr lang="en-ID" sz="3200" b="1" dirty="0" smtClean="0"/>
              <a:t>P</a:t>
            </a:r>
            <a:r>
              <a:rPr lang="en-US" sz="3200" b="1" dirty="0" err="1" smtClean="0"/>
              <a:t>engelolaan</a:t>
            </a:r>
            <a:r>
              <a:rPr lang="en-US" sz="3200" b="1" dirty="0" smtClean="0"/>
              <a:t> </a:t>
            </a:r>
            <a:r>
              <a:rPr lang="en-US" sz="3200" b="1" dirty="0" err="1"/>
              <a:t>I</a:t>
            </a:r>
            <a:r>
              <a:rPr lang="en-US" sz="3200" b="1" dirty="0" err="1" smtClean="0"/>
              <a:t>nformasi</a:t>
            </a:r>
            <a:r>
              <a:rPr lang="en-US" sz="3200" b="1" dirty="0" smtClean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smtClean="0"/>
              <a:t>Data </a:t>
            </a:r>
            <a:r>
              <a:rPr lang="en-US" sz="3200" b="1" dirty="0" err="1"/>
              <a:t>P</a:t>
            </a:r>
            <a:r>
              <a:rPr lang="en-US" sz="3200" b="1" dirty="0" err="1" smtClean="0"/>
              <a:t>enilaian</a:t>
            </a:r>
            <a:r>
              <a:rPr lang="en-US" sz="3200" b="1" dirty="0" smtClean="0"/>
              <a:t> </a:t>
            </a:r>
            <a:r>
              <a:rPr lang="en-US" sz="3200" b="1" dirty="0" err="1"/>
              <a:t>K</a:t>
            </a:r>
            <a:r>
              <a:rPr lang="en-US" sz="3200" b="1" dirty="0" err="1" smtClean="0"/>
              <a:t>inerja</a:t>
            </a:r>
            <a:r>
              <a:rPr lang="en-US" sz="3200" b="1" dirty="0" smtClean="0"/>
              <a:t> PNS.</a:t>
            </a:r>
            <a:endParaRPr lang="en-US" sz="3200" b="1" dirty="0" smtClean="0"/>
          </a:p>
          <a:p>
            <a:pPr algn="ctr"/>
            <a:r>
              <a:rPr lang="en-US" sz="3200" b="1" dirty="0" err="1" smtClean="0"/>
              <a:t>diatur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dengan</a:t>
            </a:r>
            <a:endParaRPr lang="en-US" sz="3200" b="1" dirty="0" smtClean="0"/>
          </a:p>
          <a:p>
            <a:pPr algn="ctr"/>
            <a:r>
              <a:rPr lang="en-US" sz="3200" b="1" u="sng" dirty="0" err="1" smtClean="0"/>
              <a:t>Peraturan</a:t>
            </a:r>
            <a:r>
              <a:rPr lang="en-US" sz="3200" b="1" u="sng" dirty="0" smtClean="0"/>
              <a:t> </a:t>
            </a:r>
            <a:r>
              <a:rPr lang="en-US" sz="3200" b="1" u="sng" dirty="0" err="1"/>
              <a:t>Kepala</a:t>
            </a:r>
            <a:r>
              <a:rPr lang="en-US" sz="3200" b="1" u="sng" dirty="0"/>
              <a:t> </a:t>
            </a:r>
            <a:r>
              <a:rPr lang="en-US" sz="3200" b="1" u="sng" dirty="0" err="1"/>
              <a:t>Badan</a:t>
            </a:r>
            <a:r>
              <a:rPr lang="en-US" sz="3200" b="1" u="sng" dirty="0"/>
              <a:t> </a:t>
            </a:r>
            <a:r>
              <a:rPr lang="en-US" sz="3200" b="1" u="sng" dirty="0" err="1"/>
              <a:t>Kepegawaian</a:t>
            </a:r>
            <a:r>
              <a:rPr lang="en-US" sz="3200" b="1" u="sng" dirty="0"/>
              <a:t> </a:t>
            </a:r>
            <a:r>
              <a:rPr lang="en-US" sz="3200" b="1" u="sng" dirty="0" smtClean="0"/>
              <a:t>Negara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>
            <a:spLocks noChangeArrowheads="1"/>
          </p:cNvSpPr>
          <p:nvPr/>
        </p:nvSpPr>
        <p:spPr bwMode="auto">
          <a:xfrm>
            <a:off x="3079485" y="2895300"/>
            <a:ext cx="597693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id-ID" altLang="id-ID" sz="8800">
                <a:solidFill>
                  <a:srgbClr val="0070C0"/>
                </a:solidFill>
                <a:latin typeface="Mistral" panose="03090702030407020403" pitchFamily="66" charset="0"/>
              </a:rPr>
              <a:t>TERIMA KASIH </a:t>
            </a:r>
            <a:endParaRPr lang="id-ID" altLang="id-ID" sz="8800">
              <a:solidFill>
                <a:srgbClr val="0070C0"/>
              </a:solidFill>
              <a:latin typeface="Mistral" panose="03090702030407020403" pitchFamily="66" charset="0"/>
            </a:endParaRPr>
          </a:p>
        </p:txBody>
      </p:sp>
      <p:pic>
        <p:nvPicPr>
          <p:cNvPr id="3" name="Picture 2" descr="animasi, gambar, bergerak, download, presentasi, menarik, powerpoint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591" y="-23345"/>
            <a:ext cx="3600450" cy="355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306" y="401748"/>
            <a:ext cx="8683348" cy="1143000"/>
          </a:xfrm>
        </p:spPr>
        <p:txBody>
          <a:bodyPr/>
          <a:lstStyle/>
          <a:p>
            <a:r>
              <a:rPr lang="en-US" sz="3600" b="1" dirty="0" smtClean="0"/>
              <a:t>PERENCANAAN KINERJA</a:t>
            </a:r>
            <a:endParaRPr lang="en-US" sz="36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4988147" y="1974939"/>
            <a:ext cx="2949843" cy="59149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8785003" y="3419677"/>
            <a:ext cx="2471859" cy="71690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191347" y="5112384"/>
            <a:ext cx="2949843" cy="50815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id-ID" dirty="0" smtClean="0"/>
              <a:t> PNS</a:t>
            </a:r>
            <a:r>
              <a:rPr lang="en-US" dirty="0" smtClean="0"/>
              <a:t> (SKP)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143959" y="3477175"/>
            <a:ext cx="2949843" cy="59149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Tahunan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10689" y="4496055"/>
            <a:ext cx="18854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Uraian</a:t>
            </a:r>
            <a:r>
              <a:rPr lang="en-US" sz="1200" dirty="0" smtClean="0"/>
              <a:t> </a:t>
            </a:r>
            <a:r>
              <a:rPr lang="en-US" sz="1200" dirty="0" err="1" smtClean="0"/>
              <a:t>Tugas</a:t>
            </a:r>
            <a:r>
              <a:rPr lang="en-US" sz="1200" dirty="0" smtClean="0"/>
              <a:t> </a:t>
            </a:r>
            <a:r>
              <a:rPr lang="en-US" sz="1200" dirty="0" err="1" smtClean="0"/>
              <a:t>Jabatan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5191347" y="5736291"/>
            <a:ext cx="2949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200" dirty="0" smtClean="0"/>
              <a:t> Kinerja </a:t>
            </a:r>
            <a:r>
              <a:rPr lang="en-US" sz="1200" dirty="0" err="1" smtClean="0"/>
              <a:t>Utama</a:t>
            </a:r>
            <a:r>
              <a:rPr lang="en-US" sz="1200" dirty="0" smtClean="0"/>
              <a:t> </a:t>
            </a:r>
            <a:endParaRPr lang="en-US" sz="1200" dirty="0" smtClean="0"/>
          </a:p>
          <a:p>
            <a:pPr marL="285750" indent="-285750">
              <a:buFontTx/>
              <a:buChar char="-"/>
            </a:pPr>
            <a:r>
              <a:rPr lang="id-ID" sz="1200" dirty="0" smtClean="0"/>
              <a:t> </a:t>
            </a:r>
            <a:r>
              <a:rPr lang="en-US" sz="1200" dirty="0" smtClean="0"/>
              <a:t>Kinerja </a:t>
            </a:r>
            <a:r>
              <a:rPr lang="en-US" sz="1200" dirty="0" err="1" smtClean="0"/>
              <a:t>Tambahan</a:t>
            </a:r>
            <a:endParaRPr lang="en-US" sz="12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2575718" y="4333361"/>
            <a:ext cx="19203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Struktur</a:t>
            </a:r>
            <a:r>
              <a:rPr lang="en-US" sz="1200" dirty="0" smtClean="0"/>
              <a:t> </a:t>
            </a:r>
            <a:r>
              <a:rPr lang="en-US" sz="1200" dirty="0" err="1" smtClean="0"/>
              <a:t>Organisasi</a:t>
            </a:r>
            <a:r>
              <a:rPr lang="en-US" sz="1200" dirty="0" smtClean="0"/>
              <a:t> </a:t>
            </a:r>
            <a:r>
              <a:rPr lang="en-US" sz="1200" dirty="0" err="1" smtClean="0"/>
              <a:t>dan</a:t>
            </a:r>
            <a:r>
              <a:rPr lang="en-US" sz="1200" dirty="0" smtClean="0"/>
              <a:t> Tata </a:t>
            </a:r>
            <a:r>
              <a:rPr lang="en-US" sz="1200" dirty="0" err="1" smtClean="0"/>
              <a:t>Laksana</a:t>
            </a:r>
            <a:endParaRPr lang="en-US" sz="12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6459569" y="2566431"/>
            <a:ext cx="1" cy="2902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461761" y="2856633"/>
            <a:ext cx="755917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461761" y="2856633"/>
            <a:ext cx="0" cy="62054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0020932" y="2856634"/>
            <a:ext cx="0" cy="5630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461762" y="5307021"/>
            <a:ext cx="27295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461761" y="4068668"/>
            <a:ext cx="0" cy="12977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0020932" y="4159514"/>
            <a:ext cx="0" cy="12069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7" idx="3"/>
          </p:cNvCxnSpPr>
          <p:nvPr/>
        </p:nvCxnSpPr>
        <p:spPr>
          <a:xfrm>
            <a:off x="8141190" y="5366462"/>
            <a:ext cx="187974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928281" y="4168320"/>
            <a:ext cx="400110" cy="163788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altLang="ja-JP" sz="1400" dirty="0" err="1" smtClean="0"/>
              <a:t>memperhatikan</a:t>
            </a:r>
            <a:endParaRPr lang="en-US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10112388" y="4186414"/>
            <a:ext cx="400110" cy="163788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altLang="ja-JP" sz="1400" dirty="0" err="1" smtClean="0"/>
              <a:t>memperhatikan</a:t>
            </a:r>
            <a:endParaRPr lang="en-US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600" y="305494"/>
            <a:ext cx="8683348" cy="1143000"/>
          </a:xfrm>
        </p:spPr>
        <p:txBody>
          <a:bodyPr/>
          <a:lstStyle/>
          <a:p>
            <a:r>
              <a:rPr lang="en-US" sz="3600" b="1" dirty="0" smtClean="0"/>
              <a:t>PENGUKURAN KINERJA</a:t>
            </a:r>
            <a:endParaRPr lang="en-US" sz="36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3279129" y="1898635"/>
            <a:ext cx="3050836" cy="52110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Sasaran</a:t>
            </a:r>
            <a:r>
              <a:rPr lang="en-US" sz="1600" dirty="0" smtClean="0"/>
              <a:t> </a:t>
            </a:r>
            <a:r>
              <a:rPr lang="en-US" sz="1600" dirty="0" err="1" smtClean="0"/>
              <a:t>Kinerja</a:t>
            </a:r>
            <a:r>
              <a:rPr lang="en-US" sz="1600" dirty="0" smtClean="0"/>
              <a:t> </a:t>
            </a:r>
            <a:r>
              <a:rPr lang="en-US" sz="1600" dirty="0" err="1" smtClean="0"/>
              <a:t>Pegawai</a:t>
            </a:r>
            <a:r>
              <a:rPr lang="en-US" sz="1600" dirty="0" smtClean="0"/>
              <a:t> (</a:t>
            </a:r>
            <a:r>
              <a:rPr lang="en-US" sz="1600" dirty="0"/>
              <a:t>SKP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6" name="Rounded Rectangle 5"/>
          <p:cNvSpPr/>
          <p:nvPr/>
        </p:nvSpPr>
        <p:spPr>
          <a:xfrm>
            <a:off x="7842275" y="1907835"/>
            <a:ext cx="2277207" cy="7463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Realisasi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Target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330938" y="3483972"/>
            <a:ext cx="2937293" cy="56467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Perilaku</a:t>
            </a:r>
            <a:r>
              <a:rPr lang="id-ID" sz="1600" dirty="0" smtClean="0"/>
              <a:t> Kerja</a:t>
            </a:r>
            <a:endParaRPr lang="en-US" sz="1600" dirty="0"/>
          </a:p>
        </p:txBody>
      </p:sp>
      <p:sp>
        <p:nvSpPr>
          <p:cNvPr id="10" name="Rounded Rectangle 9"/>
          <p:cNvSpPr/>
          <p:nvPr/>
        </p:nvSpPr>
        <p:spPr>
          <a:xfrm>
            <a:off x="1095738" y="5206675"/>
            <a:ext cx="3446799" cy="1010339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Atasan</a:t>
            </a:r>
            <a:r>
              <a:rPr lang="en-US" sz="1600" dirty="0" smtClean="0"/>
              <a:t> </a:t>
            </a:r>
            <a:r>
              <a:rPr lang="en-US" sz="1600" dirty="0" err="1" smtClean="0"/>
              <a:t>Langsung</a:t>
            </a:r>
            <a:endParaRPr lang="id-ID" sz="1600" dirty="0" smtClean="0"/>
          </a:p>
          <a:p>
            <a:pPr algn="ctr"/>
            <a:r>
              <a:rPr lang="en-US" sz="1600" dirty="0" smtClean="0"/>
              <a:t>100%</a:t>
            </a:r>
            <a:endParaRPr lang="en-US" sz="1600" dirty="0" smtClean="0"/>
          </a:p>
          <a:p>
            <a:pPr algn="ctr"/>
            <a:endParaRPr lang="en-US" sz="1600" dirty="0"/>
          </a:p>
        </p:txBody>
      </p:sp>
      <p:sp>
        <p:nvSpPr>
          <p:cNvPr id="12" name="Rounded Rectangle 11"/>
          <p:cNvSpPr/>
          <p:nvPr/>
        </p:nvSpPr>
        <p:spPr>
          <a:xfrm>
            <a:off x="5245863" y="5206675"/>
            <a:ext cx="3751525" cy="1010339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Tx/>
              <a:buChar char="-"/>
            </a:pPr>
            <a:r>
              <a:rPr lang="en-US" sz="1600" dirty="0" err="1" smtClean="0"/>
              <a:t>Atasan</a:t>
            </a:r>
            <a:r>
              <a:rPr lang="en-US" sz="1600" dirty="0" smtClean="0"/>
              <a:t> </a:t>
            </a:r>
            <a:r>
              <a:rPr lang="en-US" sz="1600" dirty="0" err="1" smtClean="0"/>
              <a:t>Langsung</a:t>
            </a:r>
            <a:r>
              <a:rPr lang="id-ID" sz="1600" dirty="0" smtClean="0"/>
              <a:t> (60%)</a:t>
            </a:r>
            <a:endParaRPr lang="en-US" sz="1600" dirty="0" smtClean="0"/>
          </a:p>
          <a:p>
            <a:pPr marL="285750" indent="-285750" algn="just">
              <a:buFontTx/>
              <a:buChar char="-"/>
            </a:pPr>
            <a:r>
              <a:rPr lang="en-US" sz="1600" dirty="0" err="1" smtClean="0"/>
              <a:t>Rekan</a:t>
            </a:r>
            <a:r>
              <a:rPr lang="en-US" sz="1600" dirty="0" smtClean="0"/>
              <a:t> </a:t>
            </a:r>
            <a:r>
              <a:rPr lang="en-US" sz="1600" dirty="0" err="1" smtClean="0"/>
              <a:t>Kerja</a:t>
            </a:r>
            <a:r>
              <a:rPr lang="id-ID" sz="1600" dirty="0" smtClean="0"/>
              <a:t> (20%)</a:t>
            </a:r>
            <a:endParaRPr lang="en-US" sz="1600" dirty="0" smtClean="0"/>
          </a:p>
          <a:p>
            <a:pPr marL="285750" indent="-285750" algn="just">
              <a:buFontTx/>
              <a:buChar char="-"/>
            </a:pPr>
            <a:r>
              <a:rPr lang="en-US" sz="1600" dirty="0" err="1" smtClean="0"/>
              <a:t>Bawahan</a:t>
            </a:r>
            <a:r>
              <a:rPr lang="id-ID" sz="1600" dirty="0" smtClean="0"/>
              <a:t> (20%)</a:t>
            </a:r>
            <a:endParaRPr lang="en-US" sz="1600" dirty="0"/>
          </a:p>
        </p:txBody>
      </p:sp>
      <p:sp>
        <p:nvSpPr>
          <p:cNvPr id="3" name="Right Arrow 2"/>
          <p:cNvSpPr/>
          <p:nvPr/>
        </p:nvSpPr>
        <p:spPr>
          <a:xfrm>
            <a:off x="6481823" y="2079299"/>
            <a:ext cx="1164636" cy="34044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842275" y="2714630"/>
            <a:ext cx="34915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Dokumentasi</a:t>
            </a:r>
            <a:r>
              <a:rPr lang="en-US" sz="1200" dirty="0" smtClean="0"/>
              <a:t>:</a:t>
            </a:r>
            <a:endParaRPr lang="en-US" sz="1200" dirty="0" smtClean="0"/>
          </a:p>
          <a:p>
            <a:pPr marL="285750" indent="-285750">
              <a:buFontTx/>
              <a:buChar char="-"/>
            </a:pPr>
            <a:r>
              <a:rPr lang="en-US" sz="1200" dirty="0" smtClean="0"/>
              <a:t>Daily</a:t>
            </a:r>
            <a:endParaRPr lang="en-US" sz="1200" dirty="0"/>
          </a:p>
          <a:p>
            <a:pPr marL="285750" indent="-285750">
              <a:buFontTx/>
              <a:buChar char="-"/>
            </a:pPr>
            <a:r>
              <a:rPr lang="en-US" altLang="ja-JP" sz="1200" dirty="0" smtClean="0"/>
              <a:t>Weekly</a:t>
            </a:r>
            <a:endParaRPr lang="en-US" sz="1200" dirty="0" smtClean="0"/>
          </a:p>
          <a:p>
            <a:pPr marL="285750" indent="-285750">
              <a:buFontTx/>
              <a:buChar char="-"/>
            </a:pPr>
            <a:r>
              <a:rPr lang="en-US" sz="1200" dirty="0" smtClean="0"/>
              <a:t>Monthly</a:t>
            </a:r>
            <a:endParaRPr lang="en-US" sz="1200" dirty="0" smtClean="0"/>
          </a:p>
          <a:p>
            <a:pPr marL="285750" indent="-285750">
              <a:buFontTx/>
              <a:buChar char="-"/>
            </a:pPr>
            <a:r>
              <a:rPr lang="en-US" sz="1200" dirty="0" smtClean="0"/>
              <a:t>Every three months</a:t>
            </a:r>
            <a:endParaRPr lang="en-US" sz="1200" dirty="0" smtClean="0"/>
          </a:p>
          <a:p>
            <a:pPr marL="285750" indent="-285750">
              <a:buFontTx/>
              <a:buChar char="-"/>
            </a:pPr>
            <a:r>
              <a:rPr lang="en-US" sz="1200" dirty="0" smtClean="0"/>
              <a:t>Every six months</a:t>
            </a:r>
            <a:endParaRPr lang="en-US" sz="1200" dirty="0" smtClean="0"/>
          </a:p>
          <a:p>
            <a:pPr marL="285750" indent="-285750">
              <a:buFontTx/>
              <a:buChar char="-"/>
            </a:pPr>
            <a:r>
              <a:rPr lang="en-US" sz="1200" dirty="0" smtClean="0"/>
              <a:t>Annually</a:t>
            </a:r>
            <a:endParaRPr lang="en-US" sz="1200" dirty="0" smtClean="0"/>
          </a:p>
          <a:p>
            <a:pPr marL="285750" indent="-285750">
              <a:buFontTx/>
              <a:buChar char="-"/>
            </a:pPr>
            <a:endParaRPr lang="en-US" sz="1200" dirty="0" smtClean="0"/>
          </a:p>
        </p:txBody>
      </p:sp>
      <p:sp>
        <p:nvSpPr>
          <p:cNvPr id="11" name="Down Arrow 10"/>
          <p:cNvSpPr/>
          <p:nvPr/>
        </p:nvSpPr>
        <p:spPr>
          <a:xfrm>
            <a:off x="4542536" y="2527170"/>
            <a:ext cx="426891" cy="89086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ctagon 31"/>
          <p:cNvSpPr/>
          <p:nvPr/>
        </p:nvSpPr>
        <p:spPr>
          <a:xfrm>
            <a:off x="478422" y="2527170"/>
            <a:ext cx="2129741" cy="706350"/>
          </a:xfrm>
          <a:prstGeom prst="octag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Kinerja</a:t>
            </a:r>
            <a:endParaRPr lang="id-ID" sz="2000" dirty="0" smtClean="0"/>
          </a:p>
          <a:p>
            <a:pPr algn="ctr"/>
            <a:r>
              <a:rPr lang="id-ID" sz="2000" dirty="0" smtClean="0"/>
              <a:t>PNS</a:t>
            </a:r>
            <a:endParaRPr lang="en-US" sz="2000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2743" y="2127760"/>
            <a:ext cx="0" cy="32996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1452743" y="3283715"/>
            <a:ext cx="0" cy="454909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1437309" y="2118560"/>
            <a:ext cx="1772771" cy="92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1419267" y="3770846"/>
            <a:ext cx="1772771" cy="92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7" idx="2"/>
          </p:cNvCxnSpPr>
          <p:nvPr/>
        </p:nvCxnSpPr>
        <p:spPr>
          <a:xfrm>
            <a:off x="4799584" y="4048647"/>
            <a:ext cx="0" cy="75886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225514" y="4807511"/>
            <a:ext cx="3042717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6268231" y="4795936"/>
            <a:ext cx="0" cy="39609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225513" y="4764930"/>
            <a:ext cx="0" cy="39609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937195" y="4214840"/>
            <a:ext cx="24005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400" dirty="0" smtClean="0"/>
              <a:t>Standar Perilaku Kerja</a:t>
            </a:r>
            <a:endParaRPr lang="id-ID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413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PENILAIAN KINERJA</a:t>
            </a:r>
            <a:endParaRPr lang="en-US" sz="3600" b="1" dirty="0"/>
          </a:p>
        </p:txBody>
      </p:sp>
      <p:sp>
        <p:nvSpPr>
          <p:cNvPr id="5" name="Alternate Process 4"/>
          <p:cNvSpPr/>
          <p:nvPr/>
        </p:nvSpPr>
        <p:spPr>
          <a:xfrm>
            <a:off x="7823530" y="1204651"/>
            <a:ext cx="2354292" cy="70707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Perilaku</a:t>
            </a:r>
            <a:r>
              <a:rPr lang="en-US" dirty="0" smtClean="0"/>
              <a:t> </a:t>
            </a:r>
            <a:endParaRPr lang="en-US" dirty="0" smtClean="0"/>
          </a:p>
          <a:p>
            <a:pPr algn="ctr"/>
            <a:r>
              <a:rPr lang="en-US" dirty="0" smtClean="0"/>
              <a:t>40% </a:t>
            </a:r>
            <a:r>
              <a:rPr lang="en-US" dirty="0" err="1" smtClean="0"/>
              <a:t>atau</a:t>
            </a:r>
            <a:r>
              <a:rPr lang="en-US" dirty="0" smtClean="0"/>
              <a:t> 30%</a:t>
            </a:r>
            <a:endParaRPr lang="en-US" dirty="0"/>
          </a:p>
        </p:txBody>
      </p:sp>
      <p:sp>
        <p:nvSpPr>
          <p:cNvPr id="7" name="Alternate Process 6"/>
          <p:cNvSpPr/>
          <p:nvPr/>
        </p:nvSpPr>
        <p:spPr>
          <a:xfrm>
            <a:off x="1776167" y="1192974"/>
            <a:ext cx="2527324" cy="70707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SKP</a:t>
            </a:r>
            <a:endParaRPr lang="en-US" dirty="0" smtClean="0"/>
          </a:p>
          <a:p>
            <a:pPr algn="ctr"/>
            <a:r>
              <a:rPr lang="en-US" dirty="0"/>
              <a:t>6</a:t>
            </a:r>
            <a:r>
              <a:rPr lang="en-US" dirty="0" smtClean="0"/>
              <a:t>0% </a:t>
            </a:r>
            <a:r>
              <a:rPr lang="en-US" dirty="0" err="1" smtClean="0"/>
              <a:t>atau</a:t>
            </a:r>
            <a:r>
              <a:rPr lang="en-US" dirty="0" smtClean="0"/>
              <a:t> 70%</a:t>
            </a:r>
            <a:endParaRPr lang="en-US" dirty="0"/>
          </a:p>
        </p:txBody>
      </p:sp>
      <p:sp>
        <p:nvSpPr>
          <p:cNvPr id="8" name="Alternate Process 7"/>
          <p:cNvSpPr/>
          <p:nvPr/>
        </p:nvSpPr>
        <p:spPr>
          <a:xfrm>
            <a:off x="1912437" y="4571409"/>
            <a:ext cx="2164751" cy="70707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Reward </a:t>
            </a:r>
            <a:endParaRPr lang="en-US" i="1" dirty="0"/>
          </a:p>
        </p:txBody>
      </p:sp>
      <p:sp>
        <p:nvSpPr>
          <p:cNvPr id="9" name="Alternate Process 8"/>
          <p:cNvSpPr/>
          <p:nvPr/>
        </p:nvSpPr>
        <p:spPr>
          <a:xfrm>
            <a:off x="7823530" y="4478809"/>
            <a:ext cx="2164751" cy="70707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Punishment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855425" y="5417388"/>
            <a:ext cx="4853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PNS yang </a:t>
            </a:r>
            <a:r>
              <a:rPr lang="en-US" altLang="ja-JP" sz="1200" dirty="0" err="1" smtClean="0"/>
              <a:t>berpredikat</a:t>
            </a:r>
            <a:r>
              <a:rPr lang="en-US" altLang="ja-JP" sz="1200" dirty="0" smtClean="0"/>
              <a:t> </a:t>
            </a:r>
            <a:r>
              <a:rPr lang="en-US" altLang="ja-JP" sz="1200" dirty="0" err="1" smtClean="0"/>
              <a:t>Sangat</a:t>
            </a:r>
            <a:r>
              <a:rPr lang="en-US" altLang="ja-JP" sz="1200" dirty="0" smtClean="0"/>
              <a:t> </a:t>
            </a:r>
            <a:r>
              <a:rPr lang="en-US" altLang="ja-JP" sz="1200" dirty="0" err="1" smtClean="0"/>
              <a:t>Baik</a:t>
            </a:r>
            <a:r>
              <a:rPr lang="en-US" altLang="ja-JP" sz="1200" dirty="0" smtClean="0"/>
              <a:t> </a:t>
            </a:r>
            <a:r>
              <a:rPr lang="en-US" altLang="ja-JP" sz="1200" dirty="0" err="1" smtClean="0"/>
              <a:t>selama</a:t>
            </a:r>
            <a:r>
              <a:rPr lang="en-US" altLang="ja-JP" sz="1200" dirty="0" smtClean="0"/>
              <a:t> 2 (</a:t>
            </a:r>
            <a:r>
              <a:rPr lang="en-US" altLang="ja-JP" sz="1200" dirty="0" err="1" smtClean="0"/>
              <a:t>dua</a:t>
            </a:r>
            <a:r>
              <a:rPr lang="en-US" altLang="ja-JP" sz="1200" dirty="0" smtClean="0"/>
              <a:t>) </a:t>
            </a:r>
            <a:r>
              <a:rPr lang="en-US" altLang="ja-JP" sz="1200" dirty="0" err="1" smtClean="0"/>
              <a:t>tahun</a:t>
            </a:r>
            <a:r>
              <a:rPr lang="en-US" altLang="ja-JP" sz="1200" dirty="0" smtClean="0"/>
              <a:t> </a:t>
            </a:r>
            <a:r>
              <a:rPr lang="en-US" altLang="ja-JP" sz="1200" dirty="0" err="1" smtClean="0"/>
              <a:t>berturut-turut</a:t>
            </a:r>
            <a:r>
              <a:rPr lang="en-US" altLang="ja-JP" sz="1200" dirty="0" smtClean="0"/>
              <a:t> </a:t>
            </a:r>
            <a:r>
              <a:rPr lang="en-US" altLang="ja-JP" sz="1200" dirty="0" err="1" smtClean="0"/>
              <a:t>diprioritaskan</a:t>
            </a:r>
            <a:r>
              <a:rPr lang="en-US" altLang="ja-JP" sz="1200" dirty="0" smtClean="0"/>
              <a:t> </a:t>
            </a:r>
            <a:r>
              <a:rPr lang="en-US" altLang="ja-JP" sz="1200" dirty="0" err="1" smtClean="0"/>
              <a:t>untuk</a:t>
            </a:r>
            <a:endParaRPr lang="en-US" altLang="ja-JP" sz="1200" dirty="0" smtClean="0"/>
          </a:p>
          <a:p>
            <a:pPr marL="285750" indent="-285750">
              <a:buFontTx/>
              <a:buChar char="-"/>
            </a:pPr>
            <a:r>
              <a:rPr lang="en-US" sz="1200" dirty="0" err="1" smtClean="0"/>
              <a:t>Diikutsertakan</a:t>
            </a:r>
            <a:r>
              <a:rPr lang="en-US" sz="1200" dirty="0" smtClean="0"/>
              <a:t> </a:t>
            </a:r>
            <a:r>
              <a:rPr lang="en-US" sz="1200" dirty="0" err="1" smtClean="0"/>
              <a:t>kedalam</a:t>
            </a:r>
            <a:r>
              <a:rPr lang="en-US" sz="1200" dirty="0" smtClean="0"/>
              <a:t> </a:t>
            </a:r>
            <a:r>
              <a:rPr lang="en-US" sz="1200" i="1" dirty="0" smtClean="0"/>
              <a:t>talent pool</a:t>
            </a:r>
            <a:endParaRPr lang="en-US" sz="1200" i="1" dirty="0" smtClean="0"/>
          </a:p>
          <a:p>
            <a:pPr marL="285750" indent="-285750">
              <a:buFontTx/>
              <a:buChar char="-"/>
            </a:pPr>
            <a:r>
              <a:rPr lang="en-US" sz="1200" dirty="0" err="1" smtClean="0"/>
              <a:t>Diikutsertakan</a:t>
            </a:r>
            <a:r>
              <a:rPr lang="en-US" sz="1200" dirty="0" smtClean="0"/>
              <a:t> </a:t>
            </a:r>
            <a:r>
              <a:rPr lang="en-US" sz="1200" dirty="0" err="1" smtClean="0"/>
              <a:t>kedalam</a:t>
            </a:r>
            <a:r>
              <a:rPr lang="en-US" sz="1200" dirty="0" smtClean="0"/>
              <a:t> </a:t>
            </a:r>
            <a:r>
              <a:rPr lang="en-US" sz="1200" dirty="0" err="1" smtClean="0"/>
              <a:t>pengembangan</a:t>
            </a:r>
            <a:r>
              <a:rPr lang="en-US" sz="1200" dirty="0" smtClean="0"/>
              <a:t> </a:t>
            </a:r>
            <a:r>
              <a:rPr lang="en-US" sz="1200" dirty="0" err="1" smtClean="0"/>
              <a:t>kompetensi</a:t>
            </a:r>
            <a:endParaRPr lang="en-US" sz="12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6959375" y="5345788"/>
            <a:ext cx="3893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err="1" smtClean="0"/>
              <a:t>Bila</a:t>
            </a:r>
            <a:r>
              <a:rPr lang="en-US" sz="1200" dirty="0" smtClean="0"/>
              <a:t> </a:t>
            </a:r>
            <a:r>
              <a:rPr lang="en-US" sz="1200" dirty="0" err="1" smtClean="0"/>
              <a:t>memperoleh</a:t>
            </a:r>
            <a:r>
              <a:rPr lang="en-US" sz="1200" dirty="0" smtClean="0"/>
              <a:t> </a:t>
            </a:r>
            <a:r>
              <a:rPr lang="en-US" sz="1200" dirty="0" err="1" smtClean="0"/>
              <a:t>penilaian</a:t>
            </a:r>
            <a:r>
              <a:rPr lang="en-US" sz="1200" dirty="0" smtClean="0"/>
              <a:t> </a:t>
            </a:r>
            <a:r>
              <a:rPr lang="en-US" sz="1200" dirty="0" err="1" smtClean="0"/>
              <a:t>cukup</a:t>
            </a:r>
            <a:r>
              <a:rPr lang="en-US" sz="1200" dirty="0" smtClean="0"/>
              <a:t>, </a:t>
            </a:r>
            <a:r>
              <a:rPr lang="en-US" sz="1200" dirty="0" err="1" smtClean="0"/>
              <a:t>kurang</a:t>
            </a:r>
            <a:r>
              <a:rPr lang="en-US" sz="1200" dirty="0" smtClean="0"/>
              <a:t>, </a:t>
            </a:r>
            <a:r>
              <a:rPr lang="en-US" sz="1200" dirty="0" err="1" smtClean="0"/>
              <a:t>sangat</a:t>
            </a:r>
            <a:r>
              <a:rPr lang="en-US" sz="1200" dirty="0" smtClean="0"/>
              <a:t> </a:t>
            </a:r>
            <a:r>
              <a:rPr lang="en-US" sz="1200" dirty="0" err="1" smtClean="0"/>
              <a:t>kurang</a:t>
            </a:r>
            <a:r>
              <a:rPr lang="en-US" sz="1200" dirty="0" smtClean="0"/>
              <a:t> </a:t>
            </a:r>
            <a:r>
              <a:rPr lang="en-US" sz="1200" dirty="0" err="1" smtClean="0"/>
              <a:t>selama</a:t>
            </a:r>
            <a:r>
              <a:rPr lang="en-US" sz="1200" dirty="0" smtClean="0"/>
              <a:t> 1 </a:t>
            </a:r>
            <a:r>
              <a:rPr lang="en-US" sz="1200" dirty="0" err="1" smtClean="0"/>
              <a:t>tahun</a:t>
            </a:r>
            <a:endParaRPr lang="en-US" sz="1200" dirty="0" smtClean="0"/>
          </a:p>
          <a:p>
            <a:pPr marL="285750" indent="-285750">
              <a:buFontTx/>
              <a:buChar char="-"/>
            </a:pPr>
            <a:r>
              <a:rPr lang="en-US" sz="1200" dirty="0" smtClean="0"/>
              <a:t>JPT, JA </a:t>
            </a:r>
            <a:r>
              <a:rPr lang="en-US" sz="1200" dirty="0" err="1" smtClean="0"/>
              <a:t>dan</a:t>
            </a:r>
            <a:r>
              <a:rPr lang="en-US" sz="1200" dirty="0" smtClean="0"/>
              <a:t> JF  </a:t>
            </a:r>
            <a:r>
              <a:rPr lang="en-US" sz="1200" dirty="0" err="1" smtClean="0">
                <a:sym typeface="Wingdings" panose="05000000000000000000"/>
              </a:rPr>
              <a:t>diberi</a:t>
            </a:r>
            <a:r>
              <a:rPr lang="en-US" sz="1200" dirty="0" smtClean="0">
                <a:sym typeface="Wingdings" panose="05000000000000000000"/>
              </a:rPr>
              <a:t> </a:t>
            </a:r>
            <a:r>
              <a:rPr lang="en-US" sz="1200" dirty="0" err="1" smtClean="0">
                <a:sym typeface="Wingdings" panose="05000000000000000000"/>
              </a:rPr>
              <a:t>waktu</a:t>
            </a:r>
            <a:r>
              <a:rPr lang="en-US" sz="1200" dirty="0" smtClean="0">
                <a:sym typeface="Wingdings" panose="05000000000000000000"/>
              </a:rPr>
              <a:t> 6 </a:t>
            </a:r>
            <a:r>
              <a:rPr lang="en-US" sz="1200" dirty="0" err="1" smtClean="0">
                <a:sym typeface="Wingdings" panose="05000000000000000000"/>
              </a:rPr>
              <a:t>bulan</a:t>
            </a:r>
            <a:r>
              <a:rPr lang="en-US" sz="1200" dirty="0" smtClean="0">
                <a:sym typeface="Wingdings" panose="05000000000000000000"/>
              </a:rPr>
              <a:t> </a:t>
            </a:r>
            <a:r>
              <a:rPr lang="en-US" sz="1200" dirty="0" err="1" smtClean="0">
                <a:sym typeface="Wingdings" panose="05000000000000000000"/>
              </a:rPr>
              <a:t>untuk</a:t>
            </a:r>
            <a:r>
              <a:rPr lang="en-US" sz="1200" dirty="0" smtClean="0">
                <a:sym typeface="Wingdings" panose="05000000000000000000"/>
              </a:rPr>
              <a:t> </a:t>
            </a:r>
            <a:r>
              <a:rPr lang="en-US" sz="1200" dirty="0" err="1" smtClean="0">
                <a:sym typeface="Wingdings" panose="05000000000000000000"/>
              </a:rPr>
              <a:t>memperbaiki</a:t>
            </a:r>
            <a:r>
              <a:rPr lang="en-US" sz="1200" dirty="0" smtClean="0">
                <a:sym typeface="Wingdings" panose="05000000000000000000"/>
              </a:rPr>
              <a:t> </a:t>
            </a:r>
            <a:r>
              <a:rPr lang="en-US" sz="1200" dirty="0" err="1" smtClean="0">
                <a:sym typeface="Wingdings" panose="05000000000000000000"/>
              </a:rPr>
              <a:t>kinerjanya</a:t>
            </a:r>
            <a:endParaRPr lang="en-US" sz="1200" dirty="0" smtClean="0">
              <a:sym typeface="Wingdings" panose="05000000000000000000"/>
            </a:endParaRPr>
          </a:p>
          <a:p>
            <a:pPr marL="285750" indent="-285750">
              <a:buFontTx/>
              <a:buChar char="-"/>
            </a:pPr>
            <a:r>
              <a:rPr lang="en-US" sz="1200" dirty="0" err="1" smtClean="0">
                <a:sym typeface="Wingdings" panose="05000000000000000000"/>
              </a:rPr>
              <a:t>Diikutsertakan</a:t>
            </a:r>
            <a:r>
              <a:rPr lang="en-US" sz="1200" dirty="0" smtClean="0">
                <a:sym typeface="Wingdings" panose="05000000000000000000"/>
              </a:rPr>
              <a:t> </a:t>
            </a:r>
            <a:r>
              <a:rPr lang="en-US" sz="1200" dirty="0" err="1" smtClean="0">
                <a:sym typeface="Wingdings" panose="05000000000000000000"/>
              </a:rPr>
              <a:t>kedalam</a:t>
            </a:r>
            <a:r>
              <a:rPr lang="en-US" sz="1200" dirty="0" smtClean="0">
                <a:sym typeface="Wingdings" panose="05000000000000000000"/>
              </a:rPr>
              <a:t> </a:t>
            </a:r>
            <a:r>
              <a:rPr lang="en-US" sz="1200" dirty="0" err="1" smtClean="0">
                <a:sym typeface="Wingdings" panose="05000000000000000000"/>
              </a:rPr>
              <a:t>ujian</a:t>
            </a:r>
            <a:r>
              <a:rPr lang="en-US" sz="1200" dirty="0" smtClean="0">
                <a:sym typeface="Wingdings" panose="05000000000000000000"/>
              </a:rPr>
              <a:t> </a:t>
            </a:r>
            <a:r>
              <a:rPr lang="en-US" sz="1200" dirty="0" err="1" smtClean="0">
                <a:sym typeface="Wingdings" panose="05000000000000000000"/>
              </a:rPr>
              <a:t>kompetensi</a:t>
            </a:r>
            <a:endParaRPr lang="en-US" sz="1200" dirty="0" smtClean="0">
              <a:sym typeface="Wingdings" panose="05000000000000000000"/>
            </a:endParaRPr>
          </a:p>
        </p:txBody>
      </p:sp>
      <p:sp>
        <p:nvSpPr>
          <p:cNvPr id="44" name="Left-Right Arrow 43"/>
          <p:cNvSpPr/>
          <p:nvPr/>
        </p:nvSpPr>
        <p:spPr>
          <a:xfrm>
            <a:off x="3507321" y="2773070"/>
            <a:ext cx="1077807" cy="27022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93693" y="2735513"/>
            <a:ext cx="2651895" cy="338554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Tim </a:t>
            </a:r>
            <a:r>
              <a:rPr lang="en-US" sz="1600" dirty="0" err="1" smtClean="0"/>
              <a:t>Penilai</a:t>
            </a:r>
            <a:r>
              <a:rPr lang="en-US" sz="1600" dirty="0"/>
              <a:t> </a:t>
            </a:r>
            <a:r>
              <a:rPr lang="en-US" sz="1600" dirty="0" err="1" smtClean="0"/>
              <a:t>Kinerja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982494" y="3871289"/>
            <a:ext cx="1859884" cy="292388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300" dirty="0" err="1" smtClean="0">
                <a:solidFill>
                  <a:srgbClr val="002060"/>
                </a:solidFill>
              </a:rPr>
              <a:t>Pemeringkatan</a:t>
            </a:r>
            <a:endParaRPr lang="en-US" sz="1300" dirty="0">
              <a:solidFill>
                <a:srgbClr val="00206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177340" y="3756144"/>
            <a:ext cx="2628837" cy="492443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id-ID" sz="1300" dirty="0" smtClean="0">
                <a:solidFill>
                  <a:srgbClr val="002060"/>
                </a:solidFill>
              </a:rPr>
              <a:t>Bimbingan Kinerja</a:t>
            </a:r>
            <a:endParaRPr lang="en-US" sz="1300" dirty="0" smtClean="0">
              <a:solidFill>
                <a:srgbClr val="002060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en-US" sz="1300" dirty="0" err="1" smtClean="0">
                <a:solidFill>
                  <a:srgbClr val="002060"/>
                </a:solidFill>
              </a:rPr>
              <a:t>Konseling</a:t>
            </a:r>
            <a:r>
              <a:rPr lang="en-US" sz="1300" dirty="0" smtClean="0">
                <a:solidFill>
                  <a:srgbClr val="002060"/>
                </a:solidFill>
              </a:rPr>
              <a:t> </a:t>
            </a:r>
            <a:r>
              <a:rPr lang="en-US" sz="1300" dirty="0" err="1" smtClean="0">
                <a:solidFill>
                  <a:srgbClr val="002060"/>
                </a:solidFill>
              </a:rPr>
              <a:t>Kinerja</a:t>
            </a:r>
            <a:endParaRPr lang="en-US" sz="1300" dirty="0">
              <a:solidFill>
                <a:srgbClr val="002060"/>
              </a:solidFill>
            </a:endParaRPr>
          </a:p>
        </p:txBody>
      </p:sp>
      <p:sp>
        <p:nvSpPr>
          <p:cNvPr id="11" name="Bevel 10"/>
          <p:cNvSpPr/>
          <p:nvPr/>
        </p:nvSpPr>
        <p:spPr>
          <a:xfrm>
            <a:off x="4585127" y="2497960"/>
            <a:ext cx="2703911" cy="762455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PENILAIAN </a:t>
            </a:r>
            <a:endParaRPr lang="en-US" dirty="0" smtClean="0"/>
          </a:p>
          <a:p>
            <a:pPr algn="ctr"/>
            <a:r>
              <a:rPr lang="en-US" dirty="0" smtClean="0"/>
              <a:t>KINERJA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994812" y="3551392"/>
            <a:ext cx="5911093" cy="42103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3039833" y="3593495"/>
            <a:ext cx="1" cy="885314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9" idx="0"/>
          </p:cNvCxnSpPr>
          <p:nvPr/>
        </p:nvCxnSpPr>
        <p:spPr>
          <a:xfrm>
            <a:off x="8905905" y="3551393"/>
            <a:ext cx="0" cy="927417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937083" y="3260415"/>
            <a:ext cx="0" cy="333083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3039830" y="2160516"/>
            <a:ext cx="5960847" cy="1309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7" idx="2"/>
          </p:cNvCxnSpPr>
          <p:nvPr/>
        </p:nvCxnSpPr>
        <p:spPr>
          <a:xfrm flipV="1">
            <a:off x="3039829" y="1900052"/>
            <a:ext cx="0" cy="260464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5" idx="2"/>
          </p:cNvCxnSpPr>
          <p:nvPr/>
        </p:nvCxnSpPr>
        <p:spPr>
          <a:xfrm flipV="1">
            <a:off x="9000676" y="1911729"/>
            <a:ext cx="0" cy="248787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5902168" y="2173611"/>
            <a:ext cx="0" cy="324349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91949" y="2130053"/>
            <a:ext cx="4076728" cy="235745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2000" dirty="0" smtClean="0"/>
              <a:t>a. </a:t>
            </a:r>
            <a:r>
              <a:rPr lang="en-US" sz="2400" b="1" dirty="0" err="1" smtClean="0"/>
              <a:t>orientasi</a:t>
            </a:r>
            <a:r>
              <a:rPr lang="en-US" sz="2400" b="1" dirty="0" smtClean="0"/>
              <a:t> </a:t>
            </a:r>
            <a:r>
              <a:rPr lang="en-US" sz="2400" b="1" dirty="0" err="1"/>
              <a:t>pelayanan</a:t>
            </a:r>
            <a:r>
              <a:rPr lang="en-US" sz="2400" b="1" dirty="0"/>
              <a:t>;</a:t>
            </a:r>
            <a:endParaRPr lang="en-US" sz="2400" dirty="0"/>
          </a:p>
          <a:p>
            <a:r>
              <a:rPr lang="en-US" sz="2400" b="1" dirty="0"/>
              <a:t>b. </a:t>
            </a:r>
            <a:r>
              <a:rPr lang="en-US" sz="2400" b="1" dirty="0" err="1"/>
              <a:t>komitmen</a:t>
            </a:r>
            <a:r>
              <a:rPr lang="en-US" sz="2400" b="1" dirty="0"/>
              <a:t>;</a:t>
            </a:r>
            <a:endParaRPr lang="en-US" sz="2400" dirty="0"/>
          </a:p>
          <a:p>
            <a:r>
              <a:rPr lang="en-US" sz="2400" b="1" dirty="0"/>
              <a:t>c. </a:t>
            </a:r>
            <a:r>
              <a:rPr lang="en-US" sz="2400" b="1" dirty="0" err="1"/>
              <a:t>inisiatif</a:t>
            </a:r>
            <a:r>
              <a:rPr lang="en-US" sz="2400" b="1" dirty="0"/>
              <a:t> </a:t>
            </a:r>
            <a:r>
              <a:rPr lang="en-US" sz="2400" b="1" dirty="0" err="1"/>
              <a:t>kerja</a:t>
            </a:r>
            <a:r>
              <a:rPr lang="en-US" sz="2400" b="1" dirty="0"/>
              <a:t>;</a:t>
            </a:r>
            <a:endParaRPr lang="en-US" sz="2400" dirty="0"/>
          </a:p>
          <a:p>
            <a:r>
              <a:rPr lang="en-US" sz="2400" b="1" dirty="0"/>
              <a:t>d. </a:t>
            </a:r>
            <a:r>
              <a:rPr lang="en-US" sz="2400" b="1" dirty="0" err="1"/>
              <a:t>kerja</a:t>
            </a:r>
            <a:r>
              <a:rPr lang="en-US" sz="2400" b="1" dirty="0"/>
              <a:t> </a:t>
            </a:r>
            <a:r>
              <a:rPr lang="en-US" sz="2400" b="1" dirty="0" err="1"/>
              <a:t>sama</a:t>
            </a:r>
            <a:r>
              <a:rPr lang="en-US" sz="2400" b="1" dirty="0"/>
              <a:t>; </a:t>
            </a:r>
            <a:r>
              <a:rPr lang="en-US" sz="2400" b="1" dirty="0" err="1"/>
              <a:t>dan</a:t>
            </a:r>
            <a:endParaRPr lang="en-US" sz="2400" dirty="0"/>
          </a:p>
          <a:p>
            <a:r>
              <a:rPr lang="en-US" sz="2400" b="1" dirty="0"/>
              <a:t>e. </a:t>
            </a:r>
            <a:r>
              <a:rPr lang="en-US" sz="2400" b="1" dirty="0" err="1"/>
              <a:t>kepemimpinan</a:t>
            </a:r>
            <a:r>
              <a:rPr lang="en-US" sz="2400" b="1" dirty="0"/>
              <a:t>.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1700879" y="2201491"/>
            <a:ext cx="4286280" cy="228601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Wingdings" panose="05000000000000000000" pitchFamily="2" charset="2"/>
              <a:buChar char="Ø"/>
              <a:defRPr/>
            </a:pPr>
            <a:r>
              <a:rPr lang="en-US" sz="2800" dirty="0"/>
              <a:t> </a:t>
            </a:r>
            <a:r>
              <a:rPr lang="en-US" sz="2800" dirty="0" err="1"/>
              <a:t>Kuantitas</a:t>
            </a:r>
            <a:endParaRPr lang="en-US" sz="2800" dirty="0"/>
          </a:p>
          <a:p>
            <a:pPr algn="ctr" eaLnBrk="1" hangingPunct="1">
              <a:buFont typeface="Wingdings" panose="05000000000000000000" pitchFamily="2" charset="2"/>
              <a:buChar char="Ø"/>
              <a:defRPr/>
            </a:pPr>
            <a:r>
              <a:rPr lang="en-US" sz="2800" dirty="0" err="1"/>
              <a:t>Kualitas</a:t>
            </a:r>
            <a:endParaRPr lang="en-US" sz="2800" dirty="0"/>
          </a:p>
          <a:p>
            <a:pPr algn="ctr" eaLnBrk="1" hangingPunct="1">
              <a:buFont typeface="Wingdings" panose="05000000000000000000" pitchFamily="2" charset="2"/>
              <a:buChar char="Ø"/>
              <a:defRPr/>
            </a:pPr>
            <a:r>
              <a:rPr lang="en-US" sz="2800" dirty="0" err="1"/>
              <a:t>Waktu</a:t>
            </a:r>
            <a:endParaRPr lang="id-ID" sz="2800" dirty="0"/>
          </a:p>
          <a:p>
            <a:pPr algn="ctr" eaLnBrk="1" hangingPunct="1">
              <a:buFont typeface="Wingdings" panose="05000000000000000000" pitchFamily="2" charset="2"/>
              <a:buChar char="Ø"/>
              <a:defRPr/>
            </a:pPr>
            <a:r>
              <a:rPr lang="id-ID" sz="2800" dirty="0"/>
              <a:t>Biaya</a:t>
            </a:r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1686621" y="1831612"/>
            <a:ext cx="4319588" cy="441325"/>
          </a:xfrm>
          <a:prstGeom prst="roundRect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4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5400000" scaled="0"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accent6">
                    <a:lumMod val="50000"/>
                  </a:schemeClr>
                </a:solidFill>
              </a:rPr>
              <a:t>Penilaian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id-ID" sz="2400" b="1" dirty="0">
                <a:solidFill>
                  <a:schemeClr val="accent6">
                    <a:lumMod val="50000"/>
                  </a:schemeClr>
                </a:solidFill>
              </a:rPr>
              <a:t>SKP</a:t>
            </a:r>
            <a:endParaRPr lang="id-ID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185596" y="1831612"/>
            <a:ext cx="4070350" cy="441325"/>
          </a:xfrm>
          <a:prstGeom prst="roundRect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4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5400000" scaled="0"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accent6">
                    <a:lumMod val="50000"/>
                  </a:schemeClr>
                </a:solidFill>
              </a:rPr>
              <a:t>Penilaian Perilaku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6">
                    <a:lumMod val="50000"/>
                  </a:schemeClr>
                </a:solidFill>
              </a:rPr>
              <a:t>Kerja</a:t>
            </a:r>
            <a:endParaRPr lang="id-ID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6200000" flipH="1">
            <a:off x="3700366" y="4631168"/>
            <a:ext cx="290512" cy="3175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847209" y="4778012"/>
            <a:ext cx="4608512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V="1">
            <a:off x="8300147" y="4622437"/>
            <a:ext cx="290512" cy="20637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150671" y="4778012"/>
            <a:ext cx="0" cy="360363"/>
          </a:xfrm>
          <a:prstGeom prst="straightConnector1">
            <a:avLst/>
          </a:prstGeom>
          <a:ln w="539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2046984" y="5259025"/>
            <a:ext cx="8135937" cy="728662"/>
          </a:xfrm>
          <a:prstGeom prst="roundRect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49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5400000" scaled="0"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400" b="1" dirty="0">
                <a:solidFill>
                  <a:schemeClr val="accent6">
                    <a:lumMod val="50000"/>
                  </a:schemeClr>
                </a:solidFill>
              </a:rPr>
              <a:t>Penilaian </a:t>
            </a:r>
            <a:r>
              <a:rPr lang="en-US" sz="4400" b="1" dirty="0" err="1">
                <a:solidFill>
                  <a:schemeClr val="accent6">
                    <a:lumMod val="50000"/>
                  </a:schemeClr>
                </a:solidFill>
              </a:rPr>
              <a:t>Kinerja</a:t>
            </a: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</a:rPr>
              <a:t> PNS</a:t>
            </a:r>
            <a:endParaRPr lang="id-ID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2" name="Picture 3" descr="46819.png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021" y="2701562"/>
            <a:ext cx="250507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AutoShape 26"/>
          <p:cNvSpPr/>
          <p:nvPr/>
        </p:nvSpPr>
        <p:spPr bwMode="auto">
          <a:xfrm>
            <a:off x="895309" y="200968"/>
            <a:ext cx="10891466" cy="1224892"/>
          </a:xfrm>
          <a:custGeom>
            <a:avLst/>
            <a:gdLst>
              <a:gd name="T0" fmla="*/ 2147483646 w 21600"/>
              <a:gd name="T1" fmla="*/ 819353200 h 21600"/>
              <a:gd name="T2" fmla="*/ 2147483646 w 21600"/>
              <a:gd name="T3" fmla="*/ 819353200 h 21600"/>
              <a:gd name="T4" fmla="*/ 2147483646 w 21600"/>
              <a:gd name="T5" fmla="*/ 819353200 h 21600"/>
              <a:gd name="T6" fmla="*/ 2147483646 w 21600"/>
              <a:gd name="T7" fmla="*/ 8193532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defPPr>
              <a:defRPr lang="es-E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1pPr>
            <a:lvl2pPr marL="228600" indent="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2pPr>
            <a:lvl3pPr marL="457200" indent="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3pPr>
            <a:lvl4pPr marL="685800" indent="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4pPr>
            <a:lvl5pPr marL="914400" indent="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5pPr>
            <a:lvl6pPr marL="22860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6pPr>
            <a:lvl7pPr marL="27432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7pPr>
            <a:lvl8pPr marL="32004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8pPr>
            <a:lvl9pPr marL="36576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9pPr>
          </a:lstStyle>
          <a:p>
            <a:pPr algn="ctr" eaLnBrk="1">
              <a:lnSpc>
                <a:spcPct val="160000"/>
              </a:lnSpc>
            </a:pPr>
            <a:r>
              <a:rPr lang="sv-SE" altLang="en-US" sz="4400" dirty="0" smtClean="0">
                <a:solidFill>
                  <a:srgbClr val="FC3F26"/>
                </a:solidFill>
                <a:latin typeface="Montserrat" pitchFamily="50" charset="0"/>
              </a:rPr>
              <a:t>PENILAIAN KINERJA PNS</a:t>
            </a:r>
            <a:endParaRPr lang="sv-SE" altLang="en-US" sz="4400" dirty="0">
              <a:solidFill>
                <a:srgbClr val="53585F"/>
              </a:solidFill>
              <a:latin typeface="Montserrat" pitchFamily="50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2279650" y="189865"/>
            <a:ext cx="7886700" cy="1153160"/>
          </a:xfrm>
        </p:spPr>
        <p:txBody>
          <a:bodyPr vert="horz" wrap="square" lIns="91440" tIns="45720" rIns="91440" bIns="45720" anchor="ctr" anchorCtr="0"/>
          <a:p>
            <a:pPr algn="ctr"/>
            <a:r>
              <a:rPr lang="en-ID" altLang="x-none" dirty="0"/>
              <a:t>Sistem Manajemen </a:t>
            </a:r>
            <a:br>
              <a:rPr lang="en-ID" altLang="x-none" dirty="0"/>
            </a:br>
            <a:r>
              <a:rPr lang="en-ID" altLang="x-none" dirty="0"/>
              <a:t>Kinerja PNS</a:t>
            </a:r>
            <a:endParaRPr lang="en-GB" altLang="zh-CN" dirty="0"/>
          </a:p>
        </p:txBody>
      </p:sp>
      <p:grpSp>
        <p:nvGrpSpPr>
          <p:cNvPr id="11266" name="Group 4"/>
          <p:cNvGrpSpPr/>
          <p:nvPr/>
        </p:nvGrpSpPr>
        <p:grpSpPr>
          <a:xfrm>
            <a:off x="8223250" y="2084059"/>
            <a:ext cx="2203450" cy="703603"/>
            <a:chOff x="8921977" y="1437624"/>
            <a:chExt cx="2937088" cy="937561"/>
          </a:xfrm>
        </p:grpSpPr>
        <p:sp>
          <p:nvSpPr>
            <p:cNvPr id="11267" name="TextBox 5"/>
            <p:cNvSpPr txBox="1"/>
            <p:nvPr/>
          </p:nvSpPr>
          <p:spPr>
            <a:xfrm>
              <a:off x="8921977" y="1437624"/>
              <a:ext cx="2937088" cy="49076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rIns="0" anchor="b" anchorCtr="0">
              <a:spAutoFit/>
            </a:bodyPr>
            <a:p>
              <a:endParaRPr lang="en-GB" altLang="zh-CN" b="1" dirty="0">
                <a:latin typeface="Calibri" panose="020F0502020204030204" charset="0"/>
              </a:endParaRPr>
            </a:p>
          </p:txBody>
        </p:sp>
        <p:sp>
          <p:nvSpPr>
            <p:cNvPr id="11268" name="TextBox 6"/>
            <p:cNvSpPr txBox="1"/>
            <p:nvPr/>
          </p:nvSpPr>
          <p:spPr>
            <a:xfrm>
              <a:off x="8929772" y="1925881"/>
              <a:ext cx="2929293" cy="4493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0" rIns="0" anchor="t" anchorCtr="0">
              <a:spAutoFit/>
            </a:bodyPr>
            <a:p>
              <a:pPr algn="just"/>
              <a:r>
                <a:rPr lang="en-ID" altLang="en-GB" sz="1600" b="1" dirty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alibri" panose="020F0502020204030204" charset="0"/>
                </a:rPr>
                <a:t>TINDAK LANJUT</a:t>
              </a:r>
              <a:endParaRPr lang="en-ID" altLang="en-GB" sz="16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</a:endParaRPr>
            </a:p>
          </p:txBody>
        </p:sp>
      </p:grpSp>
      <p:grpSp>
        <p:nvGrpSpPr>
          <p:cNvPr id="11269" name="Group 7"/>
          <p:cNvGrpSpPr/>
          <p:nvPr/>
        </p:nvGrpSpPr>
        <p:grpSpPr>
          <a:xfrm>
            <a:off x="8761413" y="3803201"/>
            <a:ext cx="1665287" cy="949984"/>
            <a:chOff x="8921977" y="4044125"/>
            <a:chExt cx="2937088" cy="1266279"/>
          </a:xfrm>
        </p:grpSpPr>
        <p:sp>
          <p:nvSpPr>
            <p:cNvPr id="11270" name="TextBox 8"/>
            <p:cNvSpPr txBox="1"/>
            <p:nvPr/>
          </p:nvSpPr>
          <p:spPr>
            <a:xfrm>
              <a:off x="8921977" y="4044125"/>
              <a:ext cx="2937088" cy="49092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rIns="0" anchor="b" anchorCtr="0">
              <a:spAutoFit/>
            </a:bodyPr>
            <a:p>
              <a:endParaRPr lang="en-GB" altLang="zh-CN" b="1" dirty="0">
                <a:latin typeface="Calibri" panose="020F0502020204030204" charset="0"/>
              </a:endParaRPr>
            </a:p>
          </p:txBody>
        </p:sp>
        <p:sp>
          <p:nvSpPr>
            <p:cNvPr id="11271" name="TextBox 9"/>
            <p:cNvSpPr txBox="1"/>
            <p:nvPr/>
          </p:nvSpPr>
          <p:spPr>
            <a:xfrm>
              <a:off x="8929772" y="4532542"/>
              <a:ext cx="2929293" cy="77786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0" rIns="0" anchor="t" anchorCtr="0">
              <a:spAutoFit/>
            </a:bodyPr>
            <a:p>
              <a:pPr algn="just"/>
              <a:r>
                <a:rPr lang="en-ID" altLang="en-GB" sz="16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alibri" panose="020F0502020204030204" charset="0"/>
                </a:rPr>
                <a:t>SISTEM INFORMASI KINERJA PNS</a:t>
              </a:r>
              <a:endParaRPr lang="en-ID" altLang="en-GB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</a:endParaRPr>
            </a:p>
          </p:txBody>
        </p:sp>
      </p:grpSp>
      <p:grpSp>
        <p:nvGrpSpPr>
          <p:cNvPr id="11272" name="Group 10"/>
          <p:cNvGrpSpPr/>
          <p:nvPr/>
        </p:nvGrpSpPr>
        <p:grpSpPr>
          <a:xfrm>
            <a:off x="1782763" y="2083868"/>
            <a:ext cx="2644775" cy="1196363"/>
            <a:chOff x="332936" y="2598412"/>
            <a:chExt cx="2937088" cy="1594994"/>
          </a:xfrm>
        </p:grpSpPr>
        <p:sp>
          <p:nvSpPr>
            <p:cNvPr id="11273" name="TextBox 11"/>
            <p:cNvSpPr txBox="1"/>
            <p:nvPr/>
          </p:nvSpPr>
          <p:spPr>
            <a:xfrm>
              <a:off x="332936" y="2598412"/>
              <a:ext cx="2937088" cy="491018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rIns="0" anchor="b" anchorCtr="0">
              <a:spAutoFit/>
            </a:bodyPr>
            <a:p>
              <a:pPr algn="r"/>
              <a:endParaRPr lang="en-GB" altLang="zh-CN" b="1" dirty="0">
                <a:latin typeface="Calibri" panose="020F0502020204030204" charset="0"/>
              </a:endParaRPr>
            </a:p>
          </p:txBody>
        </p:sp>
        <p:sp>
          <p:nvSpPr>
            <p:cNvPr id="11274" name="TextBox 12"/>
            <p:cNvSpPr txBox="1"/>
            <p:nvPr/>
          </p:nvSpPr>
          <p:spPr>
            <a:xfrm>
              <a:off x="340731" y="3086921"/>
              <a:ext cx="2929293" cy="110648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0" rIns="0" anchor="t" anchorCtr="0">
              <a:spAutoFit/>
            </a:bodyPr>
            <a:p>
              <a:r>
                <a:rPr lang="en-ID" altLang="en-GB" sz="16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alibri" panose="020F0502020204030204" charset="0"/>
                </a:rPr>
                <a:t>PELAKSANAAN, PEMANTAUAN KINERJA DAN PEMBINAAN KINERJA</a:t>
              </a:r>
              <a:endParaRPr lang="en-ID" altLang="en-GB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</a:endParaRPr>
            </a:p>
          </p:txBody>
        </p:sp>
      </p:grpSp>
      <p:grpSp>
        <p:nvGrpSpPr>
          <p:cNvPr id="11275" name="Group 13"/>
          <p:cNvGrpSpPr/>
          <p:nvPr/>
        </p:nvGrpSpPr>
        <p:grpSpPr>
          <a:xfrm>
            <a:off x="1782763" y="3803321"/>
            <a:ext cx="2492375" cy="703603"/>
            <a:chOff x="332936" y="4623236"/>
            <a:chExt cx="2937088" cy="937563"/>
          </a:xfrm>
        </p:grpSpPr>
        <p:sp>
          <p:nvSpPr>
            <p:cNvPr id="11276" name="TextBox 14"/>
            <p:cNvSpPr txBox="1"/>
            <p:nvPr/>
          </p:nvSpPr>
          <p:spPr>
            <a:xfrm>
              <a:off x="332936" y="4623236"/>
              <a:ext cx="2937088" cy="490766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rIns="0" anchor="b" anchorCtr="0">
              <a:spAutoFit/>
            </a:bodyPr>
            <a:p>
              <a:pPr algn="r"/>
              <a:endParaRPr lang="en-GB" altLang="zh-CN" b="1" dirty="0">
                <a:latin typeface="Calibri" panose="020F0502020204030204" charset="0"/>
              </a:endParaRPr>
            </a:p>
          </p:txBody>
        </p:sp>
        <p:sp>
          <p:nvSpPr>
            <p:cNvPr id="11277" name="TextBox 15"/>
            <p:cNvSpPr txBox="1"/>
            <p:nvPr/>
          </p:nvSpPr>
          <p:spPr>
            <a:xfrm>
              <a:off x="340731" y="5111494"/>
              <a:ext cx="2929293" cy="44930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0" rIns="0" anchor="t" anchorCtr="0">
              <a:spAutoFit/>
            </a:bodyPr>
            <a:p>
              <a:r>
                <a:rPr lang="en-US" altLang="en-GB" sz="16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alibri" panose="020F0502020204030204" charset="0"/>
                </a:rPr>
                <a:t>PERENCANAAN KINERJA</a:t>
              </a:r>
              <a:endParaRPr lang="en-US" altLang="en-GB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</a:endParaRPr>
            </a:p>
          </p:txBody>
        </p:sp>
      </p:grpSp>
      <p:grpSp>
        <p:nvGrpSpPr>
          <p:cNvPr id="11278" name="Group 16"/>
          <p:cNvGrpSpPr/>
          <p:nvPr/>
        </p:nvGrpSpPr>
        <p:grpSpPr>
          <a:xfrm>
            <a:off x="5003800" y="1512560"/>
            <a:ext cx="2201863" cy="703600"/>
            <a:chOff x="332936" y="2598667"/>
            <a:chExt cx="2937088" cy="937554"/>
          </a:xfrm>
        </p:grpSpPr>
        <p:sp>
          <p:nvSpPr>
            <p:cNvPr id="11279" name="TextBox 17"/>
            <p:cNvSpPr txBox="1"/>
            <p:nvPr/>
          </p:nvSpPr>
          <p:spPr>
            <a:xfrm>
              <a:off x="332936" y="2598667"/>
              <a:ext cx="2937088" cy="49076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rIns="0" anchor="b" anchorCtr="0">
              <a:spAutoFit/>
            </a:bodyPr>
            <a:p>
              <a:pPr algn="ctr"/>
              <a:endParaRPr lang="en-GB" altLang="zh-CN" b="1" dirty="0">
                <a:latin typeface="Calibri" panose="020F0502020204030204" charset="0"/>
              </a:endParaRPr>
            </a:p>
          </p:txBody>
        </p:sp>
        <p:sp>
          <p:nvSpPr>
            <p:cNvPr id="11280" name="TextBox 18"/>
            <p:cNvSpPr txBox="1"/>
            <p:nvPr/>
          </p:nvSpPr>
          <p:spPr>
            <a:xfrm>
              <a:off x="340731" y="3086919"/>
              <a:ext cx="2929293" cy="44930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0" rIns="0" anchor="t" anchorCtr="0">
              <a:spAutoFit/>
            </a:bodyPr>
            <a:p>
              <a:pPr algn="ctr"/>
              <a:r>
                <a:rPr lang="en-ID" altLang="en-GB" sz="1600" b="1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alibri" panose="020F0502020204030204" charset="0"/>
                </a:rPr>
                <a:t>PENILAIAN KINERJA</a:t>
              </a:r>
              <a:endParaRPr lang="en-ID" altLang="en-GB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</a:endParaRPr>
            </a:p>
          </p:txBody>
        </p:sp>
      </p:grpSp>
      <p:grpSp>
        <p:nvGrpSpPr>
          <p:cNvPr id="11281" name="Group 19"/>
          <p:cNvGrpSpPr/>
          <p:nvPr/>
        </p:nvGrpSpPr>
        <p:grpSpPr>
          <a:xfrm>
            <a:off x="4262438" y="3340100"/>
            <a:ext cx="3684587" cy="3086100"/>
            <a:chOff x="3202636" y="3082073"/>
            <a:chExt cx="2738729" cy="2293686"/>
          </a:xfrm>
        </p:grpSpPr>
        <p:sp>
          <p:nvSpPr>
            <p:cNvPr id="21" name="Graphic 5" descr="Shell"/>
            <p:cNvSpPr/>
            <p:nvPr/>
          </p:nvSpPr>
          <p:spPr>
            <a:xfrm>
              <a:off x="3202636" y="3082073"/>
              <a:ext cx="2738729" cy="2293686"/>
            </a:xfrm>
            <a:custGeom>
              <a:avLst/>
              <a:gdLst>
                <a:gd name="connsiteX0" fmla="*/ 3734562 w 4292600"/>
                <a:gd name="connsiteY0" fmla="*/ 1513142 h 3595052"/>
                <a:gd name="connsiteX1" fmla="*/ 3267742 w 4292600"/>
                <a:gd name="connsiteY1" fmla="*/ 1856549 h 3595052"/>
                <a:gd name="connsiteX2" fmla="*/ 3133598 w 4292600"/>
                <a:gd name="connsiteY2" fmla="*/ 1824355 h 3595052"/>
                <a:gd name="connsiteX3" fmla="*/ 3138964 w 4292600"/>
                <a:gd name="connsiteY3" fmla="*/ 1690211 h 3595052"/>
                <a:gd name="connsiteX4" fmla="*/ 3611150 w 4292600"/>
                <a:gd name="connsiteY4" fmla="*/ 1346803 h 3595052"/>
                <a:gd name="connsiteX5" fmla="*/ 3739928 w 4292600"/>
                <a:gd name="connsiteY5" fmla="*/ 1384364 h 3595052"/>
                <a:gd name="connsiteX6" fmla="*/ 3734562 w 4292600"/>
                <a:gd name="connsiteY6" fmla="*/ 1513142 h 3595052"/>
                <a:gd name="connsiteX7" fmla="*/ 3734562 w 4292600"/>
                <a:gd name="connsiteY7" fmla="*/ 1513142 h 3595052"/>
                <a:gd name="connsiteX8" fmla="*/ 2709704 w 4292600"/>
                <a:gd name="connsiteY8" fmla="*/ 1545336 h 3595052"/>
                <a:gd name="connsiteX9" fmla="*/ 2693607 w 4292600"/>
                <a:gd name="connsiteY9" fmla="*/ 1539970 h 3595052"/>
                <a:gd name="connsiteX10" fmla="*/ 2650681 w 4292600"/>
                <a:gd name="connsiteY10" fmla="*/ 1400461 h 3595052"/>
                <a:gd name="connsiteX11" fmla="*/ 3037015 w 4292600"/>
                <a:gd name="connsiteY11" fmla="*/ 638524 h 3595052"/>
                <a:gd name="connsiteX12" fmla="*/ 3171158 w 4292600"/>
                <a:gd name="connsiteY12" fmla="*/ 611696 h 3595052"/>
                <a:gd name="connsiteX13" fmla="*/ 3224816 w 4292600"/>
                <a:gd name="connsiteY13" fmla="*/ 735108 h 3595052"/>
                <a:gd name="connsiteX14" fmla="*/ 2838482 w 4292600"/>
                <a:gd name="connsiteY14" fmla="*/ 1491679 h 3595052"/>
                <a:gd name="connsiteX15" fmla="*/ 2709704 w 4292600"/>
                <a:gd name="connsiteY15" fmla="*/ 1545336 h 3595052"/>
                <a:gd name="connsiteX16" fmla="*/ 2709704 w 4292600"/>
                <a:gd name="connsiteY16" fmla="*/ 1545336 h 3595052"/>
                <a:gd name="connsiteX17" fmla="*/ 2210689 w 4292600"/>
                <a:gd name="connsiteY17" fmla="*/ 1432655 h 3595052"/>
                <a:gd name="connsiteX18" fmla="*/ 2092643 w 4292600"/>
                <a:gd name="connsiteY18" fmla="*/ 1432655 h 3595052"/>
                <a:gd name="connsiteX19" fmla="*/ 2038985 w 4292600"/>
                <a:gd name="connsiteY19" fmla="*/ 1336072 h 3595052"/>
                <a:gd name="connsiteX20" fmla="*/ 2038985 w 4292600"/>
                <a:gd name="connsiteY20" fmla="*/ 488283 h 3595052"/>
                <a:gd name="connsiteX21" fmla="*/ 2087277 w 4292600"/>
                <a:gd name="connsiteY21" fmla="*/ 391700 h 3595052"/>
                <a:gd name="connsiteX22" fmla="*/ 2205323 w 4292600"/>
                <a:gd name="connsiteY22" fmla="*/ 391700 h 3595052"/>
                <a:gd name="connsiteX23" fmla="*/ 2253615 w 4292600"/>
                <a:gd name="connsiteY23" fmla="*/ 488283 h 3595052"/>
                <a:gd name="connsiteX24" fmla="*/ 2253615 w 4292600"/>
                <a:gd name="connsiteY24" fmla="*/ 1330706 h 3595052"/>
                <a:gd name="connsiteX25" fmla="*/ 2210689 w 4292600"/>
                <a:gd name="connsiteY25" fmla="*/ 1432655 h 3595052"/>
                <a:gd name="connsiteX26" fmla="*/ 2210689 w 4292600"/>
                <a:gd name="connsiteY26" fmla="*/ 1432655 h 3595052"/>
                <a:gd name="connsiteX27" fmla="*/ 1609725 w 4292600"/>
                <a:gd name="connsiteY27" fmla="*/ 1539970 h 3595052"/>
                <a:gd name="connsiteX28" fmla="*/ 1593628 w 4292600"/>
                <a:gd name="connsiteY28" fmla="*/ 1545336 h 3595052"/>
                <a:gd name="connsiteX29" fmla="*/ 1464850 w 4292600"/>
                <a:gd name="connsiteY29" fmla="*/ 1491679 h 3595052"/>
                <a:gd name="connsiteX30" fmla="*/ 1078516 w 4292600"/>
                <a:gd name="connsiteY30" fmla="*/ 735108 h 3595052"/>
                <a:gd name="connsiteX31" fmla="*/ 1132173 w 4292600"/>
                <a:gd name="connsiteY31" fmla="*/ 611696 h 3595052"/>
                <a:gd name="connsiteX32" fmla="*/ 1266317 w 4292600"/>
                <a:gd name="connsiteY32" fmla="*/ 638524 h 3595052"/>
                <a:gd name="connsiteX33" fmla="*/ 1652651 w 4292600"/>
                <a:gd name="connsiteY33" fmla="*/ 1400461 h 3595052"/>
                <a:gd name="connsiteX34" fmla="*/ 1609725 w 4292600"/>
                <a:gd name="connsiteY34" fmla="*/ 1539970 h 3595052"/>
                <a:gd name="connsiteX35" fmla="*/ 1609725 w 4292600"/>
                <a:gd name="connsiteY35" fmla="*/ 1539970 h 3595052"/>
                <a:gd name="connsiteX36" fmla="*/ 1180465 w 4292600"/>
                <a:gd name="connsiteY36" fmla="*/ 1835087 h 3595052"/>
                <a:gd name="connsiteX37" fmla="*/ 1030224 w 4292600"/>
                <a:gd name="connsiteY37" fmla="*/ 1856549 h 3595052"/>
                <a:gd name="connsiteX38" fmla="*/ 563404 w 4292600"/>
                <a:gd name="connsiteY38" fmla="*/ 1513142 h 3595052"/>
                <a:gd name="connsiteX39" fmla="*/ 552672 w 4292600"/>
                <a:gd name="connsiteY39" fmla="*/ 1373632 h 3595052"/>
                <a:gd name="connsiteX40" fmla="*/ 686816 w 4292600"/>
                <a:gd name="connsiteY40" fmla="*/ 1341438 h 3595052"/>
                <a:gd name="connsiteX41" fmla="*/ 1159002 w 4292600"/>
                <a:gd name="connsiteY41" fmla="*/ 1684846 h 3595052"/>
                <a:gd name="connsiteX42" fmla="*/ 1180465 w 4292600"/>
                <a:gd name="connsiteY42" fmla="*/ 1835087 h 3595052"/>
                <a:gd name="connsiteX43" fmla="*/ 4169188 w 4292600"/>
                <a:gd name="connsiteY43" fmla="*/ 1770698 h 3595052"/>
                <a:gd name="connsiteX44" fmla="*/ 4201383 w 4292600"/>
                <a:gd name="connsiteY44" fmla="*/ 1615091 h 3595052"/>
                <a:gd name="connsiteX45" fmla="*/ 3965289 w 4292600"/>
                <a:gd name="connsiteY45" fmla="*/ 1244854 h 3595052"/>
                <a:gd name="connsiteX46" fmla="*/ 3970655 w 4292600"/>
                <a:gd name="connsiteY46" fmla="*/ 1175099 h 3595052"/>
                <a:gd name="connsiteX47" fmla="*/ 3627247 w 4292600"/>
                <a:gd name="connsiteY47" fmla="*/ 767302 h 3595052"/>
                <a:gd name="connsiteX48" fmla="*/ 3235548 w 4292600"/>
                <a:gd name="connsiteY48" fmla="*/ 407797 h 3595052"/>
                <a:gd name="connsiteX49" fmla="*/ 2849213 w 4292600"/>
                <a:gd name="connsiteY49" fmla="*/ 139510 h 3595052"/>
                <a:gd name="connsiteX50" fmla="*/ 2725801 w 4292600"/>
                <a:gd name="connsiteY50" fmla="*/ 160973 h 3595052"/>
                <a:gd name="connsiteX51" fmla="*/ 2151666 w 4292600"/>
                <a:gd name="connsiteY51" fmla="*/ 85852 h 3595052"/>
                <a:gd name="connsiteX52" fmla="*/ 1904841 w 4292600"/>
                <a:gd name="connsiteY52" fmla="*/ 0 h 3595052"/>
                <a:gd name="connsiteX53" fmla="*/ 1577531 w 4292600"/>
                <a:gd name="connsiteY53" fmla="*/ 160973 h 3595052"/>
                <a:gd name="connsiteX54" fmla="*/ 1454118 w 4292600"/>
                <a:gd name="connsiteY54" fmla="*/ 139510 h 3595052"/>
                <a:gd name="connsiteX55" fmla="*/ 1067784 w 4292600"/>
                <a:gd name="connsiteY55" fmla="*/ 407797 h 3595052"/>
                <a:gd name="connsiteX56" fmla="*/ 676085 w 4292600"/>
                <a:gd name="connsiteY56" fmla="*/ 767302 h 3595052"/>
                <a:gd name="connsiteX57" fmla="*/ 327311 w 4292600"/>
                <a:gd name="connsiteY57" fmla="*/ 1175099 h 3595052"/>
                <a:gd name="connsiteX58" fmla="*/ 332677 w 4292600"/>
                <a:gd name="connsiteY58" fmla="*/ 1250220 h 3595052"/>
                <a:gd name="connsiteX59" fmla="*/ 96584 w 4292600"/>
                <a:gd name="connsiteY59" fmla="*/ 1620457 h 3595052"/>
                <a:gd name="connsiteX60" fmla="*/ 128778 w 4292600"/>
                <a:gd name="connsiteY60" fmla="*/ 1776063 h 3595052"/>
                <a:gd name="connsiteX61" fmla="*/ 0 w 4292600"/>
                <a:gd name="connsiteY61" fmla="*/ 2065814 h 3595052"/>
                <a:gd name="connsiteX62" fmla="*/ 364871 w 4292600"/>
                <a:gd name="connsiteY62" fmla="*/ 2538000 h 3595052"/>
                <a:gd name="connsiteX63" fmla="*/ 853154 w 4292600"/>
                <a:gd name="connsiteY63" fmla="*/ 2849213 h 3595052"/>
                <a:gd name="connsiteX64" fmla="*/ 853154 w 4292600"/>
                <a:gd name="connsiteY64" fmla="*/ 3101404 h 3595052"/>
                <a:gd name="connsiteX65" fmla="*/ 1169734 w 4292600"/>
                <a:gd name="connsiteY65" fmla="*/ 3375057 h 3595052"/>
                <a:gd name="connsiteX66" fmla="*/ 1700943 w 4292600"/>
                <a:gd name="connsiteY66" fmla="*/ 3375057 h 3595052"/>
                <a:gd name="connsiteX67" fmla="*/ 2151666 w 4292600"/>
                <a:gd name="connsiteY67" fmla="*/ 3643344 h 3595052"/>
                <a:gd name="connsiteX68" fmla="*/ 2597023 w 4292600"/>
                <a:gd name="connsiteY68" fmla="*/ 3375057 h 3595052"/>
                <a:gd name="connsiteX69" fmla="*/ 3133598 w 4292600"/>
                <a:gd name="connsiteY69" fmla="*/ 3375057 h 3595052"/>
                <a:gd name="connsiteX70" fmla="*/ 3450178 w 4292600"/>
                <a:gd name="connsiteY70" fmla="*/ 3101404 h 3595052"/>
                <a:gd name="connsiteX71" fmla="*/ 3450178 w 4292600"/>
                <a:gd name="connsiteY71" fmla="*/ 2849213 h 3595052"/>
                <a:gd name="connsiteX72" fmla="*/ 3938461 w 4292600"/>
                <a:gd name="connsiteY72" fmla="*/ 2538000 h 3595052"/>
                <a:gd name="connsiteX73" fmla="*/ 4297966 w 4292600"/>
                <a:gd name="connsiteY73" fmla="*/ 2060448 h 3595052"/>
                <a:gd name="connsiteX74" fmla="*/ 4169188 w 4292600"/>
                <a:gd name="connsiteY74" fmla="*/ 1770698 h 3595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4292600" h="3595052">
                  <a:moveTo>
                    <a:pt x="3734562" y="1513142"/>
                  </a:moveTo>
                  <a:lnTo>
                    <a:pt x="3267742" y="1856549"/>
                  </a:lnTo>
                  <a:cubicBezTo>
                    <a:pt x="3219450" y="1878013"/>
                    <a:pt x="3165793" y="1867281"/>
                    <a:pt x="3133598" y="1824355"/>
                  </a:cubicBezTo>
                  <a:cubicBezTo>
                    <a:pt x="3101404" y="1781429"/>
                    <a:pt x="3106769" y="1727772"/>
                    <a:pt x="3138964" y="1690211"/>
                  </a:cubicBezTo>
                  <a:lnTo>
                    <a:pt x="3611150" y="1346803"/>
                  </a:lnTo>
                  <a:cubicBezTo>
                    <a:pt x="3659441" y="1330706"/>
                    <a:pt x="3707733" y="1346803"/>
                    <a:pt x="3739928" y="1384364"/>
                  </a:cubicBezTo>
                  <a:cubicBezTo>
                    <a:pt x="3766756" y="1421924"/>
                    <a:pt x="3761391" y="1475581"/>
                    <a:pt x="3734562" y="1513142"/>
                  </a:cubicBezTo>
                  <a:lnTo>
                    <a:pt x="3734562" y="1513142"/>
                  </a:lnTo>
                  <a:close/>
                  <a:moveTo>
                    <a:pt x="2709704" y="1545336"/>
                  </a:moveTo>
                  <a:cubicBezTo>
                    <a:pt x="2704338" y="1545336"/>
                    <a:pt x="2698972" y="1539970"/>
                    <a:pt x="2693607" y="1539970"/>
                  </a:cubicBezTo>
                  <a:cubicBezTo>
                    <a:pt x="2645315" y="1513142"/>
                    <a:pt x="2623852" y="1448753"/>
                    <a:pt x="2650681" y="1400461"/>
                  </a:cubicBezTo>
                  <a:lnTo>
                    <a:pt x="3037015" y="638524"/>
                  </a:lnTo>
                  <a:cubicBezTo>
                    <a:pt x="3069209" y="600964"/>
                    <a:pt x="3122866" y="590233"/>
                    <a:pt x="3171158" y="611696"/>
                  </a:cubicBezTo>
                  <a:cubicBezTo>
                    <a:pt x="3214084" y="633158"/>
                    <a:pt x="3240913" y="686816"/>
                    <a:pt x="3224816" y="735108"/>
                  </a:cubicBezTo>
                  <a:lnTo>
                    <a:pt x="2838482" y="1491679"/>
                  </a:lnTo>
                  <a:cubicBezTo>
                    <a:pt x="2811653" y="1539970"/>
                    <a:pt x="2752630" y="1561433"/>
                    <a:pt x="2709704" y="1545336"/>
                  </a:cubicBezTo>
                  <a:lnTo>
                    <a:pt x="2709704" y="1545336"/>
                  </a:lnTo>
                  <a:close/>
                  <a:moveTo>
                    <a:pt x="2210689" y="1432655"/>
                  </a:moveTo>
                  <a:cubicBezTo>
                    <a:pt x="2173129" y="1454118"/>
                    <a:pt x="2130203" y="1454118"/>
                    <a:pt x="2092643" y="1432655"/>
                  </a:cubicBezTo>
                  <a:cubicBezTo>
                    <a:pt x="2055082" y="1416558"/>
                    <a:pt x="2033619" y="1373632"/>
                    <a:pt x="2038985" y="1336072"/>
                  </a:cubicBezTo>
                  <a:lnTo>
                    <a:pt x="2038985" y="488283"/>
                  </a:lnTo>
                  <a:cubicBezTo>
                    <a:pt x="2033619" y="450723"/>
                    <a:pt x="2049717" y="407797"/>
                    <a:pt x="2087277" y="391700"/>
                  </a:cubicBezTo>
                  <a:cubicBezTo>
                    <a:pt x="2124837" y="370237"/>
                    <a:pt x="2167763" y="370237"/>
                    <a:pt x="2205323" y="391700"/>
                  </a:cubicBezTo>
                  <a:cubicBezTo>
                    <a:pt x="2242884" y="407797"/>
                    <a:pt x="2264347" y="450723"/>
                    <a:pt x="2253615" y="488283"/>
                  </a:cubicBezTo>
                  <a:lnTo>
                    <a:pt x="2253615" y="1330706"/>
                  </a:lnTo>
                  <a:cubicBezTo>
                    <a:pt x="2258981" y="1373632"/>
                    <a:pt x="2242884" y="1411192"/>
                    <a:pt x="2210689" y="1432655"/>
                  </a:cubicBezTo>
                  <a:lnTo>
                    <a:pt x="2210689" y="1432655"/>
                  </a:lnTo>
                  <a:close/>
                  <a:moveTo>
                    <a:pt x="1609725" y="1539970"/>
                  </a:moveTo>
                  <a:cubicBezTo>
                    <a:pt x="1604359" y="1539970"/>
                    <a:pt x="1598994" y="1545336"/>
                    <a:pt x="1593628" y="1545336"/>
                  </a:cubicBezTo>
                  <a:cubicBezTo>
                    <a:pt x="1545336" y="1561433"/>
                    <a:pt x="1491679" y="1539970"/>
                    <a:pt x="1464850" y="1491679"/>
                  </a:cubicBezTo>
                  <a:lnTo>
                    <a:pt x="1078516" y="735108"/>
                  </a:lnTo>
                  <a:cubicBezTo>
                    <a:pt x="1067784" y="686816"/>
                    <a:pt x="1089247" y="633158"/>
                    <a:pt x="1132173" y="611696"/>
                  </a:cubicBezTo>
                  <a:cubicBezTo>
                    <a:pt x="1175099" y="590233"/>
                    <a:pt x="1234123" y="600964"/>
                    <a:pt x="1266317" y="638524"/>
                  </a:cubicBezTo>
                  <a:lnTo>
                    <a:pt x="1652651" y="1400461"/>
                  </a:lnTo>
                  <a:cubicBezTo>
                    <a:pt x="1679480" y="1454118"/>
                    <a:pt x="1658017" y="1513142"/>
                    <a:pt x="1609725" y="1539970"/>
                  </a:cubicBezTo>
                  <a:lnTo>
                    <a:pt x="1609725" y="1539970"/>
                  </a:lnTo>
                  <a:close/>
                  <a:moveTo>
                    <a:pt x="1180465" y="1835087"/>
                  </a:moveTo>
                  <a:cubicBezTo>
                    <a:pt x="1142905" y="1883378"/>
                    <a:pt x="1078516" y="1894110"/>
                    <a:pt x="1030224" y="1856549"/>
                  </a:cubicBezTo>
                  <a:lnTo>
                    <a:pt x="563404" y="1513142"/>
                  </a:lnTo>
                  <a:cubicBezTo>
                    <a:pt x="525843" y="1475581"/>
                    <a:pt x="525843" y="1416558"/>
                    <a:pt x="552672" y="1373632"/>
                  </a:cubicBezTo>
                  <a:cubicBezTo>
                    <a:pt x="584867" y="1330706"/>
                    <a:pt x="638524" y="1319974"/>
                    <a:pt x="686816" y="1341438"/>
                  </a:cubicBezTo>
                  <a:lnTo>
                    <a:pt x="1159002" y="1684846"/>
                  </a:lnTo>
                  <a:cubicBezTo>
                    <a:pt x="1201928" y="1722406"/>
                    <a:pt x="1212660" y="1786795"/>
                    <a:pt x="1180465" y="1835087"/>
                  </a:cubicBezTo>
                  <a:close/>
                  <a:moveTo>
                    <a:pt x="4169188" y="1770698"/>
                  </a:moveTo>
                  <a:cubicBezTo>
                    <a:pt x="4190651" y="1722406"/>
                    <a:pt x="4201383" y="1668748"/>
                    <a:pt x="4201383" y="1615091"/>
                  </a:cubicBezTo>
                  <a:cubicBezTo>
                    <a:pt x="4201383" y="1459484"/>
                    <a:pt x="4110165" y="1314609"/>
                    <a:pt x="3965289" y="1244854"/>
                  </a:cubicBezTo>
                  <a:cubicBezTo>
                    <a:pt x="3970655" y="1223391"/>
                    <a:pt x="3970655" y="1196562"/>
                    <a:pt x="3970655" y="1175099"/>
                  </a:cubicBezTo>
                  <a:cubicBezTo>
                    <a:pt x="3970655" y="971201"/>
                    <a:pt x="3825780" y="799497"/>
                    <a:pt x="3627247" y="767302"/>
                  </a:cubicBezTo>
                  <a:cubicBezTo>
                    <a:pt x="3600418" y="568770"/>
                    <a:pt x="3439446" y="418528"/>
                    <a:pt x="3235548" y="407797"/>
                  </a:cubicBezTo>
                  <a:cubicBezTo>
                    <a:pt x="3176524" y="246825"/>
                    <a:pt x="3020918" y="139510"/>
                    <a:pt x="2849213" y="139510"/>
                  </a:cubicBezTo>
                  <a:cubicBezTo>
                    <a:pt x="2806287" y="139510"/>
                    <a:pt x="2763361" y="144875"/>
                    <a:pt x="2725801" y="160973"/>
                  </a:cubicBezTo>
                  <a:cubicBezTo>
                    <a:pt x="2586292" y="-16097"/>
                    <a:pt x="2328736" y="-53658"/>
                    <a:pt x="2151666" y="85852"/>
                  </a:cubicBezTo>
                  <a:cubicBezTo>
                    <a:pt x="2081911" y="32195"/>
                    <a:pt x="1990693" y="0"/>
                    <a:pt x="1904841" y="0"/>
                  </a:cubicBezTo>
                  <a:cubicBezTo>
                    <a:pt x="1776063" y="0"/>
                    <a:pt x="1658017" y="59023"/>
                    <a:pt x="1577531" y="160973"/>
                  </a:cubicBezTo>
                  <a:cubicBezTo>
                    <a:pt x="1534604" y="150241"/>
                    <a:pt x="1497044" y="139510"/>
                    <a:pt x="1454118" y="139510"/>
                  </a:cubicBezTo>
                  <a:cubicBezTo>
                    <a:pt x="1282414" y="139510"/>
                    <a:pt x="1126808" y="246825"/>
                    <a:pt x="1067784" y="407797"/>
                  </a:cubicBezTo>
                  <a:cubicBezTo>
                    <a:pt x="869252" y="418528"/>
                    <a:pt x="702913" y="568770"/>
                    <a:pt x="676085" y="767302"/>
                  </a:cubicBezTo>
                  <a:cubicBezTo>
                    <a:pt x="477552" y="799497"/>
                    <a:pt x="332677" y="971201"/>
                    <a:pt x="327311" y="1175099"/>
                  </a:cubicBezTo>
                  <a:cubicBezTo>
                    <a:pt x="327311" y="1201928"/>
                    <a:pt x="327311" y="1223391"/>
                    <a:pt x="332677" y="1250220"/>
                  </a:cubicBezTo>
                  <a:cubicBezTo>
                    <a:pt x="187801" y="1319974"/>
                    <a:pt x="101949" y="1464850"/>
                    <a:pt x="96584" y="1620457"/>
                  </a:cubicBezTo>
                  <a:cubicBezTo>
                    <a:pt x="96584" y="1674114"/>
                    <a:pt x="107315" y="1727772"/>
                    <a:pt x="128778" y="1776063"/>
                  </a:cubicBezTo>
                  <a:cubicBezTo>
                    <a:pt x="42926" y="1851184"/>
                    <a:pt x="0" y="1958499"/>
                    <a:pt x="0" y="2065814"/>
                  </a:cubicBezTo>
                  <a:cubicBezTo>
                    <a:pt x="0" y="2307273"/>
                    <a:pt x="236093" y="2457514"/>
                    <a:pt x="364871" y="2538000"/>
                  </a:cubicBezTo>
                  <a:lnTo>
                    <a:pt x="853154" y="2849213"/>
                  </a:lnTo>
                  <a:lnTo>
                    <a:pt x="853154" y="3101404"/>
                  </a:lnTo>
                  <a:cubicBezTo>
                    <a:pt x="853154" y="3273108"/>
                    <a:pt x="992664" y="3375057"/>
                    <a:pt x="1169734" y="3375057"/>
                  </a:cubicBezTo>
                  <a:lnTo>
                    <a:pt x="1700943" y="3375057"/>
                  </a:lnTo>
                  <a:cubicBezTo>
                    <a:pt x="1808258" y="3536029"/>
                    <a:pt x="2001425" y="3643344"/>
                    <a:pt x="2151666" y="3643344"/>
                  </a:cubicBezTo>
                  <a:cubicBezTo>
                    <a:pt x="2301907" y="3643344"/>
                    <a:pt x="2484342" y="3536029"/>
                    <a:pt x="2597023" y="3375057"/>
                  </a:cubicBezTo>
                  <a:lnTo>
                    <a:pt x="3133598" y="3375057"/>
                  </a:lnTo>
                  <a:cubicBezTo>
                    <a:pt x="3305302" y="3375057"/>
                    <a:pt x="3450178" y="3273108"/>
                    <a:pt x="3450178" y="3101404"/>
                  </a:cubicBezTo>
                  <a:lnTo>
                    <a:pt x="3450178" y="2849213"/>
                  </a:lnTo>
                  <a:lnTo>
                    <a:pt x="3938461" y="2538000"/>
                  </a:lnTo>
                  <a:cubicBezTo>
                    <a:pt x="4061873" y="2457514"/>
                    <a:pt x="4297966" y="2301907"/>
                    <a:pt x="4297966" y="2060448"/>
                  </a:cubicBezTo>
                  <a:cubicBezTo>
                    <a:pt x="4292600" y="1953133"/>
                    <a:pt x="4249674" y="1845818"/>
                    <a:pt x="4169188" y="1770698"/>
                  </a:cubicBez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5357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Freeform: Shape 88" descr="Shell"/>
            <p:cNvSpPr/>
            <p:nvPr/>
          </p:nvSpPr>
          <p:spPr>
            <a:xfrm>
              <a:off x="3278397" y="3143250"/>
              <a:ext cx="2590441" cy="2195892"/>
            </a:xfrm>
            <a:custGeom>
              <a:avLst/>
              <a:gdLst>
                <a:gd name="connsiteX0" fmla="*/ 1530764 w 3453921"/>
                <a:gd name="connsiteY0" fmla="*/ 0 h 2927856"/>
                <a:gd name="connsiteX1" fmla="*/ 1729117 w 3453921"/>
                <a:gd name="connsiteY1" fmla="*/ 68992 h 2927856"/>
                <a:gd name="connsiteX2" fmla="*/ 2190502 w 3453921"/>
                <a:gd name="connsiteY2" fmla="*/ 129361 h 2927856"/>
                <a:gd name="connsiteX3" fmla="*/ 2289678 w 3453921"/>
                <a:gd name="connsiteY3" fmla="*/ 112113 h 2927856"/>
                <a:gd name="connsiteX4" fmla="*/ 2600144 w 3453921"/>
                <a:gd name="connsiteY4" fmla="*/ 327713 h 2927856"/>
                <a:gd name="connsiteX5" fmla="*/ 2914920 w 3453921"/>
                <a:gd name="connsiteY5" fmla="*/ 616618 h 2927856"/>
                <a:gd name="connsiteX6" fmla="*/ 3190888 w 3453921"/>
                <a:gd name="connsiteY6" fmla="*/ 944331 h 2927856"/>
                <a:gd name="connsiteX7" fmla="*/ 3186576 w 3453921"/>
                <a:gd name="connsiteY7" fmla="*/ 1000387 h 2927856"/>
                <a:gd name="connsiteX8" fmla="*/ 3376306 w 3453921"/>
                <a:gd name="connsiteY8" fmla="*/ 1297916 h 2927856"/>
                <a:gd name="connsiteX9" fmla="*/ 3350433 w 3453921"/>
                <a:gd name="connsiteY9" fmla="*/ 1422965 h 2927856"/>
                <a:gd name="connsiteX10" fmla="*/ 3453921 w 3453921"/>
                <a:gd name="connsiteY10" fmla="*/ 1655813 h 2927856"/>
                <a:gd name="connsiteX11" fmla="*/ 3165017 w 3453921"/>
                <a:gd name="connsiteY11" fmla="*/ 2039582 h 2927856"/>
                <a:gd name="connsiteX12" fmla="*/ 2772624 w 3453921"/>
                <a:gd name="connsiteY12" fmla="*/ 2289679 h 2927856"/>
                <a:gd name="connsiteX13" fmla="*/ 2772624 w 3453921"/>
                <a:gd name="connsiteY13" fmla="*/ 2492344 h 2927856"/>
                <a:gd name="connsiteX14" fmla="*/ 2518215 w 3453921"/>
                <a:gd name="connsiteY14" fmla="*/ 2712256 h 2927856"/>
                <a:gd name="connsiteX15" fmla="*/ 2087014 w 3453921"/>
                <a:gd name="connsiteY15" fmla="*/ 2712256 h 2927856"/>
                <a:gd name="connsiteX16" fmla="*/ 1729117 w 3453921"/>
                <a:gd name="connsiteY16" fmla="*/ 2927856 h 2927856"/>
                <a:gd name="connsiteX17" fmla="*/ 1366908 w 3453921"/>
                <a:gd name="connsiteY17" fmla="*/ 2712256 h 2927856"/>
                <a:gd name="connsiteX18" fmla="*/ 940019 w 3453921"/>
                <a:gd name="connsiteY18" fmla="*/ 2712256 h 2927856"/>
                <a:gd name="connsiteX19" fmla="*/ 685610 w 3453921"/>
                <a:gd name="connsiteY19" fmla="*/ 2492344 h 2927856"/>
                <a:gd name="connsiteX20" fmla="*/ 685610 w 3453921"/>
                <a:gd name="connsiteY20" fmla="*/ 2289679 h 2927856"/>
                <a:gd name="connsiteX21" fmla="*/ 293217 w 3453921"/>
                <a:gd name="connsiteY21" fmla="*/ 2039582 h 2927856"/>
                <a:gd name="connsiteX22" fmla="*/ 0 w 3453921"/>
                <a:gd name="connsiteY22" fmla="*/ 1660125 h 2927856"/>
                <a:gd name="connsiteX23" fmla="*/ 103489 w 3453921"/>
                <a:gd name="connsiteY23" fmla="*/ 1427276 h 2927856"/>
                <a:gd name="connsiteX24" fmla="*/ 77617 w 3453921"/>
                <a:gd name="connsiteY24" fmla="*/ 1302228 h 2927856"/>
                <a:gd name="connsiteX25" fmla="*/ 267345 w 3453921"/>
                <a:gd name="connsiteY25" fmla="*/ 1004699 h 2927856"/>
                <a:gd name="connsiteX26" fmla="*/ 263033 w 3453921"/>
                <a:gd name="connsiteY26" fmla="*/ 944331 h 2927856"/>
                <a:gd name="connsiteX27" fmla="*/ 543314 w 3453921"/>
                <a:gd name="connsiteY27" fmla="*/ 616618 h 2927856"/>
                <a:gd name="connsiteX28" fmla="*/ 858090 w 3453921"/>
                <a:gd name="connsiteY28" fmla="*/ 327713 h 2927856"/>
                <a:gd name="connsiteX29" fmla="*/ 1168555 w 3453921"/>
                <a:gd name="connsiteY29" fmla="*/ 112113 h 2927856"/>
                <a:gd name="connsiteX30" fmla="*/ 1267732 w 3453921"/>
                <a:gd name="connsiteY30" fmla="*/ 129361 h 2927856"/>
                <a:gd name="connsiteX31" fmla="*/ 1530764 w 3453921"/>
                <a:gd name="connsiteY31" fmla="*/ 0 h 2927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453921" h="2927856">
                  <a:moveTo>
                    <a:pt x="1530764" y="0"/>
                  </a:moveTo>
                  <a:cubicBezTo>
                    <a:pt x="1599756" y="0"/>
                    <a:pt x="1673061" y="25873"/>
                    <a:pt x="1729117" y="68992"/>
                  </a:cubicBezTo>
                  <a:cubicBezTo>
                    <a:pt x="1871413" y="-43121"/>
                    <a:pt x="2078390" y="-12936"/>
                    <a:pt x="2190502" y="129361"/>
                  </a:cubicBezTo>
                  <a:cubicBezTo>
                    <a:pt x="2220686" y="116424"/>
                    <a:pt x="2255182" y="112113"/>
                    <a:pt x="2289678" y="112113"/>
                  </a:cubicBezTo>
                  <a:cubicBezTo>
                    <a:pt x="2427663" y="112113"/>
                    <a:pt x="2552711" y="198353"/>
                    <a:pt x="2600144" y="327713"/>
                  </a:cubicBezTo>
                  <a:cubicBezTo>
                    <a:pt x="2764000" y="336337"/>
                    <a:pt x="2893359" y="457074"/>
                    <a:pt x="2914920" y="616618"/>
                  </a:cubicBezTo>
                  <a:cubicBezTo>
                    <a:pt x="3074464" y="642490"/>
                    <a:pt x="3190888" y="780475"/>
                    <a:pt x="3190888" y="944331"/>
                  </a:cubicBezTo>
                  <a:cubicBezTo>
                    <a:pt x="3190888" y="961579"/>
                    <a:pt x="3190888" y="983139"/>
                    <a:pt x="3186576" y="1000387"/>
                  </a:cubicBezTo>
                  <a:cubicBezTo>
                    <a:pt x="3303001" y="1056443"/>
                    <a:pt x="3376306" y="1172868"/>
                    <a:pt x="3376306" y="1297916"/>
                  </a:cubicBezTo>
                  <a:cubicBezTo>
                    <a:pt x="3376306" y="1341036"/>
                    <a:pt x="3367681" y="1384156"/>
                    <a:pt x="3350433" y="1422965"/>
                  </a:cubicBezTo>
                  <a:cubicBezTo>
                    <a:pt x="3415113" y="1483333"/>
                    <a:pt x="3449609" y="1569573"/>
                    <a:pt x="3453921" y="1655813"/>
                  </a:cubicBezTo>
                  <a:cubicBezTo>
                    <a:pt x="3453921" y="1849854"/>
                    <a:pt x="3264193" y="1974902"/>
                    <a:pt x="3165017" y="2039582"/>
                  </a:cubicBezTo>
                  <a:lnTo>
                    <a:pt x="2772624" y="2289679"/>
                  </a:lnTo>
                  <a:lnTo>
                    <a:pt x="2772624" y="2492344"/>
                  </a:lnTo>
                  <a:cubicBezTo>
                    <a:pt x="2772624" y="2630328"/>
                    <a:pt x="2656199" y="2712256"/>
                    <a:pt x="2518215" y="2712256"/>
                  </a:cubicBezTo>
                  <a:lnTo>
                    <a:pt x="2087014" y="2712256"/>
                  </a:lnTo>
                  <a:cubicBezTo>
                    <a:pt x="1996461" y="2841616"/>
                    <a:pt x="1849853" y="2927856"/>
                    <a:pt x="1729117" y="2927856"/>
                  </a:cubicBezTo>
                  <a:cubicBezTo>
                    <a:pt x="1608381" y="2927856"/>
                    <a:pt x="1453148" y="2841616"/>
                    <a:pt x="1366908" y="2712256"/>
                  </a:cubicBezTo>
                  <a:lnTo>
                    <a:pt x="940019" y="2712256"/>
                  </a:lnTo>
                  <a:cubicBezTo>
                    <a:pt x="797723" y="2712256"/>
                    <a:pt x="685610" y="2630328"/>
                    <a:pt x="685610" y="2492344"/>
                  </a:cubicBezTo>
                  <a:lnTo>
                    <a:pt x="685610" y="2289679"/>
                  </a:lnTo>
                  <a:lnTo>
                    <a:pt x="293217" y="2039582"/>
                  </a:lnTo>
                  <a:cubicBezTo>
                    <a:pt x="189729" y="1974902"/>
                    <a:pt x="0" y="1854166"/>
                    <a:pt x="0" y="1660125"/>
                  </a:cubicBezTo>
                  <a:cubicBezTo>
                    <a:pt x="0" y="1573885"/>
                    <a:pt x="34496" y="1487645"/>
                    <a:pt x="103489" y="1427276"/>
                  </a:cubicBezTo>
                  <a:cubicBezTo>
                    <a:pt x="86240" y="1388469"/>
                    <a:pt x="77617" y="1345348"/>
                    <a:pt x="77617" y="1302228"/>
                  </a:cubicBezTo>
                  <a:cubicBezTo>
                    <a:pt x="81928" y="1177180"/>
                    <a:pt x="150920" y="1060755"/>
                    <a:pt x="267345" y="1004699"/>
                  </a:cubicBezTo>
                  <a:cubicBezTo>
                    <a:pt x="263033" y="983139"/>
                    <a:pt x="263033" y="965891"/>
                    <a:pt x="263033" y="944331"/>
                  </a:cubicBezTo>
                  <a:cubicBezTo>
                    <a:pt x="267345" y="780475"/>
                    <a:pt x="383769" y="642490"/>
                    <a:pt x="543314" y="616618"/>
                  </a:cubicBezTo>
                  <a:cubicBezTo>
                    <a:pt x="564873" y="457074"/>
                    <a:pt x="698546" y="336337"/>
                    <a:pt x="858090" y="327713"/>
                  </a:cubicBezTo>
                  <a:cubicBezTo>
                    <a:pt x="905523" y="198353"/>
                    <a:pt x="1030571" y="112113"/>
                    <a:pt x="1168555" y="112113"/>
                  </a:cubicBezTo>
                  <a:cubicBezTo>
                    <a:pt x="1203051" y="112113"/>
                    <a:pt x="1233235" y="120736"/>
                    <a:pt x="1267732" y="129361"/>
                  </a:cubicBezTo>
                  <a:cubicBezTo>
                    <a:pt x="1332412" y="47432"/>
                    <a:pt x="1427276" y="0"/>
                    <a:pt x="1530764" y="0"/>
                  </a:cubicBezTo>
                  <a:close/>
                </a:path>
              </a:pathLst>
            </a:custGeom>
            <a:solidFill>
              <a:schemeClr val="tx2"/>
            </a:solidFill>
            <a:ln w="5357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Freeform: Shape 79"/>
            <p:cNvSpPr/>
            <p:nvPr/>
          </p:nvSpPr>
          <p:spPr>
            <a:xfrm>
              <a:off x="4502891" y="3321714"/>
              <a:ext cx="139340" cy="684682"/>
            </a:xfrm>
            <a:custGeom>
              <a:avLst/>
              <a:gdLst>
                <a:gd name="connsiteX0" fmla="*/ 92147 w 185787"/>
                <a:gd name="connsiteY0" fmla="*/ 0 h 912909"/>
                <a:gd name="connsiteX1" fmla="*/ 142357 w 185787"/>
                <a:gd name="connsiteY1" fmla="*/ 13693 h 912909"/>
                <a:gd name="connsiteX2" fmla="*/ 183438 w 185787"/>
                <a:gd name="connsiteY2" fmla="*/ 95855 h 912909"/>
                <a:gd name="connsiteX3" fmla="*/ 183438 w 185787"/>
                <a:gd name="connsiteY3" fmla="*/ 812490 h 912909"/>
                <a:gd name="connsiteX4" fmla="*/ 146921 w 185787"/>
                <a:gd name="connsiteY4" fmla="*/ 899216 h 912909"/>
                <a:gd name="connsiteX5" fmla="*/ 46502 w 185787"/>
                <a:gd name="connsiteY5" fmla="*/ 899216 h 912909"/>
                <a:gd name="connsiteX6" fmla="*/ 856 w 185787"/>
                <a:gd name="connsiteY6" fmla="*/ 817054 h 912909"/>
                <a:gd name="connsiteX7" fmla="*/ 856 w 185787"/>
                <a:gd name="connsiteY7" fmla="*/ 95855 h 912909"/>
                <a:gd name="connsiteX8" fmla="*/ 41937 w 185787"/>
                <a:gd name="connsiteY8" fmla="*/ 13693 h 912909"/>
                <a:gd name="connsiteX9" fmla="*/ 92147 w 185787"/>
                <a:gd name="connsiteY9" fmla="*/ 0 h 912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5787" h="912909">
                  <a:moveTo>
                    <a:pt x="92147" y="0"/>
                  </a:moveTo>
                  <a:cubicBezTo>
                    <a:pt x="109264" y="0"/>
                    <a:pt x="126381" y="4564"/>
                    <a:pt x="142357" y="13693"/>
                  </a:cubicBezTo>
                  <a:cubicBezTo>
                    <a:pt x="174309" y="27387"/>
                    <a:pt x="192567" y="63903"/>
                    <a:pt x="183438" y="95855"/>
                  </a:cubicBezTo>
                  <a:lnTo>
                    <a:pt x="183438" y="812490"/>
                  </a:lnTo>
                  <a:cubicBezTo>
                    <a:pt x="188002" y="849006"/>
                    <a:pt x="174309" y="880958"/>
                    <a:pt x="146921" y="899216"/>
                  </a:cubicBezTo>
                  <a:cubicBezTo>
                    <a:pt x="114970" y="917474"/>
                    <a:pt x="78453" y="917474"/>
                    <a:pt x="46502" y="899216"/>
                  </a:cubicBezTo>
                  <a:cubicBezTo>
                    <a:pt x="14549" y="885522"/>
                    <a:pt x="-3709" y="849006"/>
                    <a:pt x="856" y="817054"/>
                  </a:cubicBezTo>
                  <a:lnTo>
                    <a:pt x="856" y="95855"/>
                  </a:lnTo>
                  <a:cubicBezTo>
                    <a:pt x="-3709" y="63903"/>
                    <a:pt x="9985" y="27387"/>
                    <a:pt x="41937" y="13693"/>
                  </a:cubicBezTo>
                  <a:cubicBezTo>
                    <a:pt x="57913" y="4564"/>
                    <a:pt x="75030" y="0"/>
                    <a:pt x="9214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" name="Freeform: Shape 80"/>
            <p:cNvSpPr/>
            <p:nvPr/>
          </p:nvSpPr>
          <p:spPr>
            <a:xfrm>
              <a:off x="3888997" y="3465364"/>
              <a:ext cx="375506" cy="606025"/>
            </a:xfrm>
            <a:custGeom>
              <a:avLst/>
              <a:gdLst>
                <a:gd name="connsiteX0" fmla="*/ 77356 w 500675"/>
                <a:gd name="connsiteY0" fmla="*/ 676 h 808033"/>
                <a:gd name="connsiteX1" fmla="*/ 162086 w 500675"/>
                <a:gd name="connsiteY1" fmla="*/ 32128 h 808033"/>
                <a:gd name="connsiteX2" fmla="*/ 490733 w 500675"/>
                <a:gd name="connsiteY2" fmla="*/ 680295 h 808033"/>
                <a:gd name="connsiteX3" fmla="*/ 454217 w 500675"/>
                <a:gd name="connsiteY3" fmla="*/ 798973 h 808033"/>
                <a:gd name="connsiteX4" fmla="*/ 440523 w 500675"/>
                <a:gd name="connsiteY4" fmla="*/ 803538 h 808033"/>
                <a:gd name="connsiteX5" fmla="*/ 330974 w 500675"/>
                <a:gd name="connsiteY5" fmla="*/ 757892 h 808033"/>
                <a:gd name="connsiteX6" fmla="*/ 2327 w 500675"/>
                <a:gd name="connsiteY6" fmla="*/ 114291 h 808033"/>
                <a:gd name="connsiteX7" fmla="*/ 47972 w 500675"/>
                <a:gd name="connsiteY7" fmla="*/ 9306 h 808033"/>
                <a:gd name="connsiteX8" fmla="*/ 77356 w 500675"/>
                <a:gd name="connsiteY8" fmla="*/ 676 h 808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0675" h="808033">
                  <a:moveTo>
                    <a:pt x="77356" y="676"/>
                  </a:moveTo>
                  <a:cubicBezTo>
                    <a:pt x="108167" y="-2961"/>
                    <a:pt x="141546" y="8165"/>
                    <a:pt x="162086" y="32128"/>
                  </a:cubicBezTo>
                  <a:lnTo>
                    <a:pt x="490733" y="680295"/>
                  </a:lnTo>
                  <a:cubicBezTo>
                    <a:pt x="513556" y="725940"/>
                    <a:pt x="495298" y="776151"/>
                    <a:pt x="454217" y="798973"/>
                  </a:cubicBezTo>
                  <a:cubicBezTo>
                    <a:pt x="449652" y="798973"/>
                    <a:pt x="445088" y="803538"/>
                    <a:pt x="440523" y="803538"/>
                  </a:cubicBezTo>
                  <a:cubicBezTo>
                    <a:pt x="399442" y="817231"/>
                    <a:pt x="353797" y="798973"/>
                    <a:pt x="330974" y="757892"/>
                  </a:cubicBezTo>
                  <a:lnTo>
                    <a:pt x="2327" y="114291"/>
                  </a:lnTo>
                  <a:cubicBezTo>
                    <a:pt x="-6803" y="73210"/>
                    <a:pt x="11455" y="27564"/>
                    <a:pt x="47972" y="9306"/>
                  </a:cubicBezTo>
                  <a:cubicBezTo>
                    <a:pt x="57101" y="4742"/>
                    <a:pt x="67086" y="1889"/>
                    <a:pt x="77356" y="6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Freeform: Shape 81"/>
            <p:cNvSpPr/>
            <p:nvPr/>
          </p:nvSpPr>
          <p:spPr>
            <a:xfrm>
              <a:off x="4886345" y="3465364"/>
              <a:ext cx="376774" cy="606025"/>
            </a:xfrm>
            <a:custGeom>
              <a:avLst/>
              <a:gdLst>
                <a:gd name="connsiteX0" fmla="*/ 421393 w 502365"/>
                <a:gd name="connsiteY0" fmla="*/ 676 h 808033"/>
                <a:gd name="connsiteX1" fmla="*/ 452703 w 502365"/>
                <a:gd name="connsiteY1" fmla="*/ 9306 h 808033"/>
                <a:gd name="connsiteX2" fmla="*/ 498349 w 502365"/>
                <a:gd name="connsiteY2" fmla="*/ 114291 h 808033"/>
                <a:gd name="connsiteX3" fmla="*/ 169702 w 502365"/>
                <a:gd name="connsiteY3" fmla="*/ 757892 h 808033"/>
                <a:gd name="connsiteX4" fmla="*/ 60152 w 502365"/>
                <a:gd name="connsiteY4" fmla="*/ 803538 h 808033"/>
                <a:gd name="connsiteX5" fmla="*/ 46459 w 502365"/>
                <a:gd name="connsiteY5" fmla="*/ 798973 h 808033"/>
                <a:gd name="connsiteX6" fmla="*/ 9943 w 502365"/>
                <a:gd name="connsiteY6" fmla="*/ 680295 h 808033"/>
                <a:gd name="connsiteX7" fmla="*/ 338590 w 502365"/>
                <a:gd name="connsiteY7" fmla="*/ 32128 h 808033"/>
                <a:gd name="connsiteX8" fmla="*/ 421393 w 502365"/>
                <a:gd name="connsiteY8" fmla="*/ 676 h 808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2365" h="808033">
                  <a:moveTo>
                    <a:pt x="421393" y="676"/>
                  </a:moveTo>
                  <a:cubicBezTo>
                    <a:pt x="431877" y="1889"/>
                    <a:pt x="442433" y="4742"/>
                    <a:pt x="452703" y="9306"/>
                  </a:cubicBezTo>
                  <a:cubicBezTo>
                    <a:pt x="489220" y="27564"/>
                    <a:pt x="512043" y="73210"/>
                    <a:pt x="498349" y="114291"/>
                  </a:cubicBezTo>
                  <a:lnTo>
                    <a:pt x="169702" y="757892"/>
                  </a:lnTo>
                  <a:cubicBezTo>
                    <a:pt x="146879" y="798973"/>
                    <a:pt x="96669" y="817231"/>
                    <a:pt x="60152" y="803538"/>
                  </a:cubicBezTo>
                  <a:cubicBezTo>
                    <a:pt x="55588" y="803538"/>
                    <a:pt x="51023" y="798973"/>
                    <a:pt x="46459" y="798973"/>
                  </a:cubicBezTo>
                  <a:cubicBezTo>
                    <a:pt x="5378" y="776151"/>
                    <a:pt x="-12880" y="721376"/>
                    <a:pt x="9943" y="680295"/>
                  </a:cubicBezTo>
                  <a:lnTo>
                    <a:pt x="338590" y="32128"/>
                  </a:lnTo>
                  <a:cubicBezTo>
                    <a:pt x="359130" y="8165"/>
                    <a:pt x="389941" y="-2961"/>
                    <a:pt x="421393" y="67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Freeform: Shape 82"/>
            <p:cNvSpPr/>
            <p:nvPr/>
          </p:nvSpPr>
          <p:spPr>
            <a:xfrm>
              <a:off x="3543157" y="3931079"/>
              <a:ext cx="424572" cy="349905"/>
            </a:xfrm>
            <a:custGeom>
              <a:avLst/>
              <a:gdLst>
                <a:gd name="connsiteX0" fmla="*/ 98923 w 566096"/>
                <a:gd name="connsiteY0" fmla="*/ 571 h 466540"/>
                <a:gd name="connsiteX1" fmla="*/ 130233 w 566096"/>
                <a:gd name="connsiteY1" fmla="*/ 9130 h 466540"/>
                <a:gd name="connsiteX2" fmla="*/ 531914 w 566096"/>
                <a:gd name="connsiteY2" fmla="*/ 301261 h 466540"/>
                <a:gd name="connsiteX3" fmla="*/ 550172 w 566096"/>
                <a:gd name="connsiteY3" fmla="*/ 429069 h 466540"/>
                <a:gd name="connsiteX4" fmla="*/ 422365 w 566096"/>
                <a:gd name="connsiteY4" fmla="*/ 447326 h 466540"/>
                <a:gd name="connsiteX5" fmla="*/ 25249 w 566096"/>
                <a:gd name="connsiteY5" fmla="*/ 155196 h 466540"/>
                <a:gd name="connsiteX6" fmla="*/ 16120 w 566096"/>
                <a:gd name="connsiteY6" fmla="*/ 36517 h 466540"/>
                <a:gd name="connsiteX7" fmla="*/ 98923 w 566096"/>
                <a:gd name="connsiteY7" fmla="*/ 571 h 466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66096" h="466540">
                  <a:moveTo>
                    <a:pt x="98923" y="571"/>
                  </a:moveTo>
                  <a:cubicBezTo>
                    <a:pt x="109407" y="1712"/>
                    <a:pt x="119963" y="4565"/>
                    <a:pt x="130233" y="9130"/>
                  </a:cubicBezTo>
                  <a:lnTo>
                    <a:pt x="531914" y="301261"/>
                  </a:lnTo>
                  <a:cubicBezTo>
                    <a:pt x="568430" y="333213"/>
                    <a:pt x="577560" y="387988"/>
                    <a:pt x="550172" y="429069"/>
                  </a:cubicBezTo>
                  <a:cubicBezTo>
                    <a:pt x="518220" y="470149"/>
                    <a:pt x="463446" y="479279"/>
                    <a:pt x="422365" y="447326"/>
                  </a:cubicBezTo>
                  <a:lnTo>
                    <a:pt x="25249" y="155196"/>
                  </a:lnTo>
                  <a:cubicBezTo>
                    <a:pt x="-6703" y="123243"/>
                    <a:pt x="-6703" y="73033"/>
                    <a:pt x="16120" y="36517"/>
                  </a:cubicBezTo>
                  <a:cubicBezTo>
                    <a:pt x="36660" y="9130"/>
                    <a:pt x="67471" y="-2852"/>
                    <a:pt x="98923" y="57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7" name="Freeform: Shape 83"/>
            <p:cNvSpPr/>
            <p:nvPr/>
          </p:nvSpPr>
          <p:spPr>
            <a:xfrm>
              <a:off x="5188108" y="3937385"/>
              <a:ext cx="411899" cy="336036"/>
            </a:xfrm>
            <a:custGeom>
              <a:avLst/>
              <a:gdLst>
                <a:gd name="connsiteX0" fmla="*/ 455242 w 549199"/>
                <a:gd name="connsiteY0" fmla="*/ 10 h 448048"/>
                <a:gd name="connsiteX1" fmla="*/ 534195 w 549199"/>
                <a:gd name="connsiteY1" fmla="*/ 37239 h 448048"/>
                <a:gd name="connsiteX2" fmla="*/ 529630 w 549199"/>
                <a:gd name="connsiteY2" fmla="*/ 146789 h 448048"/>
                <a:gd name="connsiteX3" fmla="*/ 132515 w 549199"/>
                <a:gd name="connsiteY3" fmla="*/ 438919 h 448048"/>
                <a:gd name="connsiteX4" fmla="*/ 18401 w 549199"/>
                <a:gd name="connsiteY4" fmla="*/ 411532 h 448048"/>
                <a:gd name="connsiteX5" fmla="*/ 22965 w 549199"/>
                <a:gd name="connsiteY5" fmla="*/ 297418 h 448048"/>
                <a:gd name="connsiteX6" fmla="*/ 424646 w 549199"/>
                <a:gd name="connsiteY6" fmla="*/ 5287 h 448048"/>
                <a:gd name="connsiteX7" fmla="*/ 455242 w 549199"/>
                <a:gd name="connsiteY7" fmla="*/ 10 h 448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199" h="448048">
                  <a:moveTo>
                    <a:pt x="455242" y="10"/>
                  </a:moveTo>
                  <a:cubicBezTo>
                    <a:pt x="485411" y="-418"/>
                    <a:pt x="513654" y="13275"/>
                    <a:pt x="534195" y="37239"/>
                  </a:cubicBezTo>
                  <a:cubicBezTo>
                    <a:pt x="557017" y="69191"/>
                    <a:pt x="552453" y="114836"/>
                    <a:pt x="529630" y="146789"/>
                  </a:cubicBezTo>
                  <a:lnTo>
                    <a:pt x="132515" y="438919"/>
                  </a:lnTo>
                  <a:cubicBezTo>
                    <a:pt x="91433" y="457178"/>
                    <a:pt x="45788" y="448049"/>
                    <a:pt x="18401" y="411532"/>
                  </a:cubicBezTo>
                  <a:cubicBezTo>
                    <a:pt x="-8986" y="375016"/>
                    <a:pt x="-4422" y="329371"/>
                    <a:pt x="22965" y="297418"/>
                  </a:cubicBezTo>
                  <a:lnTo>
                    <a:pt x="424646" y="5287"/>
                  </a:lnTo>
                  <a:cubicBezTo>
                    <a:pt x="434916" y="1864"/>
                    <a:pt x="445186" y="152"/>
                    <a:pt x="455242" y="1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8" name="Freeform: Shape 8"/>
          <p:cNvSpPr/>
          <p:nvPr/>
        </p:nvSpPr>
        <p:spPr>
          <a:xfrm>
            <a:off x="4056063" y="2325688"/>
            <a:ext cx="1263650" cy="1701800"/>
          </a:xfrm>
          <a:custGeom>
            <a:avLst/>
            <a:gdLst>
              <a:gd name="connsiteX0" fmla="*/ 0 w 1797698"/>
              <a:gd name="connsiteY0" fmla="*/ 0 h 1374710"/>
              <a:gd name="connsiteX1" fmla="*/ 547396 w 1797698"/>
              <a:gd name="connsiteY1" fmla="*/ 0 h 1374710"/>
              <a:gd name="connsiteX2" fmla="*/ 1797698 w 1797698"/>
              <a:gd name="connsiteY2" fmla="*/ 1374710 h 1374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97698" h="1374710">
                <a:moveTo>
                  <a:pt x="0" y="0"/>
                </a:moveTo>
                <a:lnTo>
                  <a:pt x="547396" y="0"/>
                </a:lnTo>
                <a:lnTo>
                  <a:pt x="1797698" y="137471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Freeform: Shape 9"/>
          <p:cNvSpPr/>
          <p:nvPr/>
        </p:nvSpPr>
        <p:spPr>
          <a:xfrm>
            <a:off x="3560763" y="4019550"/>
            <a:ext cx="1263650" cy="565150"/>
          </a:xfrm>
          <a:custGeom>
            <a:avLst/>
            <a:gdLst>
              <a:gd name="connsiteX0" fmla="*/ 0 w 1511559"/>
              <a:gd name="connsiteY0" fmla="*/ 0 h 323461"/>
              <a:gd name="connsiteX1" fmla="*/ 447869 w 1511559"/>
              <a:gd name="connsiteY1" fmla="*/ 0 h 323461"/>
              <a:gd name="connsiteX2" fmla="*/ 1511559 w 1511559"/>
              <a:gd name="connsiteY2" fmla="*/ 323461 h 323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11559" h="323461">
                <a:moveTo>
                  <a:pt x="0" y="0"/>
                </a:moveTo>
                <a:lnTo>
                  <a:pt x="447869" y="0"/>
                </a:lnTo>
                <a:lnTo>
                  <a:pt x="1511559" y="32346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Graphic 11" descr="Shell"/>
          <p:cNvSpPr/>
          <p:nvPr/>
        </p:nvSpPr>
        <p:spPr>
          <a:xfrm>
            <a:off x="2606675" y="3836988"/>
            <a:ext cx="409575" cy="342900"/>
          </a:xfrm>
          <a:custGeom>
            <a:avLst/>
            <a:gdLst>
              <a:gd name="connsiteX0" fmla="*/ 475107 w 546100"/>
              <a:gd name="connsiteY0" fmla="*/ 192500 h 457358"/>
              <a:gd name="connsiteX1" fmla="*/ 415719 w 546100"/>
              <a:gd name="connsiteY1" fmla="*/ 236188 h 457358"/>
              <a:gd name="connsiteX2" fmla="*/ 398653 w 546100"/>
              <a:gd name="connsiteY2" fmla="*/ 232093 h 457358"/>
              <a:gd name="connsiteX3" fmla="*/ 399336 w 546100"/>
              <a:gd name="connsiteY3" fmla="*/ 215027 h 457358"/>
              <a:gd name="connsiteX4" fmla="*/ 459407 w 546100"/>
              <a:gd name="connsiteY4" fmla="*/ 171339 h 457358"/>
              <a:gd name="connsiteX5" fmla="*/ 475790 w 546100"/>
              <a:gd name="connsiteY5" fmla="*/ 176117 h 457358"/>
              <a:gd name="connsiteX6" fmla="*/ 475107 w 546100"/>
              <a:gd name="connsiteY6" fmla="*/ 192500 h 457358"/>
              <a:gd name="connsiteX7" fmla="*/ 475107 w 546100"/>
              <a:gd name="connsiteY7" fmla="*/ 192500 h 457358"/>
              <a:gd name="connsiteX8" fmla="*/ 344726 w 546100"/>
              <a:gd name="connsiteY8" fmla="*/ 196596 h 457358"/>
              <a:gd name="connsiteX9" fmla="*/ 342678 w 546100"/>
              <a:gd name="connsiteY9" fmla="*/ 195913 h 457358"/>
              <a:gd name="connsiteX10" fmla="*/ 337217 w 546100"/>
              <a:gd name="connsiteY10" fmla="*/ 178165 h 457358"/>
              <a:gd name="connsiteX11" fmla="*/ 386366 w 546100"/>
              <a:gd name="connsiteY11" fmla="*/ 81232 h 457358"/>
              <a:gd name="connsiteX12" fmla="*/ 403431 w 546100"/>
              <a:gd name="connsiteY12" fmla="*/ 77819 h 457358"/>
              <a:gd name="connsiteX13" fmla="*/ 410258 w 546100"/>
              <a:gd name="connsiteY13" fmla="*/ 93520 h 457358"/>
              <a:gd name="connsiteX14" fmla="*/ 361109 w 546100"/>
              <a:gd name="connsiteY14" fmla="*/ 189770 h 457358"/>
              <a:gd name="connsiteX15" fmla="*/ 344726 w 546100"/>
              <a:gd name="connsiteY15" fmla="*/ 196596 h 457358"/>
              <a:gd name="connsiteX16" fmla="*/ 344726 w 546100"/>
              <a:gd name="connsiteY16" fmla="*/ 196596 h 457358"/>
              <a:gd name="connsiteX17" fmla="*/ 281242 w 546100"/>
              <a:gd name="connsiteY17" fmla="*/ 182261 h 457358"/>
              <a:gd name="connsiteX18" fmla="*/ 266224 w 546100"/>
              <a:gd name="connsiteY18" fmla="*/ 182261 h 457358"/>
              <a:gd name="connsiteX19" fmla="*/ 259398 w 546100"/>
              <a:gd name="connsiteY19" fmla="*/ 169974 h 457358"/>
              <a:gd name="connsiteX20" fmla="*/ 259398 w 546100"/>
              <a:gd name="connsiteY20" fmla="*/ 62119 h 457358"/>
              <a:gd name="connsiteX21" fmla="*/ 265541 w 546100"/>
              <a:gd name="connsiteY21" fmla="*/ 49832 h 457358"/>
              <a:gd name="connsiteX22" fmla="*/ 280559 w 546100"/>
              <a:gd name="connsiteY22" fmla="*/ 49832 h 457358"/>
              <a:gd name="connsiteX23" fmla="*/ 286703 w 546100"/>
              <a:gd name="connsiteY23" fmla="*/ 62119 h 457358"/>
              <a:gd name="connsiteX24" fmla="*/ 286703 w 546100"/>
              <a:gd name="connsiteY24" fmla="*/ 169291 h 457358"/>
              <a:gd name="connsiteX25" fmla="*/ 281242 w 546100"/>
              <a:gd name="connsiteY25" fmla="*/ 182261 h 457358"/>
              <a:gd name="connsiteX26" fmla="*/ 281242 w 546100"/>
              <a:gd name="connsiteY26" fmla="*/ 182261 h 457358"/>
              <a:gd name="connsiteX27" fmla="*/ 204788 w 546100"/>
              <a:gd name="connsiteY27" fmla="*/ 195913 h 457358"/>
              <a:gd name="connsiteX28" fmla="*/ 202740 w 546100"/>
              <a:gd name="connsiteY28" fmla="*/ 196596 h 457358"/>
              <a:gd name="connsiteX29" fmla="*/ 186357 w 546100"/>
              <a:gd name="connsiteY29" fmla="*/ 189770 h 457358"/>
              <a:gd name="connsiteX30" fmla="*/ 137208 w 546100"/>
              <a:gd name="connsiteY30" fmla="*/ 93520 h 457358"/>
              <a:gd name="connsiteX31" fmla="*/ 144034 w 546100"/>
              <a:gd name="connsiteY31" fmla="*/ 77819 h 457358"/>
              <a:gd name="connsiteX32" fmla="*/ 161100 w 546100"/>
              <a:gd name="connsiteY32" fmla="*/ 81232 h 457358"/>
              <a:gd name="connsiteX33" fmla="*/ 210249 w 546100"/>
              <a:gd name="connsiteY33" fmla="*/ 178165 h 457358"/>
              <a:gd name="connsiteX34" fmla="*/ 204788 w 546100"/>
              <a:gd name="connsiteY34" fmla="*/ 195913 h 457358"/>
              <a:gd name="connsiteX35" fmla="*/ 204788 w 546100"/>
              <a:gd name="connsiteY35" fmla="*/ 195913 h 457358"/>
              <a:gd name="connsiteX36" fmla="*/ 150178 w 546100"/>
              <a:gd name="connsiteY36" fmla="*/ 233458 h 457358"/>
              <a:gd name="connsiteX37" fmla="*/ 131064 w 546100"/>
              <a:gd name="connsiteY37" fmla="*/ 236188 h 457358"/>
              <a:gd name="connsiteX38" fmla="*/ 71676 w 546100"/>
              <a:gd name="connsiteY38" fmla="*/ 192500 h 457358"/>
              <a:gd name="connsiteX39" fmla="*/ 70310 w 546100"/>
              <a:gd name="connsiteY39" fmla="*/ 174752 h 457358"/>
              <a:gd name="connsiteX40" fmla="*/ 87376 w 546100"/>
              <a:gd name="connsiteY40" fmla="*/ 170656 h 457358"/>
              <a:gd name="connsiteX41" fmla="*/ 147447 w 546100"/>
              <a:gd name="connsiteY41" fmla="*/ 214344 h 457358"/>
              <a:gd name="connsiteX42" fmla="*/ 150178 w 546100"/>
              <a:gd name="connsiteY42" fmla="*/ 233458 h 457358"/>
              <a:gd name="connsiteX43" fmla="*/ 530400 w 546100"/>
              <a:gd name="connsiteY43" fmla="*/ 225266 h 457358"/>
              <a:gd name="connsiteX44" fmla="*/ 534495 w 546100"/>
              <a:gd name="connsiteY44" fmla="*/ 205470 h 457358"/>
              <a:gd name="connsiteX45" fmla="*/ 504460 w 546100"/>
              <a:gd name="connsiteY45" fmla="*/ 158369 h 457358"/>
              <a:gd name="connsiteX46" fmla="*/ 505143 w 546100"/>
              <a:gd name="connsiteY46" fmla="*/ 149495 h 457358"/>
              <a:gd name="connsiteX47" fmla="*/ 461455 w 546100"/>
              <a:gd name="connsiteY47" fmla="*/ 97615 h 457358"/>
              <a:gd name="connsiteX48" fmla="*/ 411623 w 546100"/>
              <a:gd name="connsiteY48" fmla="*/ 51880 h 457358"/>
              <a:gd name="connsiteX49" fmla="*/ 362474 w 546100"/>
              <a:gd name="connsiteY49" fmla="*/ 17748 h 457358"/>
              <a:gd name="connsiteX50" fmla="*/ 346774 w 546100"/>
              <a:gd name="connsiteY50" fmla="*/ 20479 h 457358"/>
              <a:gd name="connsiteX51" fmla="*/ 273733 w 546100"/>
              <a:gd name="connsiteY51" fmla="*/ 10922 h 457358"/>
              <a:gd name="connsiteX52" fmla="*/ 242332 w 546100"/>
              <a:gd name="connsiteY52" fmla="*/ 0 h 457358"/>
              <a:gd name="connsiteX53" fmla="*/ 200692 w 546100"/>
              <a:gd name="connsiteY53" fmla="*/ 20479 h 457358"/>
              <a:gd name="connsiteX54" fmla="*/ 184991 w 546100"/>
              <a:gd name="connsiteY54" fmla="*/ 17748 h 457358"/>
              <a:gd name="connsiteX55" fmla="*/ 135842 w 546100"/>
              <a:gd name="connsiteY55" fmla="*/ 51880 h 457358"/>
              <a:gd name="connsiteX56" fmla="*/ 86011 w 546100"/>
              <a:gd name="connsiteY56" fmla="*/ 97615 h 457358"/>
              <a:gd name="connsiteX57" fmla="*/ 41640 w 546100"/>
              <a:gd name="connsiteY57" fmla="*/ 149495 h 457358"/>
              <a:gd name="connsiteX58" fmla="*/ 42323 w 546100"/>
              <a:gd name="connsiteY58" fmla="*/ 159052 h 457358"/>
              <a:gd name="connsiteX59" fmla="*/ 12287 w 546100"/>
              <a:gd name="connsiteY59" fmla="*/ 206153 h 457358"/>
              <a:gd name="connsiteX60" fmla="*/ 16383 w 546100"/>
              <a:gd name="connsiteY60" fmla="*/ 225949 h 457358"/>
              <a:gd name="connsiteX61" fmla="*/ 0 w 546100"/>
              <a:gd name="connsiteY61" fmla="*/ 262811 h 457358"/>
              <a:gd name="connsiteX62" fmla="*/ 46419 w 546100"/>
              <a:gd name="connsiteY62" fmla="*/ 322882 h 457358"/>
              <a:gd name="connsiteX63" fmla="*/ 108537 w 546100"/>
              <a:gd name="connsiteY63" fmla="*/ 362474 h 457358"/>
              <a:gd name="connsiteX64" fmla="*/ 108537 w 546100"/>
              <a:gd name="connsiteY64" fmla="*/ 394557 h 457358"/>
              <a:gd name="connsiteX65" fmla="*/ 148812 w 546100"/>
              <a:gd name="connsiteY65" fmla="*/ 429371 h 457358"/>
              <a:gd name="connsiteX66" fmla="*/ 216392 w 546100"/>
              <a:gd name="connsiteY66" fmla="*/ 429371 h 457358"/>
              <a:gd name="connsiteX67" fmla="*/ 273733 w 546100"/>
              <a:gd name="connsiteY67" fmla="*/ 463502 h 457358"/>
              <a:gd name="connsiteX68" fmla="*/ 330391 w 546100"/>
              <a:gd name="connsiteY68" fmla="*/ 429371 h 457358"/>
              <a:gd name="connsiteX69" fmla="*/ 398653 w 546100"/>
              <a:gd name="connsiteY69" fmla="*/ 429371 h 457358"/>
              <a:gd name="connsiteX70" fmla="*/ 438928 w 546100"/>
              <a:gd name="connsiteY70" fmla="*/ 394557 h 457358"/>
              <a:gd name="connsiteX71" fmla="*/ 438928 w 546100"/>
              <a:gd name="connsiteY71" fmla="*/ 362474 h 457358"/>
              <a:gd name="connsiteX72" fmla="*/ 501047 w 546100"/>
              <a:gd name="connsiteY72" fmla="*/ 322882 h 457358"/>
              <a:gd name="connsiteX73" fmla="*/ 546783 w 546100"/>
              <a:gd name="connsiteY73" fmla="*/ 262128 h 457358"/>
              <a:gd name="connsiteX74" fmla="*/ 530400 w 546100"/>
              <a:gd name="connsiteY74" fmla="*/ 225266 h 457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546100" h="457358">
                <a:moveTo>
                  <a:pt x="475107" y="192500"/>
                </a:moveTo>
                <a:lnTo>
                  <a:pt x="415719" y="236188"/>
                </a:lnTo>
                <a:cubicBezTo>
                  <a:pt x="409575" y="238919"/>
                  <a:pt x="402749" y="237554"/>
                  <a:pt x="398653" y="232093"/>
                </a:cubicBezTo>
                <a:cubicBezTo>
                  <a:pt x="394557" y="226632"/>
                  <a:pt x="395240" y="219805"/>
                  <a:pt x="399336" y="215027"/>
                </a:cubicBezTo>
                <a:lnTo>
                  <a:pt x="459407" y="171339"/>
                </a:lnTo>
                <a:cubicBezTo>
                  <a:pt x="465550" y="169291"/>
                  <a:pt x="471694" y="171339"/>
                  <a:pt x="475790" y="176117"/>
                </a:cubicBezTo>
                <a:cubicBezTo>
                  <a:pt x="479203" y="180896"/>
                  <a:pt x="478520" y="187722"/>
                  <a:pt x="475107" y="192500"/>
                </a:cubicBezTo>
                <a:lnTo>
                  <a:pt x="475107" y="192500"/>
                </a:lnTo>
                <a:close/>
                <a:moveTo>
                  <a:pt x="344726" y="196596"/>
                </a:moveTo>
                <a:cubicBezTo>
                  <a:pt x="344043" y="196596"/>
                  <a:pt x="343360" y="195913"/>
                  <a:pt x="342678" y="195913"/>
                </a:cubicBezTo>
                <a:cubicBezTo>
                  <a:pt x="336534" y="192500"/>
                  <a:pt x="333804" y="184309"/>
                  <a:pt x="337217" y="178165"/>
                </a:cubicBezTo>
                <a:lnTo>
                  <a:pt x="386366" y="81232"/>
                </a:lnTo>
                <a:cubicBezTo>
                  <a:pt x="390461" y="76454"/>
                  <a:pt x="397288" y="75089"/>
                  <a:pt x="403431" y="77819"/>
                </a:cubicBezTo>
                <a:cubicBezTo>
                  <a:pt x="408892" y="80550"/>
                  <a:pt x="412306" y="87376"/>
                  <a:pt x="410258" y="93520"/>
                </a:cubicBezTo>
                <a:lnTo>
                  <a:pt x="361109" y="189770"/>
                </a:lnTo>
                <a:cubicBezTo>
                  <a:pt x="357696" y="195913"/>
                  <a:pt x="350187" y="198644"/>
                  <a:pt x="344726" y="196596"/>
                </a:cubicBezTo>
                <a:lnTo>
                  <a:pt x="344726" y="196596"/>
                </a:lnTo>
                <a:close/>
                <a:moveTo>
                  <a:pt x="281242" y="182261"/>
                </a:moveTo>
                <a:cubicBezTo>
                  <a:pt x="276463" y="184991"/>
                  <a:pt x="271002" y="184991"/>
                  <a:pt x="266224" y="182261"/>
                </a:cubicBezTo>
                <a:cubicBezTo>
                  <a:pt x="261445" y="180213"/>
                  <a:pt x="258715" y="174752"/>
                  <a:pt x="259398" y="169974"/>
                </a:cubicBezTo>
                <a:lnTo>
                  <a:pt x="259398" y="62119"/>
                </a:lnTo>
                <a:cubicBezTo>
                  <a:pt x="258715" y="57340"/>
                  <a:pt x="260763" y="51880"/>
                  <a:pt x="265541" y="49832"/>
                </a:cubicBezTo>
                <a:cubicBezTo>
                  <a:pt x="270320" y="47101"/>
                  <a:pt x="275781" y="47101"/>
                  <a:pt x="280559" y="49832"/>
                </a:cubicBezTo>
                <a:cubicBezTo>
                  <a:pt x="285337" y="51880"/>
                  <a:pt x="288068" y="57340"/>
                  <a:pt x="286703" y="62119"/>
                </a:cubicBezTo>
                <a:lnTo>
                  <a:pt x="286703" y="169291"/>
                </a:lnTo>
                <a:cubicBezTo>
                  <a:pt x="287385" y="174752"/>
                  <a:pt x="285337" y="179530"/>
                  <a:pt x="281242" y="182261"/>
                </a:cubicBezTo>
                <a:lnTo>
                  <a:pt x="281242" y="182261"/>
                </a:lnTo>
                <a:close/>
                <a:moveTo>
                  <a:pt x="204788" y="195913"/>
                </a:moveTo>
                <a:cubicBezTo>
                  <a:pt x="204105" y="195913"/>
                  <a:pt x="203422" y="196596"/>
                  <a:pt x="202740" y="196596"/>
                </a:cubicBezTo>
                <a:cubicBezTo>
                  <a:pt x="196596" y="198644"/>
                  <a:pt x="189770" y="195913"/>
                  <a:pt x="186357" y="189770"/>
                </a:cubicBezTo>
                <a:lnTo>
                  <a:pt x="137208" y="93520"/>
                </a:lnTo>
                <a:cubicBezTo>
                  <a:pt x="135842" y="87376"/>
                  <a:pt x="138573" y="80550"/>
                  <a:pt x="144034" y="77819"/>
                </a:cubicBezTo>
                <a:cubicBezTo>
                  <a:pt x="149495" y="75089"/>
                  <a:pt x="157004" y="76454"/>
                  <a:pt x="161100" y="81232"/>
                </a:cubicBezTo>
                <a:lnTo>
                  <a:pt x="210249" y="178165"/>
                </a:lnTo>
                <a:cubicBezTo>
                  <a:pt x="213662" y="184991"/>
                  <a:pt x="210931" y="192500"/>
                  <a:pt x="204788" y="195913"/>
                </a:cubicBezTo>
                <a:lnTo>
                  <a:pt x="204788" y="195913"/>
                </a:lnTo>
                <a:close/>
                <a:moveTo>
                  <a:pt x="150178" y="233458"/>
                </a:moveTo>
                <a:cubicBezTo>
                  <a:pt x="145399" y="239601"/>
                  <a:pt x="137208" y="240967"/>
                  <a:pt x="131064" y="236188"/>
                </a:cubicBezTo>
                <a:lnTo>
                  <a:pt x="71676" y="192500"/>
                </a:lnTo>
                <a:cubicBezTo>
                  <a:pt x="66897" y="187722"/>
                  <a:pt x="66897" y="180213"/>
                  <a:pt x="70310" y="174752"/>
                </a:cubicBezTo>
                <a:cubicBezTo>
                  <a:pt x="74406" y="169291"/>
                  <a:pt x="81232" y="167926"/>
                  <a:pt x="87376" y="170656"/>
                </a:cubicBezTo>
                <a:lnTo>
                  <a:pt x="147447" y="214344"/>
                </a:lnTo>
                <a:cubicBezTo>
                  <a:pt x="152908" y="219123"/>
                  <a:pt x="154273" y="227314"/>
                  <a:pt x="150178" y="233458"/>
                </a:cubicBezTo>
                <a:close/>
                <a:moveTo>
                  <a:pt x="530400" y="225266"/>
                </a:moveTo>
                <a:cubicBezTo>
                  <a:pt x="533130" y="219123"/>
                  <a:pt x="534495" y="212296"/>
                  <a:pt x="534495" y="205470"/>
                </a:cubicBezTo>
                <a:cubicBezTo>
                  <a:pt x="534495" y="185674"/>
                  <a:pt x="522891" y="167243"/>
                  <a:pt x="504460" y="158369"/>
                </a:cubicBezTo>
                <a:cubicBezTo>
                  <a:pt x="505143" y="155639"/>
                  <a:pt x="505143" y="152225"/>
                  <a:pt x="505143" y="149495"/>
                </a:cubicBezTo>
                <a:cubicBezTo>
                  <a:pt x="505143" y="123555"/>
                  <a:pt x="486712" y="101711"/>
                  <a:pt x="461455" y="97615"/>
                </a:cubicBezTo>
                <a:cubicBezTo>
                  <a:pt x="458041" y="72358"/>
                  <a:pt x="437563" y="53245"/>
                  <a:pt x="411623" y="51880"/>
                </a:cubicBezTo>
                <a:cubicBezTo>
                  <a:pt x="404114" y="31401"/>
                  <a:pt x="384318" y="17748"/>
                  <a:pt x="362474" y="17748"/>
                </a:cubicBezTo>
                <a:cubicBezTo>
                  <a:pt x="357013" y="17748"/>
                  <a:pt x="351552" y="18431"/>
                  <a:pt x="346774" y="20479"/>
                </a:cubicBezTo>
                <a:cubicBezTo>
                  <a:pt x="329025" y="-2048"/>
                  <a:pt x="296259" y="-6826"/>
                  <a:pt x="273733" y="10922"/>
                </a:cubicBezTo>
                <a:cubicBezTo>
                  <a:pt x="264859" y="4096"/>
                  <a:pt x="253254" y="0"/>
                  <a:pt x="242332" y="0"/>
                </a:cubicBezTo>
                <a:cubicBezTo>
                  <a:pt x="225949" y="0"/>
                  <a:pt x="210931" y="7509"/>
                  <a:pt x="200692" y="20479"/>
                </a:cubicBezTo>
                <a:cubicBezTo>
                  <a:pt x="195231" y="19113"/>
                  <a:pt x="190452" y="17748"/>
                  <a:pt x="184991" y="17748"/>
                </a:cubicBezTo>
                <a:cubicBezTo>
                  <a:pt x="163147" y="17748"/>
                  <a:pt x="143351" y="31401"/>
                  <a:pt x="135842" y="51880"/>
                </a:cubicBezTo>
                <a:cubicBezTo>
                  <a:pt x="110585" y="53245"/>
                  <a:pt x="89424" y="72358"/>
                  <a:pt x="86011" y="97615"/>
                </a:cubicBezTo>
                <a:cubicBezTo>
                  <a:pt x="60754" y="101711"/>
                  <a:pt x="42323" y="123555"/>
                  <a:pt x="41640" y="149495"/>
                </a:cubicBezTo>
                <a:cubicBezTo>
                  <a:pt x="41640" y="152908"/>
                  <a:pt x="41640" y="155639"/>
                  <a:pt x="42323" y="159052"/>
                </a:cubicBezTo>
                <a:cubicBezTo>
                  <a:pt x="23892" y="167926"/>
                  <a:pt x="12970" y="186357"/>
                  <a:pt x="12287" y="206153"/>
                </a:cubicBezTo>
                <a:cubicBezTo>
                  <a:pt x="12287" y="212979"/>
                  <a:pt x="13653" y="219805"/>
                  <a:pt x="16383" y="225949"/>
                </a:cubicBezTo>
                <a:cubicBezTo>
                  <a:pt x="5461" y="235506"/>
                  <a:pt x="0" y="249158"/>
                  <a:pt x="0" y="262811"/>
                </a:cubicBezTo>
                <a:cubicBezTo>
                  <a:pt x="0" y="293529"/>
                  <a:pt x="30035" y="312642"/>
                  <a:pt x="46419" y="322882"/>
                </a:cubicBezTo>
                <a:lnTo>
                  <a:pt x="108537" y="362474"/>
                </a:lnTo>
                <a:lnTo>
                  <a:pt x="108537" y="394557"/>
                </a:lnTo>
                <a:cubicBezTo>
                  <a:pt x="108537" y="416401"/>
                  <a:pt x="126286" y="429371"/>
                  <a:pt x="148812" y="429371"/>
                </a:cubicBezTo>
                <a:lnTo>
                  <a:pt x="216392" y="429371"/>
                </a:lnTo>
                <a:cubicBezTo>
                  <a:pt x="230045" y="449850"/>
                  <a:pt x="254619" y="463502"/>
                  <a:pt x="273733" y="463502"/>
                </a:cubicBezTo>
                <a:cubicBezTo>
                  <a:pt x="292846" y="463502"/>
                  <a:pt x="316055" y="449850"/>
                  <a:pt x="330391" y="429371"/>
                </a:cubicBezTo>
                <a:lnTo>
                  <a:pt x="398653" y="429371"/>
                </a:lnTo>
                <a:cubicBezTo>
                  <a:pt x="420497" y="429371"/>
                  <a:pt x="438928" y="416401"/>
                  <a:pt x="438928" y="394557"/>
                </a:cubicBezTo>
                <a:lnTo>
                  <a:pt x="438928" y="362474"/>
                </a:lnTo>
                <a:lnTo>
                  <a:pt x="501047" y="322882"/>
                </a:lnTo>
                <a:cubicBezTo>
                  <a:pt x="516747" y="312642"/>
                  <a:pt x="546783" y="292846"/>
                  <a:pt x="546783" y="262128"/>
                </a:cubicBezTo>
                <a:cubicBezTo>
                  <a:pt x="546100" y="248476"/>
                  <a:pt x="540639" y="234823"/>
                  <a:pt x="530400" y="225266"/>
                </a:cubicBezTo>
                <a:close/>
              </a:path>
            </a:pathLst>
          </a:custGeom>
          <a:solidFill>
            <a:schemeClr val="accent2"/>
          </a:solidFill>
          <a:ln w="674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Graphic 11" descr="Shell"/>
          <p:cNvSpPr/>
          <p:nvPr/>
        </p:nvSpPr>
        <p:spPr>
          <a:xfrm>
            <a:off x="2932113" y="2081213"/>
            <a:ext cx="409575" cy="342900"/>
          </a:xfrm>
          <a:custGeom>
            <a:avLst/>
            <a:gdLst>
              <a:gd name="connsiteX0" fmla="*/ 475107 w 546100"/>
              <a:gd name="connsiteY0" fmla="*/ 192500 h 457358"/>
              <a:gd name="connsiteX1" fmla="*/ 415719 w 546100"/>
              <a:gd name="connsiteY1" fmla="*/ 236188 h 457358"/>
              <a:gd name="connsiteX2" fmla="*/ 398653 w 546100"/>
              <a:gd name="connsiteY2" fmla="*/ 232093 h 457358"/>
              <a:gd name="connsiteX3" fmla="*/ 399336 w 546100"/>
              <a:gd name="connsiteY3" fmla="*/ 215027 h 457358"/>
              <a:gd name="connsiteX4" fmla="*/ 459407 w 546100"/>
              <a:gd name="connsiteY4" fmla="*/ 171339 h 457358"/>
              <a:gd name="connsiteX5" fmla="*/ 475790 w 546100"/>
              <a:gd name="connsiteY5" fmla="*/ 176117 h 457358"/>
              <a:gd name="connsiteX6" fmla="*/ 475107 w 546100"/>
              <a:gd name="connsiteY6" fmla="*/ 192500 h 457358"/>
              <a:gd name="connsiteX7" fmla="*/ 475107 w 546100"/>
              <a:gd name="connsiteY7" fmla="*/ 192500 h 457358"/>
              <a:gd name="connsiteX8" fmla="*/ 344726 w 546100"/>
              <a:gd name="connsiteY8" fmla="*/ 196596 h 457358"/>
              <a:gd name="connsiteX9" fmla="*/ 342678 w 546100"/>
              <a:gd name="connsiteY9" fmla="*/ 195913 h 457358"/>
              <a:gd name="connsiteX10" fmla="*/ 337217 w 546100"/>
              <a:gd name="connsiteY10" fmla="*/ 178165 h 457358"/>
              <a:gd name="connsiteX11" fmla="*/ 386366 w 546100"/>
              <a:gd name="connsiteY11" fmla="*/ 81232 h 457358"/>
              <a:gd name="connsiteX12" fmla="*/ 403431 w 546100"/>
              <a:gd name="connsiteY12" fmla="*/ 77819 h 457358"/>
              <a:gd name="connsiteX13" fmla="*/ 410258 w 546100"/>
              <a:gd name="connsiteY13" fmla="*/ 93520 h 457358"/>
              <a:gd name="connsiteX14" fmla="*/ 361109 w 546100"/>
              <a:gd name="connsiteY14" fmla="*/ 189770 h 457358"/>
              <a:gd name="connsiteX15" fmla="*/ 344726 w 546100"/>
              <a:gd name="connsiteY15" fmla="*/ 196596 h 457358"/>
              <a:gd name="connsiteX16" fmla="*/ 344726 w 546100"/>
              <a:gd name="connsiteY16" fmla="*/ 196596 h 457358"/>
              <a:gd name="connsiteX17" fmla="*/ 281242 w 546100"/>
              <a:gd name="connsiteY17" fmla="*/ 182261 h 457358"/>
              <a:gd name="connsiteX18" fmla="*/ 266224 w 546100"/>
              <a:gd name="connsiteY18" fmla="*/ 182261 h 457358"/>
              <a:gd name="connsiteX19" fmla="*/ 259398 w 546100"/>
              <a:gd name="connsiteY19" fmla="*/ 169974 h 457358"/>
              <a:gd name="connsiteX20" fmla="*/ 259398 w 546100"/>
              <a:gd name="connsiteY20" fmla="*/ 62119 h 457358"/>
              <a:gd name="connsiteX21" fmla="*/ 265541 w 546100"/>
              <a:gd name="connsiteY21" fmla="*/ 49832 h 457358"/>
              <a:gd name="connsiteX22" fmla="*/ 280559 w 546100"/>
              <a:gd name="connsiteY22" fmla="*/ 49832 h 457358"/>
              <a:gd name="connsiteX23" fmla="*/ 286703 w 546100"/>
              <a:gd name="connsiteY23" fmla="*/ 62119 h 457358"/>
              <a:gd name="connsiteX24" fmla="*/ 286703 w 546100"/>
              <a:gd name="connsiteY24" fmla="*/ 169291 h 457358"/>
              <a:gd name="connsiteX25" fmla="*/ 281242 w 546100"/>
              <a:gd name="connsiteY25" fmla="*/ 182261 h 457358"/>
              <a:gd name="connsiteX26" fmla="*/ 281242 w 546100"/>
              <a:gd name="connsiteY26" fmla="*/ 182261 h 457358"/>
              <a:gd name="connsiteX27" fmla="*/ 204788 w 546100"/>
              <a:gd name="connsiteY27" fmla="*/ 195913 h 457358"/>
              <a:gd name="connsiteX28" fmla="*/ 202740 w 546100"/>
              <a:gd name="connsiteY28" fmla="*/ 196596 h 457358"/>
              <a:gd name="connsiteX29" fmla="*/ 186357 w 546100"/>
              <a:gd name="connsiteY29" fmla="*/ 189770 h 457358"/>
              <a:gd name="connsiteX30" fmla="*/ 137208 w 546100"/>
              <a:gd name="connsiteY30" fmla="*/ 93520 h 457358"/>
              <a:gd name="connsiteX31" fmla="*/ 144034 w 546100"/>
              <a:gd name="connsiteY31" fmla="*/ 77819 h 457358"/>
              <a:gd name="connsiteX32" fmla="*/ 161100 w 546100"/>
              <a:gd name="connsiteY32" fmla="*/ 81232 h 457358"/>
              <a:gd name="connsiteX33" fmla="*/ 210249 w 546100"/>
              <a:gd name="connsiteY33" fmla="*/ 178165 h 457358"/>
              <a:gd name="connsiteX34" fmla="*/ 204788 w 546100"/>
              <a:gd name="connsiteY34" fmla="*/ 195913 h 457358"/>
              <a:gd name="connsiteX35" fmla="*/ 204788 w 546100"/>
              <a:gd name="connsiteY35" fmla="*/ 195913 h 457358"/>
              <a:gd name="connsiteX36" fmla="*/ 150178 w 546100"/>
              <a:gd name="connsiteY36" fmla="*/ 233458 h 457358"/>
              <a:gd name="connsiteX37" fmla="*/ 131064 w 546100"/>
              <a:gd name="connsiteY37" fmla="*/ 236188 h 457358"/>
              <a:gd name="connsiteX38" fmla="*/ 71676 w 546100"/>
              <a:gd name="connsiteY38" fmla="*/ 192500 h 457358"/>
              <a:gd name="connsiteX39" fmla="*/ 70310 w 546100"/>
              <a:gd name="connsiteY39" fmla="*/ 174752 h 457358"/>
              <a:gd name="connsiteX40" fmla="*/ 87376 w 546100"/>
              <a:gd name="connsiteY40" fmla="*/ 170656 h 457358"/>
              <a:gd name="connsiteX41" fmla="*/ 147447 w 546100"/>
              <a:gd name="connsiteY41" fmla="*/ 214344 h 457358"/>
              <a:gd name="connsiteX42" fmla="*/ 150178 w 546100"/>
              <a:gd name="connsiteY42" fmla="*/ 233458 h 457358"/>
              <a:gd name="connsiteX43" fmla="*/ 530400 w 546100"/>
              <a:gd name="connsiteY43" fmla="*/ 225266 h 457358"/>
              <a:gd name="connsiteX44" fmla="*/ 534495 w 546100"/>
              <a:gd name="connsiteY44" fmla="*/ 205470 h 457358"/>
              <a:gd name="connsiteX45" fmla="*/ 504460 w 546100"/>
              <a:gd name="connsiteY45" fmla="*/ 158369 h 457358"/>
              <a:gd name="connsiteX46" fmla="*/ 505143 w 546100"/>
              <a:gd name="connsiteY46" fmla="*/ 149495 h 457358"/>
              <a:gd name="connsiteX47" fmla="*/ 461455 w 546100"/>
              <a:gd name="connsiteY47" fmla="*/ 97615 h 457358"/>
              <a:gd name="connsiteX48" fmla="*/ 411623 w 546100"/>
              <a:gd name="connsiteY48" fmla="*/ 51880 h 457358"/>
              <a:gd name="connsiteX49" fmla="*/ 362474 w 546100"/>
              <a:gd name="connsiteY49" fmla="*/ 17748 h 457358"/>
              <a:gd name="connsiteX50" fmla="*/ 346774 w 546100"/>
              <a:gd name="connsiteY50" fmla="*/ 20479 h 457358"/>
              <a:gd name="connsiteX51" fmla="*/ 273733 w 546100"/>
              <a:gd name="connsiteY51" fmla="*/ 10922 h 457358"/>
              <a:gd name="connsiteX52" fmla="*/ 242332 w 546100"/>
              <a:gd name="connsiteY52" fmla="*/ 0 h 457358"/>
              <a:gd name="connsiteX53" fmla="*/ 200692 w 546100"/>
              <a:gd name="connsiteY53" fmla="*/ 20479 h 457358"/>
              <a:gd name="connsiteX54" fmla="*/ 184991 w 546100"/>
              <a:gd name="connsiteY54" fmla="*/ 17748 h 457358"/>
              <a:gd name="connsiteX55" fmla="*/ 135842 w 546100"/>
              <a:gd name="connsiteY55" fmla="*/ 51880 h 457358"/>
              <a:gd name="connsiteX56" fmla="*/ 86011 w 546100"/>
              <a:gd name="connsiteY56" fmla="*/ 97615 h 457358"/>
              <a:gd name="connsiteX57" fmla="*/ 41640 w 546100"/>
              <a:gd name="connsiteY57" fmla="*/ 149495 h 457358"/>
              <a:gd name="connsiteX58" fmla="*/ 42323 w 546100"/>
              <a:gd name="connsiteY58" fmla="*/ 159052 h 457358"/>
              <a:gd name="connsiteX59" fmla="*/ 12287 w 546100"/>
              <a:gd name="connsiteY59" fmla="*/ 206153 h 457358"/>
              <a:gd name="connsiteX60" fmla="*/ 16383 w 546100"/>
              <a:gd name="connsiteY60" fmla="*/ 225949 h 457358"/>
              <a:gd name="connsiteX61" fmla="*/ 0 w 546100"/>
              <a:gd name="connsiteY61" fmla="*/ 262811 h 457358"/>
              <a:gd name="connsiteX62" fmla="*/ 46419 w 546100"/>
              <a:gd name="connsiteY62" fmla="*/ 322882 h 457358"/>
              <a:gd name="connsiteX63" fmla="*/ 108537 w 546100"/>
              <a:gd name="connsiteY63" fmla="*/ 362474 h 457358"/>
              <a:gd name="connsiteX64" fmla="*/ 108537 w 546100"/>
              <a:gd name="connsiteY64" fmla="*/ 394557 h 457358"/>
              <a:gd name="connsiteX65" fmla="*/ 148812 w 546100"/>
              <a:gd name="connsiteY65" fmla="*/ 429371 h 457358"/>
              <a:gd name="connsiteX66" fmla="*/ 216392 w 546100"/>
              <a:gd name="connsiteY66" fmla="*/ 429371 h 457358"/>
              <a:gd name="connsiteX67" fmla="*/ 273733 w 546100"/>
              <a:gd name="connsiteY67" fmla="*/ 463502 h 457358"/>
              <a:gd name="connsiteX68" fmla="*/ 330391 w 546100"/>
              <a:gd name="connsiteY68" fmla="*/ 429371 h 457358"/>
              <a:gd name="connsiteX69" fmla="*/ 398653 w 546100"/>
              <a:gd name="connsiteY69" fmla="*/ 429371 h 457358"/>
              <a:gd name="connsiteX70" fmla="*/ 438928 w 546100"/>
              <a:gd name="connsiteY70" fmla="*/ 394557 h 457358"/>
              <a:gd name="connsiteX71" fmla="*/ 438928 w 546100"/>
              <a:gd name="connsiteY71" fmla="*/ 362474 h 457358"/>
              <a:gd name="connsiteX72" fmla="*/ 501047 w 546100"/>
              <a:gd name="connsiteY72" fmla="*/ 322882 h 457358"/>
              <a:gd name="connsiteX73" fmla="*/ 546783 w 546100"/>
              <a:gd name="connsiteY73" fmla="*/ 262128 h 457358"/>
              <a:gd name="connsiteX74" fmla="*/ 530400 w 546100"/>
              <a:gd name="connsiteY74" fmla="*/ 225266 h 457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546100" h="457358">
                <a:moveTo>
                  <a:pt x="475107" y="192500"/>
                </a:moveTo>
                <a:lnTo>
                  <a:pt x="415719" y="236188"/>
                </a:lnTo>
                <a:cubicBezTo>
                  <a:pt x="409575" y="238919"/>
                  <a:pt x="402749" y="237554"/>
                  <a:pt x="398653" y="232093"/>
                </a:cubicBezTo>
                <a:cubicBezTo>
                  <a:pt x="394557" y="226632"/>
                  <a:pt x="395240" y="219805"/>
                  <a:pt x="399336" y="215027"/>
                </a:cubicBezTo>
                <a:lnTo>
                  <a:pt x="459407" y="171339"/>
                </a:lnTo>
                <a:cubicBezTo>
                  <a:pt x="465550" y="169291"/>
                  <a:pt x="471694" y="171339"/>
                  <a:pt x="475790" y="176117"/>
                </a:cubicBezTo>
                <a:cubicBezTo>
                  <a:pt x="479203" y="180896"/>
                  <a:pt x="478520" y="187722"/>
                  <a:pt x="475107" y="192500"/>
                </a:cubicBezTo>
                <a:lnTo>
                  <a:pt x="475107" y="192500"/>
                </a:lnTo>
                <a:close/>
                <a:moveTo>
                  <a:pt x="344726" y="196596"/>
                </a:moveTo>
                <a:cubicBezTo>
                  <a:pt x="344043" y="196596"/>
                  <a:pt x="343360" y="195913"/>
                  <a:pt x="342678" y="195913"/>
                </a:cubicBezTo>
                <a:cubicBezTo>
                  <a:pt x="336534" y="192500"/>
                  <a:pt x="333804" y="184309"/>
                  <a:pt x="337217" y="178165"/>
                </a:cubicBezTo>
                <a:lnTo>
                  <a:pt x="386366" y="81232"/>
                </a:lnTo>
                <a:cubicBezTo>
                  <a:pt x="390461" y="76454"/>
                  <a:pt x="397288" y="75089"/>
                  <a:pt x="403431" y="77819"/>
                </a:cubicBezTo>
                <a:cubicBezTo>
                  <a:pt x="408892" y="80550"/>
                  <a:pt x="412306" y="87376"/>
                  <a:pt x="410258" y="93520"/>
                </a:cubicBezTo>
                <a:lnTo>
                  <a:pt x="361109" y="189770"/>
                </a:lnTo>
                <a:cubicBezTo>
                  <a:pt x="357696" y="195913"/>
                  <a:pt x="350187" y="198644"/>
                  <a:pt x="344726" y="196596"/>
                </a:cubicBezTo>
                <a:lnTo>
                  <a:pt x="344726" y="196596"/>
                </a:lnTo>
                <a:close/>
                <a:moveTo>
                  <a:pt x="281242" y="182261"/>
                </a:moveTo>
                <a:cubicBezTo>
                  <a:pt x="276463" y="184991"/>
                  <a:pt x="271002" y="184991"/>
                  <a:pt x="266224" y="182261"/>
                </a:cubicBezTo>
                <a:cubicBezTo>
                  <a:pt x="261445" y="180213"/>
                  <a:pt x="258715" y="174752"/>
                  <a:pt x="259398" y="169974"/>
                </a:cubicBezTo>
                <a:lnTo>
                  <a:pt x="259398" y="62119"/>
                </a:lnTo>
                <a:cubicBezTo>
                  <a:pt x="258715" y="57340"/>
                  <a:pt x="260763" y="51880"/>
                  <a:pt x="265541" y="49832"/>
                </a:cubicBezTo>
                <a:cubicBezTo>
                  <a:pt x="270320" y="47101"/>
                  <a:pt x="275781" y="47101"/>
                  <a:pt x="280559" y="49832"/>
                </a:cubicBezTo>
                <a:cubicBezTo>
                  <a:pt x="285337" y="51880"/>
                  <a:pt x="288068" y="57340"/>
                  <a:pt x="286703" y="62119"/>
                </a:cubicBezTo>
                <a:lnTo>
                  <a:pt x="286703" y="169291"/>
                </a:lnTo>
                <a:cubicBezTo>
                  <a:pt x="287385" y="174752"/>
                  <a:pt x="285337" y="179530"/>
                  <a:pt x="281242" y="182261"/>
                </a:cubicBezTo>
                <a:lnTo>
                  <a:pt x="281242" y="182261"/>
                </a:lnTo>
                <a:close/>
                <a:moveTo>
                  <a:pt x="204788" y="195913"/>
                </a:moveTo>
                <a:cubicBezTo>
                  <a:pt x="204105" y="195913"/>
                  <a:pt x="203422" y="196596"/>
                  <a:pt x="202740" y="196596"/>
                </a:cubicBezTo>
                <a:cubicBezTo>
                  <a:pt x="196596" y="198644"/>
                  <a:pt x="189770" y="195913"/>
                  <a:pt x="186357" y="189770"/>
                </a:cubicBezTo>
                <a:lnTo>
                  <a:pt x="137208" y="93520"/>
                </a:lnTo>
                <a:cubicBezTo>
                  <a:pt x="135842" y="87376"/>
                  <a:pt x="138573" y="80550"/>
                  <a:pt x="144034" y="77819"/>
                </a:cubicBezTo>
                <a:cubicBezTo>
                  <a:pt x="149495" y="75089"/>
                  <a:pt x="157004" y="76454"/>
                  <a:pt x="161100" y="81232"/>
                </a:cubicBezTo>
                <a:lnTo>
                  <a:pt x="210249" y="178165"/>
                </a:lnTo>
                <a:cubicBezTo>
                  <a:pt x="213662" y="184991"/>
                  <a:pt x="210931" y="192500"/>
                  <a:pt x="204788" y="195913"/>
                </a:cubicBezTo>
                <a:lnTo>
                  <a:pt x="204788" y="195913"/>
                </a:lnTo>
                <a:close/>
                <a:moveTo>
                  <a:pt x="150178" y="233458"/>
                </a:moveTo>
                <a:cubicBezTo>
                  <a:pt x="145399" y="239601"/>
                  <a:pt x="137208" y="240967"/>
                  <a:pt x="131064" y="236188"/>
                </a:cubicBezTo>
                <a:lnTo>
                  <a:pt x="71676" y="192500"/>
                </a:lnTo>
                <a:cubicBezTo>
                  <a:pt x="66897" y="187722"/>
                  <a:pt x="66897" y="180213"/>
                  <a:pt x="70310" y="174752"/>
                </a:cubicBezTo>
                <a:cubicBezTo>
                  <a:pt x="74406" y="169291"/>
                  <a:pt x="81232" y="167926"/>
                  <a:pt x="87376" y="170656"/>
                </a:cubicBezTo>
                <a:lnTo>
                  <a:pt x="147447" y="214344"/>
                </a:lnTo>
                <a:cubicBezTo>
                  <a:pt x="152908" y="219123"/>
                  <a:pt x="154273" y="227314"/>
                  <a:pt x="150178" y="233458"/>
                </a:cubicBezTo>
                <a:close/>
                <a:moveTo>
                  <a:pt x="530400" y="225266"/>
                </a:moveTo>
                <a:cubicBezTo>
                  <a:pt x="533130" y="219123"/>
                  <a:pt x="534495" y="212296"/>
                  <a:pt x="534495" y="205470"/>
                </a:cubicBezTo>
                <a:cubicBezTo>
                  <a:pt x="534495" y="185674"/>
                  <a:pt x="522891" y="167243"/>
                  <a:pt x="504460" y="158369"/>
                </a:cubicBezTo>
                <a:cubicBezTo>
                  <a:pt x="505143" y="155639"/>
                  <a:pt x="505143" y="152225"/>
                  <a:pt x="505143" y="149495"/>
                </a:cubicBezTo>
                <a:cubicBezTo>
                  <a:pt x="505143" y="123555"/>
                  <a:pt x="486712" y="101711"/>
                  <a:pt x="461455" y="97615"/>
                </a:cubicBezTo>
                <a:cubicBezTo>
                  <a:pt x="458041" y="72358"/>
                  <a:pt x="437563" y="53245"/>
                  <a:pt x="411623" y="51880"/>
                </a:cubicBezTo>
                <a:cubicBezTo>
                  <a:pt x="404114" y="31401"/>
                  <a:pt x="384318" y="17748"/>
                  <a:pt x="362474" y="17748"/>
                </a:cubicBezTo>
                <a:cubicBezTo>
                  <a:pt x="357013" y="17748"/>
                  <a:pt x="351552" y="18431"/>
                  <a:pt x="346774" y="20479"/>
                </a:cubicBezTo>
                <a:cubicBezTo>
                  <a:pt x="329025" y="-2048"/>
                  <a:pt x="296259" y="-6826"/>
                  <a:pt x="273733" y="10922"/>
                </a:cubicBezTo>
                <a:cubicBezTo>
                  <a:pt x="264859" y="4096"/>
                  <a:pt x="253254" y="0"/>
                  <a:pt x="242332" y="0"/>
                </a:cubicBezTo>
                <a:cubicBezTo>
                  <a:pt x="225949" y="0"/>
                  <a:pt x="210931" y="7509"/>
                  <a:pt x="200692" y="20479"/>
                </a:cubicBezTo>
                <a:cubicBezTo>
                  <a:pt x="195231" y="19113"/>
                  <a:pt x="190452" y="17748"/>
                  <a:pt x="184991" y="17748"/>
                </a:cubicBezTo>
                <a:cubicBezTo>
                  <a:pt x="163147" y="17748"/>
                  <a:pt x="143351" y="31401"/>
                  <a:pt x="135842" y="51880"/>
                </a:cubicBezTo>
                <a:cubicBezTo>
                  <a:pt x="110585" y="53245"/>
                  <a:pt x="89424" y="72358"/>
                  <a:pt x="86011" y="97615"/>
                </a:cubicBezTo>
                <a:cubicBezTo>
                  <a:pt x="60754" y="101711"/>
                  <a:pt x="42323" y="123555"/>
                  <a:pt x="41640" y="149495"/>
                </a:cubicBezTo>
                <a:cubicBezTo>
                  <a:pt x="41640" y="152908"/>
                  <a:pt x="41640" y="155639"/>
                  <a:pt x="42323" y="159052"/>
                </a:cubicBezTo>
                <a:cubicBezTo>
                  <a:pt x="23892" y="167926"/>
                  <a:pt x="12970" y="186357"/>
                  <a:pt x="12287" y="206153"/>
                </a:cubicBezTo>
                <a:cubicBezTo>
                  <a:pt x="12287" y="212979"/>
                  <a:pt x="13653" y="219805"/>
                  <a:pt x="16383" y="225949"/>
                </a:cubicBezTo>
                <a:cubicBezTo>
                  <a:pt x="5461" y="235506"/>
                  <a:pt x="0" y="249158"/>
                  <a:pt x="0" y="262811"/>
                </a:cubicBezTo>
                <a:cubicBezTo>
                  <a:pt x="0" y="293529"/>
                  <a:pt x="30035" y="312642"/>
                  <a:pt x="46419" y="322882"/>
                </a:cubicBezTo>
                <a:lnTo>
                  <a:pt x="108537" y="362474"/>
                </a:lnTo>
                <a:lnTo>
                  <a:pt x="108537" y="394557"/>
                </a:lnTo>
                <a:cubicBezTo>
                  <a:pt x="108537" y="416401"/>
                  <a:pt x="126286" y="429371"/>
                  <a:pt x="148812" y="429371"/>
                </a:cubicBezTo>
                <a:lnTo>
                  <a:pt x="216392" y="429371"/>
                </a:lnTo>
                <a:cubicBezTo>
                  <a:pt x="230045" y="449850"/>
                  <a:pt x="254619" y="463502"/>
                  <a:pt x="273733" y="463502"/>
                </a:cubicBezTo>
                <a:cubicBezTo>
                  <a:pt x="292846" y="463502"/>
                  <a:pt x="316055" y="449850"/>
                  <a:pt x="330391" y="429371"/>
                </a:cubicBezTo>
                <a:lnTo>
                  <a:pt x="398653" y="429371"/>
                </a:lnTo>
                <a:cubicBezTo>
                  <a:pt x="420497" y="429371"/>
                  <a:pt x="438928" y="416401"/>
                  <a:pt x="438928" y="394557"/>
                </a:cubicBezTo>
                <a:lnTo>
                  <a:pt x="438928" y="362474"/>
                </a:lnTo>
                <a:lnTo>
                  <a:pt x="501047" y="322882"/>
                </a:lnTo>
                <a:cubicBezTo>
                  <a:pt x="516747" y="312642"/>
                  <a:pt x="546783" y="292846"/>
                  <a:pt x="546783" y="262128"/>
                </a:cubicBezTo>
                <a:cubicBezTo>
                  <a:pt x="546100" y="248476"/>
                  <a:pt x="540639" y="234823"/>
                  <a:pt x="530400" y="225266"/>
                </a:cubicBezTo>
                <a:close/>
              </a:path>
            </a:pathLst>
          </a:custGeom>
          <a:solidFill>
            <a:schemeClr val="accent3"/>
          </a:solidFill>
          <a:ln w="674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Graphic 11" descr="Shell"/>
          <p:cNvSpPr/>
          <p:nvPr/>
        </p:nvSpPr>
        <p:spPr>
          <a:xfrm>
            <a:off x="5921375" y="1498600"/>
            <a:ext cx="409575" cy="342900"/>
          </a:xfrm>
          <a:custGeom>
            <a:avLst/>
            <a:gdLst>
              <a:gd name="connsiteX0" fmla="*/ 475107 w 546100"/>
              <a:gd name="connsiteY0" fmla="*/ 192500 h 457358"/>
              <a:gd name="connsiteX1" fmla="*/ 415719 w 546100"/>
              <a:gd name="connsiteY1" fmla="*/ 236188 h 457358"/>
              <a:gd name="connsiteX2" fmla="*/ 398653 w 546100"/>
              <a:gd name="connsiteY2" fmla="*/ 232093 h 457358"/>
              <a:gd name="connsiteX3" fmla="*/ 399336 w 546100"/>
              <a:gd name="connsiteY3" fmla="*/ 215027 h 457358"/>
              <a:gd name="connsiteX4" fmla="*/ 459407 w 546100"/>
              <a:gd name="connsiteY4" fmla="*/ 171339 h 457358"/>
              <a:gd name="connsiteX5" fmla="*/ 475790 w 546100"/>
              <a:gd name="connsiteY5" fmla="*/ 176117 h 457358"/>
              <a:gd name="connsiteX6" fmla="*/ 475107 w 546100"/>
              <a:gd name="connsiteY6" fmla="*/ 192500 h 457358"/>
              <a:gd name="connsiteX7" fmla="*/ 475107 w 546100"/>
              <a:gd name="connsiteY7" fmla="*/ 192500 h 457358"/>
              <a:gd name="connsiteX8" fmla="*/ 344726 w 546100"/>
              <a:gd name="connsiteY8" fmla="*/ 196596 h 457358"/>
              <a:gd name="connsiteX9" fmla="*/ 342678 w 546100"/>
              <a:gd name="connsiteY9" fmla="*/ 195913 h 457358"/>
              <a:gd name="connsiteX10" fmla="*/ 337217 w 546100"/>
              <a:gd name="connsiteY10" fmla="*/ 178165 h 457358"/>
              <a:gd name="connsiteX11" fmla="*/ 386366 w 546100"/>
              <a:gd name="connsiteY11" fmla="*/ 81232 h 457358"/>
              <a:gd name="connsiteX12" fmla="*/ 403431 w 546100"/>
              <a:gd name="connsiteY12" fmla="*/ 77819 h 457358"/>
              <a:gd name="connsiteX13" fmla="*/ 410258 w 546100"/>
              <a:gd name="connsiteY13" fmla="*/ 93520 h 457358"/>
              <a:gd name="connsiteX14" fmla="*/ 361109 w 546100"/>
              <a:gd name="connsiteY14" fmla="*/ 189770 h 457358"/>
              <a:gd name="connsiteX15" fmla="*/ 344726 w 546100"/>
              <a:gd name="connsiteY15" fmla="*/ 196596 h 457358"/>
              <a:gd name="connsiteX16" fmla="*/ 344726 w 546100"/>
              <a:gd name="connsiteY16" fmla="*/ 196596 h 457358"/>
              <a:gd name="connsiteX17" fmla="*/ 281242 w 546100"/>
              <a:gd name="connsiteY17" fmla="*/ 182261 h 457358"/>
              <a:gd name="connsiteX18" fmla="*/ 266224 w 546100"/>
              <a:gd name="connsiteY18" fmla="*/ 182261 h 457358"/>
              <a:gd name="connsiteX19" fmla="*/ 259398 w 546100"/>
              <a:gd name="connsiteY19" fmla="*/ 169974 h 457358"/>
              <a:gd name="connsiteX20" fmla="*/ 259398 w 546100"/>
              <a:gd name="connsiteY20" fmla="*/ 62119 h 457358"/>
              <a:gd name="connsiteX21" fmla="*/ 265541 w 546100"/>
              <a:gd name="connsiteY21" fmla="*/ 49832 h 457358"/>
              <a:gd name="connsiteX22" fmla="*/ 280559 w 546100"/>
              <a:gd name="connsiteY22" fmla="*/ 49832 h 457358"/>
              <a:gd name="connsiteX23" fmla="*/ 286703 w 546100"/>
              <a:gd name="connsiteY23" fmla="*/ 62119 h 457358"/>
              <a:gd name="connsiteX24" fmla="*/ 286703 w 546100"/>
              <a:gd name="connsiteY24" fmla="*/ 169291 h 457358"/>
              <a:gd name="connsiteX25" fmla="*/ 281242 w 546100"/>
              <a:gd name="connsiteY25" fmla="*/ 182261 h 457358"/>
              <a:gd name="connsiteX26" fmla="*/ 281242 w 546100"/>
              <a:gd name="connsiteY26" fmla="*/ 182261 h 457358"/>
              <a:gd name="connsiteX27" fmla="*/ 204788 w 546100"/>
              <a:gd name="connsiteY27" fmla="*/ 195913 h 457358"/>
              <a:gd name="connsiteX28" fmla="*/ 202740 w 546100"/>
              <a:gd name="connsiteY28" fmla="*/ 196596 h 457358"/>
              <a:gd name="connsiteX29" fmla="*/ 186357 w 546100"/>
              <a:gd name="connsiteY29" fmla="*/ 189770 h 457358"/>
              <a:gd name="connsiteX30" fmla="*/ 137208 w 546100"/>
              <a:gd name="connsiteY30" fmla="*/ 93520 h 457358"/>
              <a:gd name="connsiteX31" fmla="*/ 144034 w 546100"/>
              <a:gd name="connsiteY31" fmla="*/ 77819 h 457358"/>
              <a:gd name="connsiteX32" fmla="*/ 161100 w 546100"/>
              <a:gd name="connsiteY32" fmla="*/ 81232 h 457358"/>
              <a:gd name="connsiteX33" fmla="*/ 210249 w 546100"/>
              <a:gd name="connsiteY33" fmla="*/ 178165 h 457358"/>
              <a:gd name="connsiteX34" fmla="*/ 204788 w 546100"/>
              <a:gd name="connsiteY34" fmla="*/ 195913 h 457358"/>
              <a:gd name="connsiteX35" fmla="*/ 204788 w 546100"/>
              <a:gd name="connsiteY35" fmla="*/ 195913 h 457358"/>
              <a:gd name="connsiteX36" fmla="*/ 150178 w 546100"/>
              <a:gd name="connsiteY36" fmla="*/ 233458 h 457358"/>
              <a:gd name="connsiteX37" fmla="*/ 131064 w 546100"/>
              <a:gd name="connsiteY37" fmla="*/ 236188 h 457358"/>
              <a:gd name="connsiteX38" fmla="*/ 71676 w 546100"/>
              <a:gd name="connsiteY38" fmla="*/ 192500 h 457358"/>
              <a:gd name="connsiteX39" fmla="*/ 70310 w 546100"/>
              <a:gd name="connsiteY39" fmla="*/ 174752 h 457358"/>
              <a:gd name="connsiteX40" fmla="*/ 87376 w 546100"/>
              <a:gd name="connsiteY40" fmla="*/ 170656 h 457358"/>
              <a:gd name="connsiteX41" fmla="*/ 147447 w 546100"/>
              <a:gd name="connsiteY41" fmla="*/ 214344 h 457358"/>
              <a:gd name="connsiteX42" fmla="*/ 150178 w 546100"/>
              <a:gd name="connsiteY42" fmla="*/ 233458 h 457358"/>
              <a:gd name="connsiteX43" fmla="*/ 530400 w 546100"/>
              <a:gd name="connsiteY43" fmla="*/ 225266 h 457358"/>
              <a:gd name="connsiteX44" fmla="*/ 534495 w 546100"/>
              <a:gd name="connsiteY44" fmla="*/ 205470 h 457358"/>
              <a:gd name="connsiteX45" fmla="*/ 504460 w 546100"/>
              <a:gd name="connsiteY45" fmla="*/ 158369 h 457358"/>
              <a:gd name="connsiteX46" fmla="*/ 505143 w 546100"/>
              <a:gd name="connsiteY46" fmla="*/ 149495 h 457358"/>
              <a:gd name="connsiteX47" fmla="*/ 461455 w 546100"/>
              <a:gd name="connsiteY47" fmla="*/ 97615 h 457358"/>
              <a:gd name="connsiteX48" fmla="*/ 411623 w 546100"/>
              <a:gd name="connsiteY48" fmla="*/ 51880 h 457358"/>
              <a:gd name="connsiteX49" fmla="*/ 362474 w 546100"/>
              <a:gd name="connsiteY49" fmla="*/ 17748 h 457358"/>
              <a:gd name="connsiteX50" fmla="*/ 346774 w 546100"/>
              <a:gd name="connsiteY50" fmla="*/ 20479 h 457358"/>
              <a:gd name="connsiteX51" fmla="*/ 273733 w 546100"/>
              <a:gd name="connsiteY51" fmla="*/ 10922 h 457358"/>
              <a:gd name="connsiteX52" fmla="*/ 242332 w 546100"/>
              <a:gd name="connsiteY52" fmla="*/ 0 h 457358"/>
              <a:gd name="connsiteX53" fmla="*/ 200692 w 546100"/>
              <a:gd name="connsiteY53" fmla="*/ 20479 h 457358"/>
              <a:gd name="connsiteX54" fmla="*/ 184991 w 546100"/>
              <a:gd name="connsiteY54" fmla="*/ 17748 h 457358"/>
              <a:gd name="connsiteX55" fmla="*/ 135842 w 546100"/>
              <a:gd name="connsiteY55" fmla="*/ 51880 h 457358"/>
              <a:gd name="connsiteX56" fmla="*/ 86011 w 546100"/>
              <a:gd name="connsiteY56" fmla="*/ 97615 h 457358"/>
              <a:gd name="connsiteX57" fmla="*/ 41640 w 546100"/>
              <a:gd name="connsiteY57" fmla="*/ 149495 h 457358"/>
              <a:gd name="connsiteX58" fmla="*/ 42323 w 546100"/>
              <a:gd name="connsiteY58" fmla="*/ 159052 h 457358"/>
              <a:gd name="connsiteX59" fmla="*/ 12287 w 546100"/>
              <a:gd name="connsiteY59" fmla="*/ 206153 h 457358"/>
              <a:gd name="connsiteX60" fmla="*/ 16383 w 546100"/>
              <a:gd name="connsiteY60" fmla="*/ 225949 h 457358"/>
              <a:gd name="connsiteX61" fmla="*/ 0 w 546100"/>
              <a:gd name="connsiteY61" fmla="*/ 262811 h 457358"/>
              <a:gd name="connsiteX62" fmla="*/ 46419 w 546100"/>
              <a:gd name="connsiteY62" fmla="*/ 322882 h 457358"/>
              <a:gd name="connsiteX63" fmla="*/ 108537 w 546100"/>
              <a:gd name="connsiteY63" fmla="*/ 362474 h 457358"/>
              <a:gd name="connsiteX64" fmla="*/ 108537 w 546100"/>
              <a:gd name="connsiteY64" fmla="*/ 394557 h 457358"/>
              <a:gd name="connsiteX65" fmla="*/ 148812 w 546100"/>
              <a:gd name="connsiteY65" fmla="*/ 429371 h 457358"/>
              <a:gd name="connsiteX66" fmla="*/ 216392 w 546100"/>
              <a:gd name="connsiteY66" fmla="*/ 429371 h 457358"/>
              <a:gd name="connsiteX67" fmla="*/ 273733 w 546100"/>
              <a:gd name="connsiteY67" fmla="*/ 463502 h 457358"/>
              <a:gd name="connsiteX68" fmla="*/ 330391 w 546100"/>
              <a:gd name="connsiteY68" fmla="*/ 429371 h 457358"/>
              <a:gd name="connsiteX69" fmla="*/ 398653 w 546100"/>
              <a:gd name="connsiteY69" fmla="*/ 429371 h 457358"/>
              <a:gd name="connsiteX70" fmla="*/ 438928 w 546100"/>
              <a:gd name="connsiteY70" fmla="*/ 394557 h 457358"/>
              <a:gd name="connsiteX71" fmla="*/ 438928 w 546100"/>
              <a:gd name="connsiteY71" fmla="*/ 362474 h 457358"/>
              <a:gd name="connsiteX72" fmla="*/ 501047 w 546100"/>
              <a:gd name="connsiteY72" fmla="*/ 322882 h 457358"/>
              <a:gd name="connsiteX73" fmla="*/ 546783 w 546100"/>
              <a:gd name="connsiteY73" fmla="*/ 262128 h 457358"/>
              <a:gd name="connsiteX74" fmla="*/ 530400 w 546100"/>
              <a:gd name="connsiteY74" fmla="*/ 225266 h 457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546100" h="457358">
                <a:moveTo>
                  <a:pt x="475107" y="192500"/>
                </a:moveTo>
                <a:lnTo>
                  <a:pt x="415719" y="236188"/>
                </a:lnTo>
                <a:cubicBezTo>
                  <a:pt x="409575" y="238919"/>
                  <a:pt x="402749" y="237554"/>
                  <a:pt x="398653" y="232093"/>
                </a:cubicBezTo>
                <a:cubicBezTo>
                  <a:pt x="394557" y="226632"/>
                  <a:pt x="395240" y="219805"/>
                  <a:pt x="399336" y="215027"/>
                </a:cubicBezTo>
                <a:lnTo>
                  <a:pt x="459407" y="171339"/>
                </a:lnTo>
                <a:cubicBezTo>
                  <a:pt x="465550" y="169291"/>
                  <a:pt x="471694" y="171339"/>
                  <a:pt x="475790" y="176117"/>
                </a:cubicBezTo>
                <a:cubicBezTo>
                  <a:pt x="479203" y="180896"/>
                  <a:pt x="478520" y="187722"/>
                  <a:pt x="475107" y="192500"/>
                </a:cubicBezTo>
                <a:lnTo>
                  <a:pt x="475107" y="192500"/>
                </a:lnTo>
                <a:close/>
                <a:moveTo>
                  <a:pt x="344726" y="196596"/>
                </a:moveTo>
                <a:cubicBezTo>
                  <a:pt x="344043" y="196596"/>
                  <a:pt x="343360" y="195913"/>
                  <a:pt x="342678" y="195913"/>
                </a:cubicBezTo>
                <a:cubicBezTo>
                  <a:pt x="336534" y="192500"/>
                  <a:pt x="333804" y="184309"/>
                  <a:pt x="337217" y="178165"/>
                </a:cubicBezTo>
                <a:lnTo>
                  <a:pt x="386366" y="81232"/>
                </a:lnTo>
                <a:cubicBezTo>
                  <a:pt x="390461" y="76454"/>
                  <a:pt x="397288" y="75089"/>
                  <a:pt x="403431" y="77819"/>
                </a:cubicBezTo>
                <a:cubicBezTo>
                  <a:pt x="408892" y="80550"/>
                  <a:pt x="412306" y="87376"/>
                  <a:pt x="410258" y="93520"/>
                </a:cubicBezTo>
                <a:lnTo>
                  <a:pt x="361109" y="189770"/>
                </a:lnTo>
                <a:cubicBezTo>
                  <a:pt x="357696" y="195913"/>
                  <a:pt x="350187" y="198644"/>
                  <a:pt x="344726" y="196596"/>
                </a:cubicBezTo>
                <a:lnTo>
                  <a:pt x="344726" y="196596"/>
                </a:lnTo>
                <a:close/>
                <a:moveTo>
                  <a:pt x="281242" y="182261"/>
                </a:moveTo>
                <a:cubicBezTo>
                  <a:pt x="276463" y="184991"/>
                  <a:pt x="271002" y="184991"/>
                  <a:pt x="266224" y="182261"/>
                </a:cubicBezTo>
                <a:cubicBezTo>
                  <a:pt x="261445" y="180213"/>
                  <a:pt x="258715" y="174752"/>
                  <a:pt x="259398" y="169974"/>
                </a:cubicBezTo>
                <a:lnTo>
                  <a:pt x="259398" y="62119"/>
                </a:lnTo>
                <a:cubicBezTo>
                  <a:pt x="258715" y="57340"/>
                  <a:pt x="260763" y="51880"/>
                  <a:pt x="265541" y="49832"/>
                </a:cubicBezTo>
                <a:cubicBezTo>
                  <a:pt x="270320" y="47101"/>
                  <a:pt x="275781" y="47101"/>
                  <a:pt x="280559" y="49832"/>
                </a:cubicBezTo>
                <a:cubicBezTo>
                  <a:pt x="285337" y="51880"/>
                  <a:pt x="288068" y="57340"/>
                  <a:pt x="286703" y="62119"/>
                </a:cubicBezTo>
                <a:lnTo>
                  <a:pt x="286703" y="169291"/>
                </a:lnTo>
                <a:cubicBezTo>
                  <a:pt x="287385" y="174752"/>
                  <a:pt x="285337" y="179530"/>
                  <a:pt x="281242" y="182261"/>
                </a:cubicBezTo>
                <a:lnTo>
                  <a:pt x="281242" y="182261"/>
                </a:lnTo>
                <a:close/>
                <a:moveTo>
                  <a:pt x="204788" y="195913"/>
                </a:moveTo>
                <a:cubicBezTo>
                  <a:pt x="204105" y="195913"/>
                  <a:pt x="203422" y="196596"/>
                  <a:pt x="202740" y="196596"/>
                </a:cubicBezTo>
                <a:cubicBezTo>
                  <a:pt x="196596" y="198644"/>
                  <a:pt x="189770" y="195913"/>
                  <a:pt x="186357" y="189770"/>
                </a:cubicBezTo>
                <a:lnTo>
                  <a:pt x="137208" y="93520"/>
                </a:lnTo>
                <a:cubicBezTo>
                  <a:pt x="135842" y="87376"/>
                  <a:pt x="138573" y="80550"/>
                  <a:pt x="144034" y="77819"/>
                </a:cubicBezTo>
                <a:cubicBezTo>
                  <a:pt x="149495" y="75089"/>
                  <a:pt x="157004" y="76454"/>
                  <a:pt x="161100" y="81232"/>
                </a:cubicBezTo>
                <a:lnTo>
                  <a:pt x="210249" y="178165"/>
                </a:lnTo>
                <a:cubicBezTo>
                  <a:pt x="213662" y="184991"/>
                  <a:pt x="210931" y="192500"/>
                  <a:pt x="204788" y="195913"/>
                </a:cubicBezTo>
                <a:lnTo>
                  <a:pt x="204788" y="195913"/>
                </a:lnTo>
                <a:close/>
                <a:moveTo>
                  <a:pt x="150178" y="233458"/>
                </a:moveTo>
                <a:cubicBezTo>
                  <a:pt x="145399" y="239601"/>
                  <a:pt x="137208" y="240967"/>
                  <a:pt x="131064" y="236188"/>
                </a:cubicBezTo>
                <a:lnTo>
                  <a:pt x="71676" y="192500"/>
                </a:lnTo>
                <a:cubicBezTo>
                  <a:pt x="66897" y="187722"/>
                  <a:pt x="66897" y="180213"/>
                  <a:pt x="70310" y="174752"/>
                </a:cubicBezTo>
                <a:cubicBezTo>
                  <a:pt x="74406" y="169291"/>
                  <a:pt x="81232" y="167926"/>
                  <a:pt x="87376" y="170656"/>
                </a:cubicBezTo>
                <a:lnTo>
                  <a:pt x="147447" y="214344"/>
                </a:lnTo>
                <a:cubicBezTo>
                  <a:pt x="152908" y="219123"/>
                  <a:pt x="154273" y="227314"/>
                  <a:pt x="150178" y="233458"/>
                </a:cubicBezTo>
                <a:close/>
                <a:moveTo>
                  <a:pt x="530400" y="225266"/>
                </a:moveTo>
                <a:cubicBezTo>
                  <a:pt x="533130" y="219123"/>
                  <a:pt x="534495" y="212296"/>
                  <a:pt x="534495" y="205470"/>
                </a:cubicBezTo>
                <a:cubicBezTo>
                  <a:pt x="534495" y="185674"/>
                  <a:pt x="522891" y="167243"/>
                  <a:pt x="504460" y="158369"/>
                </a:cubicBezTo>
                <a:cubicBezTo>
                  <a:pt x="505143" y="155639"/>
                  <a:pt x="505143" y="152225"/>
                  <a:pt x="505143" y="149495"/>
                </a:cubicBezTo>
                <a:cubicBezTo>
                  <a:pt x="505143" y="123555"/>
                  <a:pt x="486712" y="101711"/>
                  <a:pt x="461455" y="97615"/>
                </a:cubicBezTo>
                <a:cubicBezTo>
                  <a:pt x="458041" y="72358"/>
                  <a:pt x="437563" y="53245"/>
                  <a:pt x="411623" y="51880"/>
                </a:cubicBezTo>
                <a:cubicBezTo>
                  <a:pt x="404114" y="31401"/>
                  <a:pt x="384318" y="17748"/>
                  <a:pt x="362474" y="17748"/>
                </a:cubicBezTo>
                <a:cubicBezTo>
                  <a:pt x="357013" y="17748"/>
                  <a:pt x="351552" y="18431"/>
                  <a:pt x="346774" y="20479"/>
                </a:cubicBezTo>
                <a:cubicBezTo>
                  <a:pt x="329025" y="-2048"/>
                  <a:pt x="296259" y="-6826"/>
                  <a:pt x="273733" y="10922"/>
                </a:cubicBezTo>
                <a:cubicBezTo>
                  <a:pt x="264859" y="4096"/>
                  <a:pt x="253254" y="0"/>
                  <a:pt x="242332" y="0"/>
                </a:cubicBezTo>
                <a:cubicBezTo>
                  <a:pt x="225949" y="0"/>
                  <a:pt x="210931" y="7509"/>
                  <a:pt x="200692" y="20479"/>
                </a:cubicBezTo>
                <a:cubicBezTo>
                  <a:pt x="195231" y="19113"/>
                  <a:pt x="190452" y="17748"/>
                  <a:pt x="184991" y="17748"/>
                </a:cubicBezTo>
                <a:cubicBezTo>
                  <a:pt x="163147" y="17748"/>
                  <a:pt x="143351" y="31401"/>
                  <a:pt x="135842" y="51880"/>
                </a:cubicBezTo>
                <a:cubicBezTo>
                  <a:pt x="110585" y="53245"/>
                  <a:pt x="89424" y="72358"/>
                  <a:pt x="86011" y="97615"/>
                </a:cubicBezTo>
                <a:cubicBezTo>
                  <a:pt x="60754" y="101711"/>
                  <a:pt x="42323" y="123555"/>
                  <a:pt x="41640" y="149495"/>
                </a:cubicBezTo>
                <a:cubicBezTo>
                  <a:pt x="41640" y="152908"/>
                  <a:pt x="41640" y="155639"/>
                  <a:pt x="42323" y="159052"/>
                </a:cubicBezTo>
                <a:cubicBezTo>
                  <a:pt x="23892" y="167926"/>
                  <a:pt x="12970" y="186357"/>
                  <a:pt x="12287" y="206153"/>
                </a:cubicBezTo>
                <a:cubicBezTo>
                  <a:pt x="12287" y="212979"/>
                  <a:pt x="13653" y="219805"/>
                  <a:pt x="16383" y="225949"/>
                </a:cubicBezTo>
                <a:cubicBezTo>
                  <a:pt x="5461" y="235506"/>
                  <a:pt x="0" y="249158"/>
                  <a:pt x="0" y="262811"/>
                </a:cubicBezTo>
                <a:cubicBezTo>
                  <a:pt x="0" y="293529"/>
                  <a:pt x="30035" y="312642"/>
                  <a:pt x="46419" y="322882"/>
                </a:cubicBezTo>
                <a:lnTo>
                  <a:pt x="108537" y="362474"/>
                </a:lnTo>
                <a:lnTo>
                  <a:pt x="108537" y="394557"/>
                </a:lnTo>
                <a:cubicBezTo>
                  <a:pt x="108537" y="416401"/>
                  <a:pt x="126286" y="429371"/>
                  <a:pt x="148812" y="429371"/>
                </a:cubicBezTo>
                <a:lnTo>
                  <a:pt x="216392" y="429371"/>
                </a:lnTo>
                <a:cubicBezTo>
                  <a:pt x="230045" y="449850"/>
                  <a:pt x="254619" y="463502"/>
                  <a:pt x="273733" y="463502"/>
                </a:cubicBezTo>
                <a:cubicBezTo>
                  <a:pt x="292846" y="463502"/>
                  <a:pt x="316055" y="449850"/>
                  <a:pt x="330391" y="429371"/>
                </a:cubicBezTo>
                <a:lnTo>
                  <a:pt x="398653" y="429371"/>
                </a:lnTo>
                <a:cubicBezTo>
                  <a:pt x="420497" y="429371"/>
                  <a:pt x="438928" y="416401"/>
                  <a:pt x="438928" y="394557"/>
                </a:cubicBezTo>
                <a:lnTo>
                  <a:pt x="438928" y="362474"/>
                </a:lnTo>
                <a:lnTo>
                  <a:pt x="501047" y="322882"/>
                </a:lnTo>
                <a:cubicBezTo>
                  <a:pt x="516747" y="312642"/>
                  <a:pt x="546783" y="292846"/>
                  <a:pt x="546783" y="262128"/>
                </a:cubicBezTo>
                <a:cubicBezTo>
                  <a:pt x="546100" y="248476"/>
                  <a:pt x="540639" y="234823"/>
                  <a:pt x="530400" y="225266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 w="674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Graphic 11" descr="Shell"/>
          <p:cNvSpPr/>
          <p:nvPr/>
        </p:nvSpPr>
        <p:spPr>
          <a:xfrm>
            <a:off x="9277350" y="3743325"/>
            <a:ext cx="409575" cy="342900"/>
          </a:xfrm>
          <a:custGeom>
            <a:avLst/>
            <a:gdLst>
              <a:gd name="connsiteX0" fmla="*/ 475107 w 546100"/>
              <a:gd name="connsiteY0" fmla="*/ 192500 h 457358"/>
              <a:gd name="connsiteX1" fmla="*/ 415719 w 546100"/>
              <a:gd name="connsiteY1" fmla="*/ 236188 h 457358"/>
              <a:gd name="connsiteX2" fmla="*/ 398653 w 546100"/>
              <a:gd name="connsiteY2" fmla="*/ 232093 h 457358"/>
              <a:gd name="connsiteX3" fmla="*/ 399336 w 546100"/>
              <a:gd name="connsiteY3" fmla="*/ 215027 h 457358"/>
              <a:gd name="connsiteX4" fmla="*/ 459407 w 546100"/>
              <a:gd name="connsiteY4" fmla="*/ 171339 h 457358"/>
              <a:gd name="connsiteX5" fmla="*/ 475790 w 546100"/>
              <a:gd name="connsiteY5" fmla="*/ 176117 h 457358"/>
              <a:gd name="connsiteX6" fmla="*/ 475107 w 546100"/>
              <a:gd name="connsiteY6" fmla="*/ 192500 h 457358"/>
              <a:gd name="connsiteX7" fmla="*/ 475107 w 546100"/>
              <a:gd name="connsiteY7" fmla="*/ 192500 h 457358"/>
              <a:gd name="connsiteX8" fmla="*/ 344726 w 546100"/>
              <a:gd name="connsiteY8" fmla="*/ 196596 h 457358"/>
              <a:gd name="connsiteX9" fmla="*/ 342678 w 546100"/>
              <a:gd name="connsiteY9" fmla="*/ 195913 h 457358"/>
              <a:gd name="connsiteX10" fmla="*/ 337217 w 546100"/>
              <a:gd name="connsiteY10" fmla="*/ 178165 h 457358"/>
              <a:gd name="connsiteX11" fmla="*/ 386366 w 546100"/>
              <a:gd name="connsiteY11" fmla="*/ 81232 h 457358"/>
              <a:gd name="connsiteX12" fmla="*/ 403431 w 546100"/>
              <a:gd name="connsiteY12" fmla="*/ 77819 h 457358"/>
              <a:gd name="connsiteX13" fmla="*/ 410258 w 546100"/>
              <a:gd name="connsiteY13" fmla="*/ 93520 h 457358"/>
              <a:gd name="connsiteX14" fmla="*/ 361109 w 546100"/>
              <a:gd name="connsiteY14" fmla="*/ 189770 h 457358"/>
              <a:gd name="connsiteX15" fmla="*/ 344726 w 546100"/>
              <a:gd name="connsiteY15" fmla="*/ 196596 h 457358"/>
              <a:gd name="connsiteX16" fmla="*/ 344726 w 546100"/>
              <a:gd name="connsiteY16" fmla="*/ 196596 h 457358"/>
              <a:gd name="connsiteX17" fmla="*/ 281242 w 546100"/>
              <a:gd name="connsiteY17" fmla="*/ 182261 h 457358"/>
              <a:gd name="connsiteX18" fmla="*/ 266224 w 546100"/>
              <a:gd name="connsiteY18" fmla="*/ 182261 h 457358"/>
              <a:gd name="connsiteX19" fmla="*/ 259398 w 546100"/>
              <a:gd name="connsiteY19" fmla="*/ 169974 h 457358"/>
              <a:gd name="connsiteX20" fmla="*/ 259398 w 546100"/>
              <a:gd name="connsiteY20" fmla="*/ 62119 h 457358"/>
              <a:gd name="connsiteX21" fmla="*/ 265541 w 546100"/>
              <a:gd name="connsiteY21" fmla="*/ 49832 h 457358"/>
              <a:gd name="connsiteX22" fmla="*/ 280559 w 546100"/>
              <a:gd name="connsiteY22" fmla="*/ 49832 h 457358"/>
              <a:gd name="connsiteX23" fmla="*/ 286703 w 546100"/>
              <a:gd name="connsiteY23" fmla="*/ 62119 h 457358"/>
              <a:gd name="connsiteX24" fmla="*/ 286703 w 546100"/>
              <a:gd name="connsiteY24" fmla="*/ 169291 h 457358"/>
              <a:gd name="connsiteX25" fmla="*/ 281242 w 546100"/>
              <a:gd name="connsiteY25" fmla="*/ 182261 h 457358"/>
              <a:gd name="connsiteX26" fmla="*/ 281242 w 546100"/>
              <a:gd name="connsiteY26" fmla="*/ 182261 h 457358"/>
              <a:gd name="connsiteX27" fmla="*/ 204788 w 546100"/>
              <a:gd name="connsiteY27" fmla="*/ 195913 h 457358"/>
              <a:gd name="connsiteX28" fmla="*/ 202740 w 546100"/>
              <a:gd name="connsiteY28" fmla="*/ 196596 h 457358"/>
              <a:gd name="connsiteX29" fmla="*/ 186357 w 546100"/>
              <a:gd name="connsiteY29" fmla="*/ 189770 h 457358"/>
              <a:gd name="connsiteX30" fmla="*/ 137208 w 546100"/>
              <a:gd name="connsiteY30" fmla="*/ 93520 h 457358"/>
              <a:gd name="connsiteX31" fmla="*/ 144034 w 546100"/>
              <a:gd name="connsiteY31" fmla="*/ 77819 h 457358"/>
              <a:gd name="connsiteX32" fmla="*/ 161100 w 546100"/>
              <a:gd name="connsiteY32" fmla="*/ 81232 h 457358"/>
              <a:gd name="connsiteX33" fmla="*/ 210249 w 546100"/>
              <a:gd name="connsiteY33" fmla="*/ 178165 h 457358"/>
              <a:gd name="connsiteX34" fmla="*/ 204788 w 546100"/>
              <a:gd name="connsiteY34" fmla="*/ 195913 h 457358"/>
              <a:gd name="connsiteX35" fmla="*/ 204788 w 546100"/>
              <a:gd name="connsiteY35" fmla="*/ 195913 h 457358"/>
              <a:gd name="connsiteX36" fmla="*/ 150178 w 546100"/>
              <a:gd name="connsiteY36" fmla="*/ 233458 h 457358"/>
              <a:gd name="connsiteX37" fmla="*/ 131064 w 546100"/>
              <a:gd name="connsiteY37" fmla="*/ 236188 h 457358"/>
              <a:gd name="connsiteX38" fmla="*/ 71676 w 546100"/>
              <a:gd name="connsiteY38" fmla="*/ 192500 h 457358"/>
              <a:gd name="connsiteX39" fmla="*/ 70310 w 546100"/>
              <a:gd name="connsiteY39" fmla="*/ 174752 h 457358"/>
              <a:gd name="connsiteX40" fmla="*/ 87376 w 546100"/>
              <a:gd name="connsiteY40" fmla="*/ 170656 h 457358"/>
              <a:gd name="connsiteX41" fmla="*/ 147447 w 546100"/>
              <a:gd name="connsiteY41" fmla="*/ 214344 h 457358"/>
              <a:gd name="connsiteX42" fmla="*/ 150178 w 546100"/>
              <a:gd name="connsiteY42" fmla="*/ 233458 h 457358"/>
              <a:gd name="connsiteX43" fmla="*/ 530400 w 546100"/>
              <a:gd name="connsiteY43" fmla="*/ 225266 h 457358"/>
              <a:gd name="connsiteX44" fmla="*/ 534495 w 546100"/>
              <a:gd name="connsiteY44" fmla="*/ 205470 h 457358"/>
              <a:gd name="connsiteX45" fmla="*/ 504460 w 546100"/>
              <a:gd name="connsiteY45" fmla="*/ 158369 h 457358"/>
              <a:gd name="connsiteX46" fmla="*/ 505143 w 546100"/>
              <a:gd name="connsiteY46" fmla="*/ 149495 h 457358"/>
              <a:gd name="connsiteX47" fmla="*/ 461455 w 546100"/>
              <a:gd name="connsiteY47" fmla="*/ 97615 h 457358"/>
              <a:gd name="connsiteX48" fmla="*/ 411623 w 546100"/>
              <a:gd name="connsiteY48" fmla="*/ 51880 h 457358"/>
              <a:gd name="connsiteX49" fmla="*/ 362474 w 546100"/>
              <a:gd name="connsiteY49" fmla="*/ 17748 h 457358"/>
              <a:gd name="connsiteX50" fmla="*/ 346774 w 546100"/>
              <a:gd name="connsiteY50" fmla="*/ 20479 h 457358"/>
              <a:gd name="connsiteX51" fmla="*/ 273733 w 546100"/>
              <a:gd name="connsiteY51" fmla="*/ 10922 h 457358"/>
              <a:gd name="connsiteX52" fmla="*/ 242332 w 546100"/>
              <a:gd name="connsiteY52" fmla="*/ 0 h 457358"/>
              <a:gd name="connsiteX53" fmla="*/ 200692 w 546100"/>
              <a:gd name="connsiteY53" fmla="*/ 20479 h 457358"/>
              <a:gd name="connsiteX54" fmla="*/ 184991 w 546100"/>
              <a:gd name="connsiteY54" fmla="*/ 17748 h 457358"/>
              <a:gd name="connsiteX55" fmla="*/ 135842 w 546100"/>
              <a:gd name="connsiteY55" fmla="*/ 51880 h 457358"/>
              <a:gd name="connsiteX56" fmla="*/ 86011 w 546100"/>
              <a:gd name="connsiteY56" fmla="*/ 97615 h 457358"/>
              <a:gd name="connsiteX57" fmla="*/ 41640 w 546100"/>
              <a:gd name="connsiteY57" fmla="*/ 149495 h 457358"/>
              <a:gd name="connsiteX58" fmla="*/ 42323 w 546100"/>
              <a:gd name="connsiteY58" fmla="*/ 159052 h 457358"/>
              <a:gd name="connsiteX59" fmla="*/ 12287 w 546100"/>
              <a:gd name="connsiteY59" fmla="*/ 206153 h 457358"/>
              <a:gd name="connsiteX60" fmla="*/ 16383 w 546100"/>
              <a:gd name="connsiteY60" fmla="*/ 225949 h 457358"/>
              <a:gd name="connsiteX61" fmla="*/ 0 w 546100"/>
              <a:gd name="connsiteY61" fmla="*/ 262811 h 457358"/>
              <a:gd name="connsiteX62" fmla="*/ 46419 w 546100"/>
              <a:gd name="connsiteY62" fmla="*/ 322882 h 457358"/>
              <a:gd name="connsiteX63" fmla="*/ 108537 w 546100"/>
              <a:gd name="connsiteY63" fmla="*/ 362474 h 457358"/>
              <a:gd name="connsiteX64" fmla="*/ 108537 w 546100"/>
              <a:gd name="connsiteY64" fmla="*/ 394557 h 457358"/>
              <a:gd name="connsiteX65" fmla="*/ 148812 w 546100"/>
              <a:gd name="connsiteY65" fmla="*/ 429371 h 457358"/>
              <a:gd name="connsiteX66" fmla="*/ 216392 w 546100"/>
              <a:gd name="connsiteY66" fmla="*/ 429371 h 457358"/>
              <a:gd name="connsiteX67" fmla="*/ 273733 w 546100"/>
              <a:gd name="connsiteY67" fmla="*/ 463502 h 457358"/>
              <a:gd name="connsiteX68" fmla="*/ 330391 w 546100"/>
              <a:gd name="connsiteY68" fmla="*/ 429371 h 457358"/>
              <a:gd name="connsiteX69" fmla="*/ 398653 w 546100"/>
              <a:gd name="connsiteY69" fmla="*/ 429371 h 457358"/>
              <a:gd name="connsiteX70" fmla="*/ 438928 w 546100"/>
              <a:gd name="connsiteY70" fmla="*/ 394557 h 457358"/>
              <a:gd name="connsiteX71" fmla="*/ 438928 w 546100"/>
              <a:gd name="connsiteY71" fmla="*/ 362474 h 457358"/>
              <a:gd name="connsiteX72" fmla="*/ 501047 w 546100"/>
              <a:gd name="connsiteY72" fmla="*/ 322882 h 457358"/>
              <a:gd name="connsiteX73" fmla="*/ 546783 w 546100"/>
              <a:gd name="connsiteY73" fmla="*/ 262128 h 457358"/>
              <a:gd name="connsiteX74" fmla="*/ 530400 w 546100"/>
              <a:gd name="connsiteY74" fmla="*/ 225266 h 457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546100" h="457358">
                <a:moveTo>
                  <a:pt x="475107" y="192500"/>
                </a:moveTo>
                <a:lnTo>
                  <a:pt x="415719" y="236188"/>
                </a:lnTo>
                <a:cubicBezTo>
                  <a:pt x="409575" y="238919"/>
                  <a:pt x="402749" y="237554"/>
                  <a:pt x="398653" y="232093"/>
                </a:cubicBezTo>
                <a:cubicBezTo>
                  <a:pt x="394557" y="226632"/>
                  <a:pt x="395240" y="219805"/>
                  <a:pt x="399336" y="215027"/>
                </a:cubicBezTo>
                <a:lnTo>
                  <a:pt x="459407" y="171339"/>
                </a:lnTo>
                <a:cubicBezTo>
                  <a:pt x="465550" y="169291"/>
                  <a:pt x="471694" y="171339"/>
                  <a:pt x="475790" y="176117"/>
                </a:cubicBezTo>
                <a:cubicBezTo>
                  <a:pt x="479203" y="180896"/>
                  <a:pt x="478520" y="187722"/>
                  <a:pt x="475107" y="192500"/>
                </a:cubicBezTo>
                <a:lnTo>
                  <a:pt x="475107" y="192500"/>
                </a:lnTo>
                <a:close/>
                <a:moveTo>
                  <a:pt x="344726" y="196596"/>
                </a:moveTo>
                <a:cubicBezTo>
                  <a:pt x="344043" y="196596"/>
                  <a:pt x="343360" y="195913"/>
                  <a:pt x="342678" y="195913"/>
                </a:cubicBezTo>
                <a:cubicBezTo>
                  <a:pt x="336534" y="192500"/>
                  <a:pt x="333804" y="184309"/>
                  <a:pt x="337217" y="178165"/>
                </a:cubicBezTo>
                <a:lnTo>
                  <a:pt x="386366" y="81232"/>
                </a:lnTo>
                <a:cubicBezTo>
                  <a:pt x="390461" y="76454"/>
                  <a:pt x="397288" y="75089"/>
                  <a:pt x="403431" y="77819"/>
                </a:cubicBezTo>
                <a:cubicBezTo>
                  <a:pt x="408892" y="80550"/>
                  <a:pt x="412306" y="87376"/>
                  <a:pt x="410258" y="93520"/>
                </a:cubicBezTo>
                <a:lnTo>
                  <a:pt x="361109" y="189770"/>
                </a:lnTo>
                <a:cubicBezTo>
                  <a:pt x="357696" y="195913"/>
                  <a:pt x="350187" y="198644"/>
                  <a:pt x="344726" y="196596"/>
                </a:cubicBezTo>
                <a:lnTo>
                  <a:pt x="344726" y="196596"/>
                </a:lnTo>
                <a:close/>
                <a:moveTo>
                  <a:pt x="281242" y="182261"/>
                </a:moveTo>
                <a:cubicBezTo>
                  <a:pt x="276463" y="184991"/>
                  <a:pt x="271002" y="184991"/>
                  <a:pt x="266224" y="182261"/>
                </a:cubicBezTo>
                <a:cubicBezTo>
                  <a:pt x="261445" y="180213"/>
                  <a:pt x="258715" y="174752"/>
                  <a:pt x="259398" y="169974"/>
                </a:cubicBezTo>
                <a:lnTo>
                  <a:pt x="259398" y="62119"/>
                </a:lnTo>
                <a:cubicBezTo>
                  <a:pt x="258715" y="57340"/>
                  <a:pt x="260763" y="51880"/>
                  <a:pt x="265541" y="49832"/>
                </a:cubicBezTo>
                <a:cubicBezTo>
                  <a:pt x="270320" y="47101"/>
                  <a:pt x="275781" y="47101"/>
                  <a:pt x="280559" y="49832"/>
                </a:cubicBezTo>
                <a:cubicBezTo>
                  <a:pt x="285337" y="51880"/>
                  <a:pt x="288068" y="57340"/>
                  <a:pt x="286703" y="62119"/>
                </a:cubicBezTo>
                <a:lnTo>
                  <a:pt x="286703" y="169291"/>
                </a:lnTo>
                <a:cubicBezTo>
                  <a:pt x="287385" y="174752"/>
                  <a:pt x="285337" y="179530"/>
                  <a:pt x="281242" y="182261"/>
                </a:cubicBezTo>
                <a:lnTo>
                  <a:pt x="281242" y="182261"/>
                </a:lnTo>
                <a:close/>
                <a:moveTo>
                  <a:pt x="204788" y="195913"/>
                </a:moveTo>
                <a:cubicBezTo>
                  <a:pt x="204105" y="195913"/>
                  <a:pt x="203422" y="196596"/>
                  <a:pt x="202740" y="196596"/>
                </a:cubicBezTo>
                <a:cubicBezTo>
                  <a:pt x="196596" y="198644"/>
                  <a:pt x="189770" y="195913"/>
                  <a:pt x="186357" y="189770"/>
                </a:cubicBezTo>
                <a:lnTo>
                  <a:pt x="137208" y="93520"/>
                </a:lnTo>
                <a:cubicBezTo>
                  <a:pt x="135842" y="87376"/>
                  <a:pt x="138573" y="80550"/>
                  <a:pt x="144034" y="77819"/>
                </a:cubicBezTo>
                <a:cubicBezTo>
                  <a:pt x="149495" y="75089"/>
                  <a:pt x="157004" y="76454"/>
                  <a:pt x="161100" y="81232"/>
                </a:cubicBezTo>
                <a:lnTo>
                  <a:pt x="210249" y="178165"/>
                </a:lnTo>
                <a:cubicBezTo>
                  <a:pt x="213662" y="184991"/>
                  <a:pt x="210931" y="192500"/>
                  <a:pt x="204788" y="195913"/>
                </a:cubicBezTo>
                <a:lnTo>
                  <a:pt x="204788" y="195913"/>
                </a:lnTo>
                <a:close/>
                <a:moveTo>
                  <a:pt x="150178" y="233458"/>
                </a:moveTo>
                <a:cubicBezTo>
                  <a:pt x="145399" y="239601"/>
                  <a:pt x="137208" y="240967"/>
                  <a:pt x="131064" y="236188"/>
                </a:cubicBezTo>
                <a:lnTo>
                  <a:pt x="71676" y="192500"/>
                </a:lnTo>
                <a:cubicBezTo>
                  <a:pt x="66897" y="187722"/>
                  <a:pt x="66897" y="180213"/>
                  <a:pt x="70310" y="174752"/>
                </a:cubicBezTo>
                <a:cubicBezTo>
                  <a:pt x="74406" y="169291"/>
                  <a:pt x="81232" y="167926"/>
                  <a:pt x="87376" y="170656"/>
                </a:cubicBezTo>
                <a:lnTo>
                  <a:pt x="147447" y="214344"/>
                </a:lnTo>
                <a:cubicBezTo>
                  <a:pt x="152908" y="219123"/>
                  <a:pt x="154273" y="227314"/>
                  <a:pt x="150178" y="233458"/>
                </a:cubicBezTo>
                <a:close/>
                <a:moveTo>
                  <a:pt x="530400" y="225266"/>
                </a:moveTo>
                <a:cubicBezTo>
                  <a:pt x="533130" y="219123"/>
                  <a:pt x="534495" y="212296"/>
                  <a:pt x="534495" y="205470"/>
                </a:cubicBezTo>
                <a:cubicBezTo>
                  <a:pt x="534495" y="185674"/>
                  <a:pt x="522891" y="167243"/>
                  <a:pt x="504460" y="158369"/>
                </a:cubicBezTo>
                <a:cubicBezTo>
                  <a:pt x="505143" y="155639"/>
                  <a:pt x="505143" y="152225"/>
                  <a:pt x="505143" y="149495"/>
                </a:cubicBezTo>
                <a:cubicBezTo>
                  <a:pt x="505143" y="123555"/>
                  <a:pt x="486712" y="101711"/>
                  <a:pt x="461455" y="97615"/>
                </a:cubicBezTo>
                <a:cubicBezTo>
                  <a:pt x="458041" y="72358"/>
                  <a:pt x="437563" y="53245"/>
                  <a:pt x="411623" y="51880"/>
                </a:cubicBezTo>
                <a:cubicBezTo>
                  <a:pt x="404114" y="31401"/>
                  <a:pt x="384318" y="17748"/>
                  <a:pt x="362474" y="17748"/>
                </a:cubicBezTo>
                <a:cubicBezTo>
                  <a:pt x="357013" y="17748"/>
                  <a:pt x="351552" y="18431"/>
                  <a:pt x="346774" y="20479"/>
                </a:cubicBezTo>
                <a:cubicBezTo>
                  <a:pt x="329025" y="-2048"/>
                  <a:pt x="296259" y="-6826"/>
                  <a:pt x="273733" y="10922"/>
                </a:cubicBezTo>
                <a:cubicBezTo>
                  <a:pt x="264859" y="4096"/>
                  <a:pt x="253254" y="0"/>
                  <a:pt x="242332" y="0"/>
                </a:cubicBezTo>
                <a:cubicBezTo>
                  <a:pt x="225949" y="0"/>
                  <a:pt x="210931" y="7509"/>
                  <a:pt x="200692" y="20479"/>
                </a:cubicBezTo>
                <a:cubicBezTo>
                  <a:pt x="195231" y="19113"/>
                  <a:pt x="190452" y="17748"/>
                  <a:pt x="184991" y="17748"/>
                </a:cubicBezTo>
                <a:cubicBezTo>
                  <a:pt x="163147" y="17748"/>
                  <a:pt x="143351" y="31401"/>
                  <a:pt x="135842" y="51880"/>
                </a:cubicBezTo>
                <a:cubicBezTo>
                  <a:pt x="110585" y="53245"/>
                  <a:pt x="89424" y="72358"/>
                  <a:pt x="86011" y="97615"/>
                </a:cubicBezTo>
                <a:cubicBezTo>
                  <a:pt x="60754" y="101711"/>
                  <a:pt x="42323" y="123555"/>
                  <a:pt x="41640" y="149495"/>
                </a:cubicBezTo>
                <a:cubicBezTo>
                  <a:pt x="41640" y="152908"/>
                  <a:pt x="41640" y="155639"/>
                  <a:pt x="42323" y="159052"/>
                </a:cubicBezTo>
                <a:cubicBezTo>
                  <a:pt x="23892" y="167926"/>
                  <a:pt x="12970" y="186357"/>
                  <a:pt x="12287" y="206153"/>
                </a:cubicBezTo>
                <a:cubicBezTo>
                  <a:pt x="12287" y="212979"/>
                  <a:pt x="13653" y="219805"/>
                  <a:pt x="16383" y="225949"/>
                </a:cubicBezTo>
                <a:cubicBezTo>
                  <a:pt x="5461" y="235506"/>
                  <a:pt x="0" y="249158"/>
                  <a:pt x="0" y="262811"/>
                </a:cubicBezTo>
                <a:cubicBezTo>
                  <a:pt x="0" y="293529"/>
                  <a:pt x="30035" y="312642"/>
                  <a:pt x="46419" y="322882"/>
                </a:cubicBezTo>
                <a:lnTo>
                  <a:pt x="108537" y="362474"/>
                </a:lnTo>
                <a:lnTo>
                  <a:pt x="108537" y="394557"/>
                </a:lnTo>
                <a:cubicBezTo>
                  <a:pt x="108537" y="416401"/>
                  <a:pt x="126286" y="429371"/>
                  <a:pt x="148812" y="429371"/>
                </a:cubicBezTo>
                <a:lnTo>
                  <a:pt x="216392" y="429371"/>
                </a:lnTo>
                <a:cubicBezTo>
                  <a:pt x="230045" y="449850"/>
                  <a:pt x="254619" y="463502"/>
                  <a:pt x="273733" y="463502"/>
                </a:cubicBezTo>
                <a:cubicBezTo>
                  <a:pt x="292846" y="463502"/>
                  <a:pt x="316055" y="449850"/>
                  <a:pt x="330391" y="429371"/>
                </a:cubicBezTo>
                <a:lnTo>
                  <a:pt x="398653" y="429371"/>
                </a:lnTo>
                <a:cubicBezTo>
                  <a:pt x="420497" y="429371"/>
                  <a:pt x="438928" y="416401"/>
                  <a:pt x="438928" y="394557"/>
                </a:cubicBezTo>
                <a:lnTo>
                  <a:pt x="438928" y="362474"/>
                </a:lnTo>
                <a:lnTo>
                  <a:pt x="501047" y="322882"/>
                </a:lnTo>
                <a:cubicBezTo>
                  <a:pt x="516747" y="312642"/>
                  <a:pt x="546783" y="292846"/>
                  <a:pt x="546783" y="262128"/>
                </a:cubicBezTo>
                <a:cubicBezTo>
                  <a:pt x="546100" y="248476"/>
                  <a:pt x="540639" y="234823"/>
                  <a:pt x="530400" y="225266"/>
                </a:cubicBezTo>
                <a:close/>
              </a:path>
            </a:pathLst>
          </a:custGeom>
          <a:solidFill>
            <a:schemeClr val="accent6"/>
          </a:solidFill>
          <a:ln w="674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Graphic 11" descr="Shell"/>
          <p:cNvSpPr/>
          <p:nvPr/>
        </p:nvSpPr>
        <p:spPr>
          <a:xfrm>
            <a:off x="8740775" y="2063750"/>
            <a:ext cx="409575" cy="342900"/>
          </a:xfrm>
          <a:custGeom>
            <a:avLst/>
            <a:gdLst>
              <a:gd name="connsiteX0" fmla="*/ 475107 w 546100"/>
              <a:gd name="connsiteY0" fmla="*/ 192500 h 457358"/>
              <a:gd name="connsiteX1" fmla="*/ 415719 w 546100"/>
              <a:gd name="connsiteY1" fmla="*/ 236188 h 457358"/>
              <a:gd name="connsiteX2" fmla="*/ 398653 w 546100"/>
              <a:gd name="connsiteY2" fmla="*/ 232093 h 457358"/>
              <a:gd name="connsiteX3" fmla="*/ 399336 w 546100"/>
              <a:gd name="connsiteY3" fmla="*/ 215027 h 457358"/>
              <a:gd name="connsiteX4" fmla="*/ 459407 w 546100"/>
              <a:gd name="connsiteY4" fmla="*/ 171339 h 457358"/>
              <a:gd name="connsiteX5" fmla="*/ 475790 w 546100"/>
              <a:gd name="connsiteY5" fmla="*/ 176117 h 457358"/>
              <a:gd name="connsiteX6" fmla="*/ 475107 w 546100"/>
              <a:gd name="connsiteY6" fmla="*/ 192500 h 457358"/>
              <a:gd name="connsiteX7" fmla="*/ 475107 w 546100"/>
              <a:gd name="connsiteY7" fmla="*/ 192500 h 457358"/>
              <a:gd name="connsiteX8" fmla="*/ 344726 w 546100"/>
              <a:gd name="connsiteY8" fmla="*/ 196596 h 457358"/>
              <a:gd name="connsiteX9" fmla="*/ 342678 w 546100"/>
              <a:gd name="connsiteY9" fmla="*/ 195913 h 457358"/>
              <a:gd name="connsiteX10" fmla="*/ 337217 w 546100"/>
              <a:gd name="connsiteY10" fmla="*/ 178165 h 457358"/>
              <a:gd name="connsiteX11" fmla="*/ 386366 w 546100"/>
              <a:gd name="connsiteY11" fmla="*/ 81232 h 457358"/>
              <a:gd name="connsiteX12" fmla="*/ 403431 w 546100"/>
              <a:gd name="connsiteY12" fmla="*/ 77819 h 457358"/>
              <a:gd name="connsiteX13" fmla="*/ 410258 w 546100"/>
              <a:gd name="connsiteY13" fmla="*/ 93520 h 457358"/>
              <a:gd name="connsiteX14" fmla="*/ 361109 w 546100"/>
              <a:gd name="connsiteY14" fmla="*/ 189770 h 457358"/>
              <a:gd name="connsiteX15" fmla="*/ 344726 w 546100"/>
              <a:gd name="connsiteY15" fmla="*/ 196596 h 457358"/>
              <a:gd name="connsiteX16" fmla="*/ 344726 w 546100"/>
              <a:gd name="connsiteY16" fmla="*/ 196596 h 457358"/>
              <a:gd name="connsiteX17" fmla="*/ 281242 w 546100"/>
              <a:gd name="connsiteY17" fmla="*/ 182261 h 457358"/>
              <a:gd name="connsiteX18" fmla="*/ 266224 w 546100"/>
              <a:gd name="connsiteY18" fmla="*/ 182261 h 457358"/>
              <a:gd name="connsiteX19" fmla="*/ 259398 w 546100"/>
              <a:gd name="connsiteY19" fmla="*/ 169974 h 457358"/>
              <a:gd name="connsiteX20" fmla="*/ 259398 w 546100"/>
              <a:gd name="connsiteY20" fmla="*/ 62119 h 457358"/>
              <a:gd name="connsiteX21" fmla="*/ 265541 w 546100"/>
              <a:gd name="connsiteY21" fmla="*/ 49832 h 457358"/>
              <a:gd name="connsiteX22" fmla="*/ 280559 w 546100"/>
              <a:gd name="connsiteY22" fmla="*/ 49832 h 457358"/>
              <a:gd name="connsiteX23" fmla="*/ 286703 w 546100"/>
              <a:gd name="connsiteY23" fmla="*/ 62119 h 457358"/>
              <a:gd name="connsiteX24" fmla="*/ 286703 w 546100"/>
              <a:gd name="connsiteY24" fmla="*/ 169291 h 457358"/>
              <a:gd name="connsiteX25" fmla="*/ 281242 w 546100"/>
              <a:gd name="connsiteY25" fmla="*/ 182261 h 457358"/>
              <a:gd name="connsiteX26" fmla="*/ 281242 w 546100"/>
              <a:gd name="connsiteY26" fmla="*/ 182261 h 457358"/>
              <a:gd name="connsiteX27" fmla="*/ 204788 w 546100"/>
              <a:gd name="connsiteY27" fmla="*/ 195913 h 457358"/>
              <a:gd name="connsiteX28" fmla="*/ 202740 w 546100"/>
              <a:gd name="connsiteY28" fmla="*/ 196596 h 457358"/>
              <a:gd name="connsiteX29" fmla="*/ 186357 w 546100"/>
              <a:gd name="connsiteY29" fmla="*/ 189770 h 457358"/>
              <a:gd name="connsiteX30" fmla="*/ 137208 w 546100"/>
              <a:gd name="connsiteY30" fmla="*/ 93520 h 457358"/>
              <a:gd name="connsiteX31" fmla="*/ 144034 w 546100"/>
              <a:gd name="connsiteY31" fmla="*/ 77819 h 457358"/>
              <a:gd name="connsiteX32" fmla="*/ 161100 w 546100"/>
              <a:gd name="connsiteY32" fmla="*/ 81232 h 457358"/>
              <a:gd name="connsiteX33" fmla="*/ 210249 w 546100"/>
              <a:gd name="connsiteY33" fmla="*/ 178165 h 457358"/>
              <a:gd name="connsiteX34" fmla="*/ 204788 w 546100"/>
              <a:gd name="connsiteY34" fmla="*/ 195913 h 457358"/>
              <a:gd name="connsiteX35" fmla="*/ 204788 w 546100"/>
              <a:gd name="connsiteY35" fmla="*/ 195913 h 457358"/>
              <a:gd name="connsiteX36" fmla="*/ 150178 w 546100"/>
              <a:gd name="connsiteY36" fmla="*/ 233458 h 457358"/>
              <a:gd name="connsiteX37" fmla="*/ 131064 w 546100"/>
              <a:gd name="connsiteY37" fmla="*/ 236188 h 457358"/>
              <a:gd name="connsiteX38" fmla="*/ 71676 w 546100"/>
              <a:gd name="connsiteY38" fmla="*/ 192500 h 457358"/>
              <a:gd name="connsiteX39" fmla="*/ 70310 w 546100"/>
              <a:gd name="connsiteY39" fmla="*/ 174752 h 457358"/>
              <a:gd name="connsiteX40" fmla="*/ 87376 w 546100"/>
              <a:gd name="connsiteY40" fmla="*/ 170656 h 457358"/>
              <a:gd name="connsiteX41" fmla="*/ 147447 w 546100"/>
              <a:gd name="connsiteY41" fmla="*/ 214344 h 457358"/>
              <a:gd name="connsiteX42" fmla="*/ 150178 w 546100"/>
              <a:gd name="connsiteY42" fmla="*/ 233458 h 457358"/>
              <a:gd name="connsiteX43" fmla="*/ 530400 w 546100"/>
              <a:gd name="connsiteY43" fmla="*/ 225266 h 457358"/>
              <a:gd name="connsiteX44" fmla="*/ 534495 w 546100"/>
              <a:gd name="connsiteY44" fmla="*/ 205470 h 457358"/>
              <a:gd name="connsiteX45" fmla="*/ 504460 w 546100"/>
              <a:gd name="connsiteY45" fmla="*/ 158369 h 457358"/>
              <a:gd name="connsiteX46" fmla="*/ 505143 w 546100"/>
              <a:gd name="connsiteY46" fmla="*/ 149495 h 457358"/>
              <a:gd name="connsiteX47" fmla="*/ 461455 w 546100"/>
              <a:gd name="connsiteY47" fmla="*/ 97615 h 457358"/>
              <a:gd name="connsiteX48" fmla="*/ 411623 w 546100"/>
              <a:gd name="connsiteY48" fmla="*/ 51880 h 457358"/>
              <a:gd name="connsiteX49" fmla="*/ 362474 w 546100"/>
              <a:gd name="connsiteY49" fmla="*/ 17748 h 457358"/>
              <a:gd name="connsiteX50" fmla="*/ 346774 w 546100"/>
              <a:gd name="connsiteY50" fmla="*/ 20479 h 457358"/>
              <a:gd name="connsiteX51" fmla="*/ 273733 w 546100"/>
              <a:gd name="connsiteY51" fmla="*/ 10922 h 457358"/>
              <a:gd name="connsiteX52" fmla="*/ 242332 w 546100"/>
              <a:gd name="connsiteY52" fmla="*/ 0 h 457358"/>
              <a:gd name="connsiteX53" fmla="*/ 200692 w 546100"/>
              <a:gd name="connsiteY53" fmla="*/ 20479 h 457358"/>
              <a:gd name="connsiteX54" fmla="*/ 184991 w 546100"/>
              <a:gd name="connsiteY54" fmla="*/ 17748 h 457358"/>
              <a:gd name="connsiteX55" fmla="*/ 135842 w 546100"/>
              <a:gd name="connsiteY55" fmla="*/ 51880 h 457358"/>
              <a:gd name="connsiteX56" fmla="*/ 86011 w 546100"/>
              <a:gd name="connsiteY56" fmla="*/ 97615 h 457358"/>
              <a:gd name="connsiteX57" fmla="*/ 41640 w 546100"/>
              <a:gd name="connsiteY57" fmla="*/ 149495 h 457358"/>
              <a:gd name="connsiteX58" fmla="*/ 42323 w 546100"/>
              <a:gd name="connsiteY58" fmla="*/ 159052 h 457358"/>
              <a:gd name="connsiteX59" fmla="*/ 12287 w 546100"/>
              <a:gd name="connsiteY59" fmla="*/ 206153 h 457358"/>
              <a:gd name="connsiteX60" fmla="*/ 16383 w 546100"/>
              <a:gd name="connsiteY60" fmla="*/ 225949 h 457358"/>
              <a:gd name="connsiteX61" fmla="*/ 0 w 546100"/>
              <a:gd name="connsiteY61" fmla="*/ 262811 h 457358"/>
              <a:gd name="connsiteX62" fmla="*/ 46419 w 546100"/>
              <a:gd name="connsiteY62" fmla="*/ 322882 h 457358"/>
              <a:gd name="connsiteX63" fmla="*/ 108537 w 546100"/>
              <a:gd name="connsiteY63" fmla="*/ 362474 h 457358"/>
              <a:gd name="connsiteX64" fmla="*/ 108537 w 546100"/>
              <a:gd name="connsiteY64" fmla="*/ 394557 h 457358"/>
              <a:gd name="connsiteX65" fmla="*/ 148812 w 546100"/>
              <a:gd name="connsiteY65" fmla="*/ 429371 h 457358"/>
              <a:gd name="connsiteX66" fmla="*/ 216392 w 546100"/>
              <a:gd name="connsiteY66" fmla="*/ 429371 h 457358"/>
              <a:gd name="connsiteX67" fmla="*/ 273733 w 546100"/>
              <a:gd name="connsiteY67" fmla="*/ 463502 h 457358"/>
              <a:gd name="connsiteX68" fmla="*/ 330391 w 546100"/>
              <a:gd name="connsiteY68" fmla="*/ 429371 h 457358"/>
              <a:gd name="connsiteX69" fmla="*/ 398653 w 546100"/>
              <a:gd name="connsiteY69" fmla="*/ 429371 h 457358"/>
              <a:gd name="connsiteX70" fmla="*/ 438928 w 546100"/>
              <a:gd name="connsiteY70" fmla="*/ 394557 h 457358"/>
              <a:gd name="connsiteX71" fmla="*/ 438928 w 546100"/>
              <a:gd name="connsiteY71" fmla="*/ 362474 h 457358"/>
              <a:gd name="connsiteX72" fmla="*/ 501047 w 546100"/>
              <a:gd name="connsiteY72" fmla="*/ 322882 h 457358"/>
              <a:gd name="connsiteX73" fmla="*/ 546783 w 546100"/>
              <a:gd name="connsiteY73" fmla="*/ 262128 h 457358"/>
              <a:gd name="connsiteX74" fmla="*/ 530400 w 546100"/>
              <a:gd name="connsiteY74" fmla="*/ 225266 h 457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546100" h="457358">
                <a:moveTo>
                  <a:pt x="475107" y="192500"/>
                </a:moveTo>
                <a:lnTo>
                  <a:pt x="415719" y="236188"/>
                </a:lnTo>
                <a:cubicBezTo>
                  <a:pt x="409575" y="238919"/>
                  <a:pt x="402749" y="237554"/>
                  <a:pt x="398653" y="232093"/>
                </a:cubicBezTo>
                <a:cubicBezTo>
                  <a:pt x="394557" y="226632"/>
                  <a:pt x="395240" y="219805"/>
                  <a:pt x="399336" y="215027"/>
                </a:cubicBezTo>
                <a:lnTo>
                  <a:pt x="459407" y="171339"/>
                </a:lnTo>
                <a:cubicBezTo>
                  <a:pt x="465550" y="169291"/>
                  <a:pt x="471694" y="171339"/>
                  <a:pt x="475790" y="176117"/>
                </a:cubicBezTo>
                <a:cubicBezTo>
                  <a:pt x="479203" y="180896"/>
                  <a:pt x="478520" y="187722"/>
                  <a:pt x="475107" y="192500"/>
                </a:cubicBezTo>
                <a:lnTo>
                  <a:pt x="475107" y="192500"/>
                </a:lnTo>
                <a:close/>
                <a:moveTo>
                  <a:pt x="344726" y="196596"/>
                </a:moveTo>
                <a:cubicBezTo>
                  <a:pt x="344043" y="196596"/>
                  <a:pt x="343360" y="195913"/>
                  <a:pt x="342678" y="195913"/>
                </a:cubicBezTo>
                <a:cubicBezTo>
                  <a:pt x="336534" y="192500"/>
                  <a:pt x="333804" y="184309"/>
                  <a:pt x="337217" y="178165"/>
                </a:cubicBezTo>
                <a:lnTo>
                  <a:pt x="386366" y="81232"/>
                </a:lnTo>
                <a:cubicBezTo>
                  <a:pt x="390461" y="76454"/>
                  <a:pt x="397288" y="75089"/>
                  <a:pt x="403431" y="77819"/>
                </a:cubicBezTo>
                <a:cubicBezTo>
                  <a:pt x="408892" y="80550"/>
                  <a:pt x="412306" y="87376"/>
                  <a:pt x="410258" y="93520"/>
                </a:cubicBezTo>
                <a:lnTo>
                  <a:pt x="361109" y="189770"/>
                </a:lnTo>
                <a:cubicBezTo>
                  <a:pt x="357696" y="195913"/>
                  <a:pt x="350187" y="198644"/>
                  <a:pt x="344726" y="196596"/>
                </a:cubicBezTo>
                <a:lnTo>
                  <a:pt x="344726" y="196596"/>
                </a:lnTo>
                <a:close/>
                <a:moveTo>
                  <a:pt x="281242" y="182261"/>
                </a:moveTo>
                <a:cubicBezTo>
                  <a:pt x="276463" y="184991"/>
                  <a:pt x="271002" y="184991"/>
                  <a:pt x="266224" y="182261"/>
                </a:cubicBezTo>
                <a:cubicBezTo>
                  <a:pt x="261445" y="180213"/>
                  <a:pt x="258715" y="174752"/>
                  <a:pt x="259398" y="169974"/>
                </a:cubicBezTo>
                <a:lnTo>
                  <a:pt x="259398" y="62119"/>
                </a:lnTo>
                <a:cubicBezTo>
                  <a:pt x="258715" y="57340"/>
                  <a:pt x="260763" y="51880"/>
                  <a:pt x="265541" y="49832"/>
                </a:cubicBezTo>
                <a:cubicBezTo>
                  <a:pt x="270320" y="47101"/>
                  <a:pt x="275781" y="47101"/>
                  <a:pt x="280559" y="49832"/>
                </a:cubicBezTo>
                <a:cubicBezTo>
                  <a:pt x="285337" y="51880"/>
                  <a:pt x="288068" y="57340"/>
                  <a:pt x="286703" y="62119"/>
                </a:cubicBezTo>
                <a:lnTo>
                  <a:pt x="286703" y="169291"/>
                </a:lnTo>
                <a:cubicBezTo>
                  <a:pt x="287385" y="174752"/>
                  <a:pt x="285337" y="179530"/>
                  <a:pt x="281242" y="182261"/>
                </a:cubicBezTo>
                <a:lnTo>
                  <a:pt x="281242" y="182261"/>
                </a:lnTo>
                <a:close/>
                <a:moveTo>
                  <a:pt x="204788" y="195913"/>
                </a:moveTo>
                <a:cubicBezTo>
                  <a:pt x="204105" y="195913"/>
                  <a:pt x="203422" y="196596"/>
                  <a:pt x="202740" y="196596"/>
                </a:cubicBezTo>
                <a:cubicBezTo>
                  <a:pt x="196596" y="198644"/>
                  <a:pt x="189770" y="195913"/>
                  <a:pt x="186357" y="189770"/>
                </a:cubicBezTo>
                <a:lnTo>
                  <a:pt x="137208" y="93520"/>
                </a:lnTo>
                <a:cubicBezTo>
                  <a:pt x="135842" y="87376"/>
                  <a:pt x="138573" y="80550"/>
                  <a:pt x="144034" y="77819"/>
                </a:cubicBezTo>
                <a:cubicBezTo>
                  <a:pt x="149495" y="75089"/>
                  <a:pt x="157004" y="76454"/>
                  <a:pt x="161100" y="81232"/>
                </a:cubicBezTo>
                <a:lnTo>
                  <a:pt x="210249" y="178165"/>
                </a:lnTo>
                <a:cubicBezTo>
                  <a:pt x="213662" y="184991"/>
                  <a:pt x="210931" y="192500"/>
                  <a:pt x="204788" y="195913"/>
                </a:cubicBezTo>
                <a:lnTo>
                  <a:pt x="204788" y="195913"/>
                </a:lnTo>
                <a:close/>
                <a:moveTo>
                  <a:pt x="150178" y="233458"/>
                </a:moveTo>
                <a:cubicBezTo>
                  <a:pt x="145399" y="239601"/>
                  <a:pt x="137208" y="240967"/>
                  <a:pt x="131064" y="236188"/>
                </a:cubicBezTo>
                <a:lnTo>
                  <a:pt x="71676" y="192500"/>
                </a:lnTo>
                <a:cubicBezTo>
                  <a:pt x="66897" y="187722"/>
                  <a:pt x="66897" y="180213"/>
                  <a:pt x="70310" y="174752"/>
                </a:cubicBezTo>
                <a:cubicBezTo>
                  <a:pt x="74406" y="169291"/>
                  <a:pt x="81232" y="167926"/>
                  <a:pt x="87376" y="170656"/>
                </a:cubicBezTo>
                <a:lnTo>
                  <a:pt x="147447" y="214344"/>
                </a:lnTo>
                <a:cubicBezTo>
                  <a:pt x="152908" y="219123"/>
                  <a:pt x="154273" y="227314"/>
                  <a:pt x="150178" y="233458"/>
                </a:cubicBezTo>
                <a:close/>
                <a:moveTo>
                  <a:pt x="530400" y="225266"/>
                </a:moveTo>
                <a:cubicBezTo>
                  <a:pt x="533130" y="219123"/>
                  <a:pt x="534495" y="212296"/>
                  <a:pt x="534495" y="205470"/>
                </a:cubicBezTo>
                <a:cubicBezTo>
                  <a:pt x="534495" y="185674"/>
                  <a:pt x="522891" y="167243"/>
                  <a:pt x="504460" y="158369"/>
                </a:cubicBezTo>
                <a:cubicBezTo>
                  <a:pt x="505143" y="155639"/>
                  <a:pt x="505143" y="152225"/>
                  <a:pt x="505143" y="149495"/>
                </a:cubicBezTo>
                <a:cubicBezTo>
                  <a:pt x="505143" y="123555"/>
                  <a:pt x="486712" y="101711"/>
                  <a:pt x="461455" y="97615"/>
                </a:cubicBezTo>
                <a:cubicBezTo>
                  <a:pt x="458041" y="72358"/>
                  <a:pt x="437563" y="53245"/>
                  <a:pt x="411623" y="51880"/>
                </a:cubicBezTo>
                <a:cubicBezTo>
                  <a:pt x="404114" y="31401"/>
                  <a:pt x="384318" y="17748"/>
                  <a:pt x="362474" y="17748"/>
                </a:cubicBezTo>
                <a:cubicBezTo>
                  <a:pt x="357013" y="17748"/>
                  <a:pt x="351552" y="18431"/>
                  <a:pt x="346774" y="20479"/>
                </a:cubicBezTo>
                <a:cubicBezTo>
                  <a:pt x="329025" y="-2048"/>
                  <a:pt x="296259" y="-6826"/>
                  <a:pt x="273733" y="10922"/>
                </a:cubicBezTo>
                <a:cubicBezTo>
                  <a:pt x="264859" y="4096"/>
                  <a:pt x="253254" y="0"/>
                  <a:pt x="242332" y="0"/>
                </a:cubicBezTo>
                <a:cubicBezTo>
                  <a:pt x="225949" y="0"/>
                  <a:pt x="210931" y="7509"/>
                  <a:pt x="200692" y="20479"/>
                </a:cubicBezTo>
                <a:cubicBezTo>
                  <a:pt x="195231" y="19113"/>
                  <a:pt x="190452" y="17748"/>
                  <a:pt x="184991" y="17748"/>
                </a:cubicBezTo>
                <a:cubicBezTo>
                  <a:pt x="163147" y="17748"/>
                  <a:pt x="143351" y="31401"/>
                  <a:pt x="135842" y="51880"/>
                </a:cubicBezTo>
                <a:cubicBezTo>
                  <a:pt x="110585" y="53245"/>
                  <a:pt x="89424" y="72358"/>
                  <a:pt x="86011" y="97615"/>
                </a:cubicBezTo>
                <a:cubicBezTo>
                  <a:pt x="60754" y="101711"/>
                  <a:pt x="42323" y="123555"/>
                  <a:pt x="41640" y="149495"/>
                </a:cubicBezTo>
                <a:cubicBezTo>
                  <a:pt x="41640" y="152908"/>
                  <a:pt x="41640" y="155639"/>
                  <a:pt x="42323" y="159052"/>
                </a:cubicBezTo>
                <a:cubicBezTo>
                  <a:pt x="23892" y="167926"/>
                  <a:pt x="12970" y="186357"/>
                  <a:pt x="12287" y="206153"/>
                </a:cubicBezTo>
                <a:cubicBezTo>
                  <a:pt x="12287" y="212979"/>
                  <a:pt x="13653" y="219805"/>
                  <a:pt x="16383" y="225949"/>
                </a:cubicBezTo>
                <a:cubicBezTo>
                  <a:pt x="5461" y="235506"/>
                  <a:pt x="0" y="249158"/>
                  <a:pt x="0" y="262811"/>
                </a:cubicBezTo>
                <a:cubicBezTo>
                  <a:pt x="0" y="293529"/>
                  <a:pt x="30035" y="312642"/>
                  <a:pt x="46419" y="322882"/>
                </a:cubicBezTo>
                <a:lnTo>
                  <a:pt x="108537" y="362474"/>
                </a:lnTo>
                <a:lnTo>
                  <a:pt x="108537" y="394557"/>
                </a:lnTo>
                <a:cubicBezTo>
                  <a:pt x="108537" y="416401"/>
                  <a:pt x="126286" y="429371"/>
                  <a:pt x="148812" y="429371"/>
                </a:cubicBezTo>
                <a:lnTo>
                  <a:pt x="216392" y="429371"/>
                </a:lnTo>
                <a:cubicBezTo>
                  <a:pt x="230045" y="449850"/>
                  <a:pt x="254619" y="463502"/>
                  <a:pt x="273733" y="463502"/>
                </a:cubicBezTo>
                <a:cubicBezTo>
                  <a:pt x="292846" y="463502"/>
                  <a:pt x="316055" y="449850"/>
                  <a:pt x="330391" y="429371"/>
                </a:cubicBezTo>
                <a:lnTo>
                  <a:pt x="398653" y="429371"/>
                </a:lnTo>
                <a:cubicBezTo>
                  <a:pt x="420497" y="429371"/>
                  <a:pt x="438928" y="416401"/>
                  <a:pt x="438928" y="394557"/>
                </a:cubicBezTo>
                <a:lnTo>
                  <a:pt x="438928" y="362474"/>
                </a:lnTo>
                <a:lnTo>
                  <a:pt x="501047" y="322882"/>
                </a:lnTo>
                <a:cubicBezTo>
                  <a:pt x="516747" y="312642"/>
                  <a:pt x="546783" y="292846"/>
                  <a:pt x="546783" y="262128"/>
                </a:cubicBezTo>
                <a:cubicBezTo>
                  <a:pt x="546100" y="248476"/>
                  <a:pt x="540639" y="234823"/>
                  <a:pt x="530400" y="225266"/>
                </a:cubicBezTo>
                <a:close/>
              </a:path>
            </a:pathLst>
          </a:custGeom>
          <a:solidFill>
            <a:schemeClr val="accent5"/>
          </a:solidFill>
          <a:ln w="674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3857625" y="3870325"/>
            <a:ext cx="314325" cy="3143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</a:t>
            </a:r>
            <a:endParaRPr kumimoji="0" lang="en-US" sz="21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4740275" y="3081338"/>
            <a:ext cx="314325" cy="3143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</a:t>
            </a:r>
            <a:endParaRPr kumimoji="0" lang="en-US" sz="21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5286375" y="3049270"/>
            <a:ext cx="1638300" cy="3175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8" name="Oval 37"/>
          <p:cNvSpPr/>
          <p:nvPr/>
        </p:nvSpPr>
        <p:spPr>
          <a:xfrm>
            <a:off x="5946775" y="2778125"/>
            <a:ext cx="314325" cy="3143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</a:t>
            </a:r>
            <a:endParaRPr kumimoji="0" lang="en-US" sz="21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" name="Freeform: Shape 42"/>
          <p:cNvSpPr/>
          <p:nvPr/>
        </p:nvSpPr>
        <p:spPr>
          <a:xfrm flipH="1">
            <a:off x="7386638" y="4019550"/>
            <a:ext cx="1262063" cy="565150"/>
          </a:xfrm>
          <a:custGeom>
            <a:avLst/>
            <a:gdLst>
              <a:gd name="connsiteX0" fmla="*/ 0 w 1511559"/>
              <a:gd name="connsiteY0" fmla="*/ 0 h 323461"/>
              <a:gd name="connsiteX1" fmla="*/ 447869 w 1511559"/>
              <a:gd name="connsiteY1" fmla="*/ 0 h 323461"/>
              <a:gd name="connsiteX2" fmla="*/ 1511559 w 1511559"/>
              <a:gd name="connsiteY2" fmla="*/ 323461 h 323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11559" h="323461">
                <a:moveTo>
                  <a:pt x="0" y="0"/>
                </a:moveTo>
                <a:lnTo>
                  <a:pt x="447869" y="0"/>
                </a:lnTo>
                <a:lnTo>
                  <a:pt x="1511559" y="32346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8097838" y="3870325"/>
            <a:ext cx="314325" cy="3143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5</a:t>
            </a:r>
            <a:endParaRPr kumimoji="0" lang="en-US" sz="21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Freeform: Shape 43"/>
          <p:cNvSpPr/>
          <p:nvPr/>
        </p:nvSpPr>
        <p:spPr>
          <a:xfrm flipH="1">
            <a:off x="6884988" y="2325688"/>
            <a:ext cx="1262063" cy="1701800"/>
          </a:xfrm>
          <a:custGeom>
            <a:avLst/>
            <a:gdLst>
              <a:gd name="connsiteX0" fmla="*/ 0 w 1797698"/>
              <a:gd name="connsiteY0" fmla="*/ 0 h 1374710"/>
              <a:gd name="connsiteX1" fmla="*/ 547396 w 1797698"/>
              <a:gd name="connsiteY1" fmla="*/ 0 h 1374710"/>
              <a:gd name="connsiteX2" fmla="*/ 1797698 w 1797698"/>
              <a:gd name="connsiteY2" fmla="*/ 1374710 h 1374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97698" h="1374710">
                <a:moveTo>
                  <a:pt x="0" y="0"/>
                </a:moveTo>
                <a:lnTo>
                  <a:pt x="547396" y="0"/>
                </a:lnTo>
                <a:lnTo>
                  <a:pt x="1797698" y="137471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7113588" y="3081338"/>
            <a:ext cx="314325" cy="3143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4</a:t>
            </a:r>
            <a:endParaRPr kumimoji="0" lang="en-US" sz="21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669970" y="1196975"/>
            <a:ext cx="5672137" cy="93662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id-I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Objektif</a:t>
            </a:r>
            <a:endParaRPr lang="id-ID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615302" y="2276475"/>
            <a:ext cx="5643562" cy="93662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id-I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Terukur</a:t>
            </a:r>
            <a:endParaRPr lang="id-ID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694866" y="3390900"/>
            <a:ext cx="5595937" cy="93662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id-I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Akuntabel</a:t>
            </a:r>
            <a:endParaRPr lang="id-ID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36457" y="4581525"/>
            <a:ext cx="5562600" cy="93662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id-I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Partisipatif</a:t>
            </a:r>
            <a:endParaRPr lang="id-ID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762247" y="5719763"/>
            <a:ext cx="5557837" cy="93662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id-I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Transparan</a:t>
            </a:r>
            <a:endParaRPr lang="id-ID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utoShape 26"/>
          <p:cNvSpPr/>
          <p:nvPr/>
        </p:nvSpPr>
        <p:spPr bwMode="auto">
          <a:xfrm>
            <a:off x="764680" y="-27917"/>
            <a:ext cx="10891466" cy="1224892"/>
          </a:xfrm>
          <a:custGeom>
            <a:avLst/>
            <a:gdLst>
              <a:gd name="T0" fmla="*/ 2147483646 w 21600"/>
              <a:gd name="T1" fmla="*/ 819353200 h 21600"/>
              <a:gd name="T2" fmla="*/ 2147483646 w 21600"/>
              <a:gd name="T3" fmla="*/ 819353200 h 21600"/>
              <a:gd name="T4" fmla="*/ 2147483646 w 21600"/>
              <a:gd name="T5" fmla="*/ 819353200 h 21600"/>
              <a:gd name="T6" fmla="*/ 2147483646 w 21600"/>
              <a:gd name="T7" fmla="*/ 8193532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defPPr>
              <a:defRPr lang="es-E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1pPr>
            <a:lvl2pPr marL="228600" indent="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2pPr>
            <a:lvl3pPr marL="457200" indent="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3pPr>
            <a:lvl4pPr marL="685800" indent="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4pPr>
            <a:lvl5pPr marL="914400" indent="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5pPr>
            <a:lvl6pPr marL="22860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6pPr>
            <a:lvl7pPr marL="27432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7pPr>
            <a:lvl8pPr marL="32004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8pPr>
            <a:lvl9pPr marL="3657600" algn="l" defTabSz="914400" rtl="0" eaLnBrk="1" latinLnBrk="0" hangingPunct="1">
              <a:defRPr sz="2500" b="1" kern="1200">
                <a:solidFill>
                  <a:srgbClr val="FFFFFF"/>
                </a:solidFill>
                <a:latin typeface="Lato" pitchFamily="34" charset="0"/>
                <a:ea typeface="MS PGothic" panose="020B0600070205080204" pitchFamily="34" charset="-128"/>
                <a:cs typeface="+mn-cs"/>
                <a:sym typeface="Lato" pitchFamily="34" charset="0"/>
              </a:defRPr>
            </a:lvl9pPr>
          </a:lstStyle>
          <a:p>
            <a:pPr algn="ctr" eaLnBrk="1">
              <a:lnSpc>
                <a:spcPct val="160000"/>
              </a:lnSpc>
            </a:pPr>
            <a:r>
              <a:rPr lang="sv-SE" altLang="en-US" sz="4000" dirty="0" smtClean="0">
                <a:solidFill>
                  <a:srgbClr val="FC3F26"/>
                </a:solidFill>
                <a:latin typeface="Montserrat" pitchFamily="50" charset="0"/>
              </a:rPr>
              <a:t>PRINSIP-PRINSIP PENILAIAN KINERJA</a:t>
            </a:r>
            <a:endParaRPr lang="sv-SE" altLang="en-US" sz="4000" dirty="0">
              <a:solidFill>
                <a:srgbClr val="53585F"/>
              </a:solidFill>
              <a:latin typeface="Montserrat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9826</Words>
  <Application>WPS Presentation</Application>
  <PresentationFormat>Custom</PresentationFormat>
  <Paragraphs>275</Paragraphs>
  <Slides>31</Slides>
  <Notes>0</Notes>
  <HiddenSlides>1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48" baseType="lpstr">
      <vt:lpstr>Arial</vt:lpstr>
      <vt:lpstr>SimSun</vt:lpstr>
      <vt:lpstr>Wingdings</vt:lpstr>
      <vt:lpstr>Georgia</vt:lpstr>
      <vt:lpstr>Century Gothic</vt:lpstr>
      <vt:lpstr>Wingdings</vt:lpstr>
      <vt:lpstr>Lato</vt:lpstr>
      <vt:lpstr>Segoe Print</vt:lpstr>
      <vt:lpstr>MS PGothic</vt:lpstr>
      <vt:lpstr>Montserrat</vt:lpstr>
      <vt:lpstr>Calibri</vt:lpstr>
      <vt:lpstr>Trebuchet MS</vt:lpstr>
      <vt:lpstr>Microsoft YaHei</vt:lpstr>
      <vt:lpstr>Arial Unicode MS</vt:lpstr>
      <vt:lpstr>Mistral</vt:lpstr>
      <vt:lpstr>Mongolian Baiti</vt:lpstr>
      <vt:lpstr>Slipstream</vt:lpstr>
      <vt:lpstr>PowerPoint 演示文稿</vt:lpstr>
      <vt:lpstr>PENILAIAN KINERJA PNS</vt:lpstr>
      <vt:lpstr>SIKLUS MANAJEMEN KINERJA</vt:lpstr>
      <vt:lpstr>PERENCANAAN KINERJA</vt:lpstr>
      <vt:lpstr>PENGUKURAN KINERJA</vt:lpstr>
      <vt:lpstr>PENILAIAN KINERJA</vt:lpstr>
      <vt:lpstr>PowerPoint 演示文稿</vt:lpstr>
      <vt:lpstr>Sistem Manajemen  Kinerja PNS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PENILAIAN KINERJA PNS</dc:title>
  <dc:creator>KABAG_ADM</dc:creator>
  <cp:lastModifiedBy>BKNAIO14</cp:lastModifiedBy>
  <cp:revision>115</cp:revision>
  <dcterms:created xsi:type="dcterms:W3CDTF">2017-02-18T15:46:00Z</dcterms:created>
  <dcterms:modified xsi:type="dcterms:W3CDTF">2021-02-24T04:11:34Z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2057-11.2.0.9984</vt:lpwstr>
  </property>
</Properties>
</file>