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  <p:sldMasterId id="2147483675" r:id="rId2"/>
    <p:sldMasterId id="2147483676" r:id="rId3"/>
  </p:sldMasterIdLst>
  <p:notesMasterIdLst>
    <p:notesMasterId r:id="rId38"/>
  </p:notesMasterIdLst>
  <p:sldIdLst>
    <p:sldId id="256" r:id="rId4"/>
    <p:sldId id="257" r:id="rId5"/>
    <p:sldId id="258" r:id="rId6"/>
    <p:sldId id="260" r:id="rId7"/>
    <p:sldId id="262" r:id="rId8"/>
    <p:sldId id="306" r:id="rId9"/>
    <p:sldId id="263" r:id="rId10"/>
    <p:sldId id="265" r:id="rId11"/>
    <p:sldId id="307" r:id="rId12"/>
    <p:sldId id="266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267" r:id="rId23"/>
    <p:sldId id="317" r:id="rId24"/>
    <p:sldId id="318" r:id="rId25"/>
    <p:sldId id="319" r:id="rId26"/>
    <p:sldId id="281" r:id="rId27"/>
    <p:sldId id="282" r:id="rId28"/>
    <p:sldId id="283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</p:sldIdLst>
  <p:sldSz cx="9144000" cy="5143500" type="screen16x9"/>
  <p:notesSz cx="6858000" cy="9144000"/>
  <p:embeddedFontLst>
    <p:embeddedFont>
      <p:font typeface="Bebas Neue" panose="020B0604020202020204" charset="0"/>
      <p:regular r:id="rId39"/>
    </p:embeddedFont>
    <p:embeddedFont>
      <p:font typeface="Delius Swash Caps" panose="020B0604020202020204" charset="0"/>
      <p:regular r:id="rId40"/>
    </p:embeddedFont>
    <p:embeddedFont>
      <p:font typeface="Staatliches" panose="020B0604020202020204" charset="0"/>
      <p:regular r:id="rId41"/>
    </p:embeddedFont>
    <p:embeddedFont>
      <p:font typeface="Comfortaa" panose="020B0604020202020204" charset="0"/>
      <p:regular r:id="rId42"/>
      <p:bold r:id="rId43"/>
    </p:embeddedFont>
    <p:embeddedFont>
      <p:font typeface="Josefin Sans Thin" panose="020B0604020202020204" charset="0"/>
      <p:regular r:id="rId44"/>
      <p:bold r:id="rId45"/>
      <p:italic r:id="rId46"/>
      <p:boldItalic r:id="rId47"/>
    </p:embeddedFont>
    <p:embeddedFont>
      <p:font typeface="Coming Soon" panose="020B0604020202020204" charset="0"/>
      <p:regular r:id="rId48"/>
    </p:embeddedFont>
    <p:embeddedFont>
      <p:font typeface="Proxima Nova Semibold" panose="020B0604020202020204" charset="0"/>
      <p:regular r:id="rId49"/>
      <p:bold r:id="rId50"/>
      <p:boldItalic r:id="rId51"/>
    </p:embeddedFont>
    <p:embeddedFont>
      <p:font typeface="Montserrat" panose="020B0604020202020204" charset="0"/>
      <p:regular r:id="rId52"/>
      <p:bold r:id="rId53"/>
      <p:italic r:id="rId54"/>
      <p:boldItalic r:id="rId55"/>
    </p:embeddedFont>
    <p:embeddedFont>
      <p:font typeface="Calibri" panose="020F0502020204030204" pitchFamily="34" charset="0"/>
      <p:regular r:id="rId56"/>
      <p:bold r:id="rId57"/>
      <p:italic r:id="rId58"/>
      <p:boldItalic r:id="rId59"/>
    </p:embeddedFont>
    <p:embeddedFont>
      <p:font typeface="Didact Gothic" panose="020B0604020202020204" charset="0"/>
      <p:regular r:id="rId60"/>
    </p:embeddedFont>
    <p:embeddedFont>
      <p:font typeface="Proxima Nova" panose="020B0604020202020204" charset="0"/>
      <p:regular r:id="rId61"/>
      <p:bold r:id="rId62"/>
      <p:italic r:id="rId63"/>
      <p:boldItalic r:id="rId64"/>
    </p:embeddedFont>
    <p:embeddedFont>
      <p:font typeface="Lato" panose="020B0604020202020204" charset="0"/>
      <p:regular r:id="rId65"/>
      <p:bold r:id="rId66"/>
      <p:italic r:id="rId67"/>
      <p:boldItalic r:id="rId6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D07FD5B3-AE79-445D-ADD3-D79FE9DB3EF5}">
  <a:tblStyle styleId="{D07FD5B3-AE79-445D-ADD3-D79FE9DB3EF5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3EC17EF-3F37-463D-911B-820AC0D535F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96" d="100"/>
          <a:sy n="96" d="100"/>
        </p:scale>
        <p:origin x="-642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63" Type="http://schemas.openxmlformats.org/officeDocument/2006/relationships/font" Target="fonts/font25.fntdata"/><Relationship Id="rId68" Type="http://schemas.openxmlformats.org/officeDocument/2006/relationships/font" Target="fonts/font30.fntdata"/><Relationship Id="rId7" Type="http://schemas.openxmlformats.org/officeDocument/2006/relationships/slide" Target="slides/slide4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font" Target="fonts/font20.fntdata"/><Relationship Id="rId66" Type="http://schemas.openxmlformats.org/officeDocument/2006/relationships/font" Target="fonts/font28.fntdata"/><Relationship Id="rId5" Type="http://schemas.openxmlformats.org/officeDocument/2006/relationships/slide" Target="slides/slide2.xml"/><Relationship Id="rId61" Type="http://schemas.openxmlformats.org/officeDocument/2006/relationships/font" Target="fonts/font23.fntdata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font" Target="fonts/font18.fntdata"/><Relationship Id="rId64" Type="http://schemas.openxmlformats.org/officeDocument/2006/relationships/font" Target="fonts/font26.fntdata"/><Relationship Id="rId69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font" Target="fonts/font13.fntdata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59" Type="http://schemas.openxmlformats.org/officeDocument/2006/relationships/font" Target="fonts/font21.fntdata"/><Relationship Id="rId67" Type="http://schemas.openxmlformats.org/officeDocument/2006/relationships/font" Target="fonts/font29.fntdata"/><Relationship Id="rId20" Type="http://schemas.openxmlformats.org/officeDocument/2006/relationships/slide" Target="slides/slide17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62" Type="http://schemas.openxmlformats.org/officeDocument/2006/relationships/font" Target="fonts/font24.fntdata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11.fntdata"/><Relationship Id="rId57" Type="http://schemas.openxmlformats.org/officeDocument/2006/relationships/font" Target="fonts/font19.fntdata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60" Type="http://schemas.openxmlformats.org/officeDocument/2006/relationships/font" Target="fonts/font22.fntdata"/><Relationship Id="rId65" Type="http://schemas.openxmlformats.org/officeDocument/2006/relationships/font" Target="fonts/font2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font" Target="fonts/font1.fntdata"/><Relationship Id="rId34" Type="http://schemas.openxmlformats.org/officeDocument/2006/relationships/slide" Target="slides/slide31.xml"/><Relationship Id="rId50" Type="http://schemas.openxmlformats.org/officeDocument/2006/relationships/font" Target="fonts/font12.fntdata"/><Relationship Id="rId55" Type="http://schemas.openxmlformats.org/officeDocument/2006/relationships/font" Target="fonts/font17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79CE65-245E-42FC-B820-11C965032D9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8721FA-156C-4553-9FF7-15E120E056F2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1</a:t>
          </a:r>
          <a:endParaRPr lang="en-US" dirty="0">
            <a:solidFill>
              <a:schemeClr val="tx1"/>
            </a:solidFill>
          </a:endParaRPr>
        </a:p>
      </dgm:t>
    </dgm:pt>
    <dgm:pt modelId="{B5BB6ADD-E6AD-414E-A0B9-26A2A4DA6EA1}" type="parTrans" cxnId="{1976EEB9-1296-42FB-8B05-4E784354215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0AF5BF0-CD1F-4801-805A-4BB2984F1487}" type="sibTrans" cxnId="{1976EEB9-1296-42FB-8B05-4E784354215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0983857-098B-498F-8B4E-5EAE3C3753E9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2</a:t>
          </a:r>
          <a:endParaRPr lang="en-US" dirty="0">
            <a:solidFill>
              <a:schemeClr val="tx1"/>
            </a:solidFill>
          </a:endParaRPr>
        </a:p>
      </dgm:t>
    </dgm:pt>
    <dgm:pt modelId="{718FE606-3580-4318-9A3E-EF678638A1BA}" type="parTrans" cxnId="{8FF19429-153C-49E1-97E9-008C08AC197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8538217-0811-4641-9D24-2B67A12E9CFC}" type="sibTrans" cxnId="{8FF19429-153C-49E1-97E9-008C08AC197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4C10D86-9304-444D-92DE-F0B22A23F610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3</a:t>
          </a:r>
          <a:endParaRPr lang="en-US" dirty="0">
            <a:solidFill>
              <a:schemeClr val="tx1"/>
            </a:solidFill>
          </a:endParaRPr>
        </a:p>
      </dgm:t>
    </dgm:pt>
    <dgm:pt modelId="{F3DAFE27-4E00-4B76-A611-E9E5F8E95709}" type="parTrans" cxnId="{2313DF66-BEA1-434D-83C6-7D5CE50B637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5429156-792A-4BD4-B792-6E598ADE130C}" type="sibTrans" cxnId="{2313DF66-BEA1-434D-83C6-7D5CE50B637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1080C04-A2F0-4311-8C80-FAB7EC5DAD1E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Surat </a:t>
          </a:r>
          <a:r>
            <a:rPr lang="en-US" dirty="0" err="1" smtClean="0">
              <a:solidFill>
                <a:schemeClr val="tx1"/>
              </a:solidFill>
            </a:rPr>
            <a:t>Perintah</a:t>
          </a:r>
          <a:r>
            <a:rPr lang="en-US" dirty="0" smtClean="0">
              <a:solidFill>
                <a:schemeClr val="tx1"/>
              </a:solidFill>
            </a:rPr>
            <a:t>/Surat </a:t>
          </a:r>
          <a:r>
            <a:rPr lang="en-US" dirty="0" err="1" smtClean="0">
              <a:solidFill>
                <a:schemeClr val="tx1"/>
              </a:solidFill>
            </a:rPr>
            <a:t>Tugas</a:t>
          </a:r>
          <a:r>
            <a:rPr lang="en-US" dirty="0" smtClean="0">
              <a:solidFill>
                <a:schemeClr val="tx1"/>
              </a:solidFill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9123D6D3-015F-41D9-BC90-823E2BEB73AD}" type="parTrans" cxnId="{D20D614D-779A-4135-8B0F-2E457A00738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8D467E4-27D2-49E5-B3E1-4B41D6A81827}" type="sibTrans" cxnId="{D20D614D-779A-4135-8B0F-2E457A00738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A6137FB-7EF8-42A1-9DF7-6D864D5AA5DB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Surat </a:t>
          </a:r>
          <a:r>
            <a:rPr lang="en-US" dirty="0" err="1" smtClean="0">
              <a:solidFill>
                <a:schemeClr val="tx1"/>
              </a:solidFill>
            </a:rPr>
            <a:t>Perjalanan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Dinas</a:t>
          </a:r>
          <a:r>
            <a:rPr lang="en-US" dirty="0" smtClean="0">
              <a:solidFill>
                <a:schemeClr val="tx1"/>
              </a:solidFill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1711A3D8-DFB2-4CE4-B4BE-1B57D77EF641}" type="parTrans" cxnId="{243FD544-A239-4253-9872-B55733A9D2A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5447F79-3907-420A-BCE3-76591F69CFFD}" type="sibTrans" cxnId="{243FD544-A239-4253-9872-B55733A9D2A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13E014A-EEAB-4D81-BD4D-5F34805E017F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Surat </a:t>
          </a:r>
          <a:r>
            <a:rPr lang="en-US" dirty="0" err="1" smtClean="0">
              <a:solidFill>
                <a:schemeClr val="tx1"/>
              </a:solidFill>
            </a:rPr>
            <a:t>Keterangan</a:t>
          </a:r>
          <a:r>
            <a:rPr lang="en-US" dirty="0" smtClean="0">
              <a:solidFill>
                <a:schemeClr val="tx1"/>
              </a:solidFill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85CCC4B3-3C36-4508-B4D2-0A7511B1427A}" type="parTrans" cxnId="{151DC2DE-D749-4AF1-8097-27D540409BA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DAF922C-B771-42BA-AD65-43F031815310}" type="sibTrans" cxnId="{151DC2DE-D749-4AF1-8097-27D540409BA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C460B0F-AA45-4625-B056-0EC69882C04D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4</a:t>
          </a:r>
          <a:endParaRPr lang="en-US" dirty="0">
            <a:solidFill>
              <a:schemeClr val="tx1"/>
            </a:solidFill>
          </a:endParaRPr>
        </a:p>
      </dgm:t>
    </dgm:pt>
    <dgm:pt modelId="{9594E9EE-845A-464D-BF74-A5A638E2D50D}" type="parTrans" cxnId="{067B0404-95A8-4306-8E8F-7273CB98D33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0404722-C828-4DFD-BE5C-B9E61AD0BEA3}" type="sibTrans" cxnId="{067B0404-95A8-4306-8E8F-7273CB98D33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671FF02-2DA8-4941-B842-6CD1894A1D84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Surat </a:t>
          </a:r>
          <a:r>
            <a:rPr lang="en-US" dirty="0" err="1" smtClean="0">
              <a:solidFill>
                <a:schemeClr val="tx1"/>
              </a:solidFill>
            </a:rPr>
            <a:t>Undangan</a:t>
          </a:r>
          <a:r>
            <a:rPr lang="en-US" dirty="0" smtClean="0">
              <a:solidFill>
                <a:schemeClr val="tx1"/>
              </a:solidFill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2DE898D3-3319-4EE4-A792-B2B4E84F22F2}" type="parTrans" cxnId="{A9C82B1E-D7DB-4F96-82D4-22D80ADE3CF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B74C9F0-8A53-436C-BA5C-56817140A5BF}" type="sibTrans" cxnId="{A9C82B1E-D7DB-4F96-82D4-22D80ADE3CF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B2FA8D9-A2A9-41C7-BB33-7FCAAE3ED1BC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5</a:t>
          </a:r>
          <a:endParaRPr lang="en-US" dirty="0">
            <a:solidFill>
              <a:schemeClr val="tx1"/>
            </a:solidFill>
          </a:endParaRPr>
        </a:p>
      </dgm:t>
    </dgm:pt>
    <dgm:pt modelId="{0E9A4FB9-2A71-4B9C-B4B9-54B7753CBBA6}" type="parTrans" cxnId="{89D720F2-A6DD-4512-AF18-9FA755F8FF8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98A0C71-3A14-4C28-9CAC-97A12D43D293}" type="sibTrans" cxnId="{89D720F2-A6DD-4512-AF18-9FA755F8FF8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E4D7560-83C1-4E0C-AADD-F2FD5E15E66A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Surat </a:t>
          </a:r>
          <a:r>
            <a:rPr lang="en-US" dirty="0" err="1" smtClean="0">
              <a:solidFill>
                <a:schemeClr val="tx1"/>
              </a:solidFill>
            </a:rPr>
            <a:t>Dinas</a:t>
          </a:r>
          <a:endParaRPr lang="en-US" dirty="0">
            <a:solidFill>
              <a:schemeClr val="tx1"/>
            </a:solidFill>
          </a:endParaRPr>
        </a:p>
      </dgm:t>
    </dgm:pt>
    <dgm:pt modelId="{2D8FABCE-EA4D-4064-8B6C-F74EA2FF2942}" type="parTrans" cxnId="{6F3FDB3E-BEC2-4AE1-AAB9-E44E64A36DC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5BF39AA-CB1D-450A-96B6-535FEAEDC304}" type="sibTrans" cxnId="{6F3FDB3E-BEC2-4AE1-AAB9-E44E64A36DC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54ABD66-6C41-410F-9F17-CF0BBD96B702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6</a:t>
          </a:r>
          <a:endParaRPr lang="en-US" dirty="0">
            <a:solidFill>
              <a:schemeClr val="tx1"/>
            </a:solidFill>
          </a:endParaRPr>
        </a:p>
      </dgm:t>
    </dgm:pt>
    <dgm:pt modelId="{5B31D56C-31EE-4C4C-8E6F-550DB622DD42}" type="parTrans" cxnId="{40F1458C-FA80-4C74-9F6E-9928254F135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368988D-414B-4F4E-92D3-2AB157E25FBC}" type="sibTrans" cxnId="{40F1458C-FA80-4C74-9F6E-9928254F135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A90AA17-4A5B-4DFB-A202-32AF1A0C5C46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Surat </a:t>
          </a:r>
          <a:r>
            <a:rPr lang="en-US" dirty="0" err="1" smtClean="0">
              <a:solidFill>
                <a:schemeClr val="tx1"/>
              </a:solidFill>
            </a:rPr>
            <a:t>Perjanjian</a:t>
          </a:r>
          <a:endParaRPr lang="en-US" dirty="0">
            <a:solidFill>
              <a:schemeClr val="tx1"/>
            </a:solidFill>
          </a:endParaRPr>
        </a:p>
      </dgm:t>
    </dgm:pt>
    <dgm:pt modelId="{25CAB49A-0925-4848-AC99-3F69F1D5DEE0}" type="parTrans" cxnId="{2EA163BB-C511-40A9-87B3-4E8632682C9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32D5047-0328-487B-88ED-7FDAE6FC744B}" type="sibTrans" cxnId="{2EA163BB-C511-40A9-87B3-4E8632682C9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4590129-F490-43B6-80BB-EBD25636C9A0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7</a:t>
          </a:r>
          <a:endParaRPr lang="en-US" dirty="0">
            <a:solidFill>
              <a:schemeClr val="tx1"/>
            </a:solidFill>
          </a:endParaRPr>
        </a:p>
      </dgm:t>
    </dgm:pt>
    <dgm:pt modelId="{91A507D6-8112-44A5-B35C-B47E5227E8F3}" type="parTrans" cxnId="{EEF31742-A48F-4840-ACB6-0D6281FF2DB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E020707-AEB1-4FDF-9ACB-C707B08EB684}" type="sibTrans" cxnId="{EEF31742-A48F-4840-ACB6-0D6281FF2DB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5CFE504-5F2F-4822-B338-32E113337859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Surat </a:t>
          </a:r>
          <a:r>
            <a:rPr lang="en-US" dirty="0" err="1" smtClean="0">
              <a:solidFill>
                <a:schemeClr val="tx1"/>
              </a:solidFill>
            </a:rPr>
            <a:t>Kuasa</a:t>
          </a:r>
          <a:endParaRPr lang="en-US" dirty="0">
            <a:solidFill>
              <a:schemeClr val="tx1"/>
            </a:solidFill>
          </a:endParaRPr>
        </a:p>
      </dgm:t>
    </dgm:pt>
    <dgm:pt modelId="{C5DC5176-27A2-42D1-9C03-38E6D6D2D96C}" type="parTrans" cxnId="{2BF1C4C0-313F-46CC-883F-0683189C263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8A7642E-BD72-4479-AD8C-D34A963DFC21}" type="sibTrans" cxnId="{2BF1C4C0-313F-46CC-883F-0683189C263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1DABF71-FA8B-44FF-8C41-35B565C82AE9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8</a:t>
          </a:r>
          <a:endParaRPr lang="en-US" dirty="0">
            <a:solidFill>
              <a:schemeClr val="tx1"/>
            </a:solidFill>
          </a:endParaRPr>
        </a:p>
      </dgm:t>
    </dgm:pt>
    <dgm:pt modelId="{8A1C9B7A-10D1-4D58-B0DD-739DE3897B97}" type="parTrans" cxnId="{441C1498-DD5A-4640-89A7-3D07E30AA27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ED59A2C-75E9-4A16-AD5A-1EA50D3D8417}" type="sibTrans" cxnId="{441C1498-DD5A-4640-89A7-3D07E30AA27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FA1D8CD-4A4D-4037-B974-BD9C8F023CBF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Surat </a:t>
          </a:r>
          <a:r>
            <a:rPr lang="en-US" dirty="0" err="1" smtClean="0">
              <a:solidFill>
                <a:schemeClr val="tx1"/>
              </a:solidFill>
            </a:rPr>
            <a:t>Pengantar</a:t>
          </a:r>
          <a:r>
            <a:rPr lang="en-US" dirty="0" smtClean="0">
              <a:solidFill>
                <a:schemeClr val="tx1"/>
              </a:solidFill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1D25F6F9-7F7D-4A04-99AA-4519FFD26E98}" type="parTrans" cxnId="{152C92B8-302C-4B1F-85D7-CCDA5EDE0DF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0C8B944-2F11-4B39-AF71-EF422456F64E}" type="sibTrans" cxnId="{152C92B8-302C-4B1F-85D7-CCDA5EDE0DF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A9D1F94-8411-46E9-A6E1-13C3034E68C4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9</a:t>
          </a:r>
          <a:endParaRPr lang="en-US" dirty="0">
            <a:solidFill>
              <a:schemeClr val="tx1"/>
            </a:solidFill>
          </a:endParaRPr>
        </a:p>
      </dgm:t>
    </dgm:pt>
    <dgm:pt modelId="{A75E84FC-284E-4708-925E-22D06D3648F8}" type="parTrans" cxnId="{1F8F5DAF-FF41-4671-A316-9ADB28CEF03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20850BE-026C-4244-B28F-9338B8666BD9}" type="sibTrans" cxnId="{1F8F5DAF-FF41-4671-A316-9ADB28CEF03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847B62A-8A40-4B10-B75A-0BB616E701B8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Nota </a:t>
          </a:r>
          <a:r>
            <a:rPr lang="en-US" dirty="0" err="1" smtClean="0">
              <a:solidFill>
                <a:schemeClr val="tx1"/>
              </a:solidFill>
            </a:rPr>
            <a:t>Dinas</a:t>
          </a:r>
          <a:r>
            <a:rPr lang="en-US" dirty="0" smtClean="0">
              <a:solidFill>
                <a:schemeClr val="tx1"/>
              </a:solidFill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78E94FFC-1761-4680-B6EA-F7DD56D5F744}" type="parTrans" cxnId="{9A52995A-0D51-4417-88D6-820054EF305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71DED7D-BF86-438C-8F00-9A9291082F27}" type="sibTrans" cxnId="{9A52995A-0D51-4417-88D6-820054EF305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A2A04B6-DADD-4C73-B0D3-11A65878DD21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10</a:t>
          </a:r>
          <a:endParaRPr lang="en-US" dirty="0">
            <a:solidFill>
              <a:schemeClr val="tx1"/>
            </a:solidFill>
          </a:endParaRPr>
        </a:p>
      </dgm:t>
    </dgm:pt>
    <dgm:pt modelId="{343ED91D-7542-4378-8A05-5BE5D147176D}" type="parTrans" cxnId="{9810A5DA-C90C-41D2-9ECE-D48AF6A7CFF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19F22B9-F294-46D7-AB16-BEC03BBA362C}" type="sibTrans" cxnId="{9810A5DA-C90C-41D2-9ECE-D48AF6A7CFF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D8B9651-A03A-4B1F-8D77-F98F9F89D4CA}">
      <dgm:prSet/>
      <dgm:spPr/>
      <dgm:t>
        <a:bodyPr/>
        <a:lstStyle/>
        <a:p>
          <a:r>
            <a:rPr lang="en-US" smtClean="0">
              <a:solidFill>
                <a:schemeClr val="tx1"/>
              </a:solidFill>
            </a:rPr>
            <a:t>Disposisi</a:t>
          </a:r>
          <a:endParaRPr lang="en-US" dirty="0">
            <a:solidFill>
              <a:schemeClr val="tx1"/>
            </a:solidFill>
          </a:endParaRPr>
        </a:p>
      </dgm:t>
    </dgm:pt>
    <dgm:pt modelId="{D1AC535A-4BA6-4FB5-BBFE-FEBA135214A1}" type="parTrans" cxnId="{FC679B10-AE1D-4B20-825B-A56F8A52B19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CFB8800-FBB1-46DD-8BA4-535AAB5DF79A}" type="sibTrans" cxnId="{FC679B10-AE1D-4B20-825B-A56F8A52B19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4A4FFCC-DBD9-4B0F-B13D-E88534C7FDB8}" type="pres">
      <dgm:prSet presAssocID="{2579CE65-245E-42FC-B820-11C965032D9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1E0595-63F6-402E-A3B0-0EC1D69880DD}" type="pres">
      <dgm:prSet presAssocID="{4E8721FA-156C-4553-9FF7-15E120E056F2}" presName="composite" presStyleCnt="0"/>
      <dgm:spPr/>
    </dgm:pt>
    <dgm:pt modelId="{246926DF-E47C-4C35-AD46-A6A072498A69}" type="pres">
      <dgm:prSet presAssocID="{4E8721FA-156C-4553-9FF7-15E120E056F2}" presName="parentText" presStyleLbl="alignNode1" presStyleIdx="0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5592AC-A024-4F39-8D60-68E56FC449FB}" type="pres">
      <dgm:prSet presAssocID="{4E8721FA-156C-4553-9FF7-15E120E056F2}" presName="descendantText" presStyleLbl="alignAcc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0852A5-0EBD-4E2A-8CFA-30D796EF15C4}" type="pres">
      <dgm:prSet presAssocID="{40AF5BF0-CD1F-4801-805A-4BB2984F1487}" presName="sp" presStyleCnt="0"/>
      <dgm:spPr/>
    </dgm:pt>
    <dgm:pt modelId="{CEBB09CD-EB8D-4D60-8ADC-5317FD221AD5}" type="pres">
      <dgm:prSet presAssocID="{70983857-098B-498F-8B4E-5EAE3C3753E9}" presName="composite" presStyleCnt="0"/>
      <dgm:spPr/>
    </dgm:pt>
    <dgm:pt modelId="{4D2B9134-ED62-49D1-A90B-BEE66FC67FB3}" type="pres">
      <dgm:prSet presAssocID="{70983857-098B-498F-8B4E-5EAE3C3753E9}" presName="parentText" presStyleLbl="alignNode1" presStyleIdx="1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57D35-15FD-4BCB-8B6E-CFFCFE382CE8}" type="pres">
      <dgm:prSet presAssocID="{70983857-098B-498F-8B4E-5EAE3C3753E9}" presName="descendantText" presStyleLbl="alignAcc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E6028C-C9F7-4C1A-B475-C67236E267AB}" type="pres">
      <dgm:prSet presAssocID="{08538217-0811-4641-9D24-2B67A12E9CFC}" presName="sp" presStyleCnt="0"/>
      <dgm:spPr/>
    </dgm:pt>
    <dgm:pt modelId="{4ED3A619-E451-49DF-BB60-1617A377ACBD}" type="pres">
      <dgm:prSet presAssocID="{04C10D86-9304-444D-92DE-F0B22A23F610}" presName="composite" presStyleCnt="0"/>
      <dgm:spPr/>
    </dgm:pt>
    <dgm:pt modelId="{119E3D69-1B46-4D88-B5B4-DAC23B202D15}" type="pres">
      <dgm:prSet presAssocID="{04C10D86-9304-444D-92DE-F0B22A23F610}" presName="parentText" presStyleLbl="alignNode1" presStyleIdx="2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9E8171-5D86-4C4F-B790-0E6C71525DB7}" type="pres">
      <dgm:prSet presAssocID="{04C10D86-9304-444D-92DE-F0B22A23F610}" presName="descendantText" presStyleLbl="alignAcc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FE15BC-C515-408C-A53F-72B18FB6DA43}" type="pres">
      <dgm:prSet presAssocID="{65429156-792A-4BD4-B792-6E598ADE130C}" presName="sp" presStyleCnt="0"/>
      <dgm:spPr/>
    </dgm:pt>
    <dgm:pt modelId="{33D27FA5-B6DF-4502-BED2-F64335ABEF8C}" type="pres">
      <dgm:prSet presAssocID="{CC460B0F-AA45-4625-B056-0EC69882C04D}" presName="composite" presStyleCnt="0"/>
      <dgm:spPr/>
    </dgm:pt>
    <dgm:pt modelId="{4F8E3E5E-CB10-4689-A6B4-A57A89F874A9}" type="pres">
      <dgm:prSet presAssocID="{CC460B0F-AA45-4625-B056-0EC69882C04D}" presName="parentText" presStyleLbl="alignNode1" presStyleIdx="3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238907-2DF6-4E04-8ACB-0549FDAC4439}" type="pres">
      <dgm:prSet presAssocID="{CC460B0F-AA45-4625-B056-0EC69882C04D}" presName="descendantText" presStyleLbl="alignAcc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3F2EB1-EA2C-4F23-96CF-BF0F135F7F55}" type="pres">
      <dgm:prSet presAssocID="{40404722-C828-4DFD-BE5C-B9E61AD0BEA3}" presName="sp" presStyleCnt="0"/>
      <dgm:spPr/>
    </dgm:pt>
    <dgm:pt modelId="{0238AD5A-F54E-4987-B662-16F2477CAF78}" type="pres">
      <dgm:prSet presAssocID="{CB2FA8D9-A2A9-41C7-BB33-7FCAAE3ED1BC}" presName="composite" presStyleCnt="0"/>
      <dgm:spPr/>
    </dgm:pt>
    <dgm:pt modelId="{59DF10FA-FF60-4BED-BCE6-4CF02C7C378A}" type="pres">
      <dgm:prSet presAssocID="{CB2FA8D9-A2A9-41C7-BB33-7FCAAE3ED1BC}" presName="parentText" presStyleLbl="alignNode1" presStyleIdx="4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8421B2-AC8A-4B17-921E-88293A1D5381}" type="pres">
      <dgm:prSet presAssocID="{CB2FA8D9-A2A9-41C7-BB33-7FCAAE3ED1BC}" presName="descendantText" presStyleLbl="alignAcc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8F0109-BE84-4EEB-8387-7B10A7C1B41A}" type="pres">
      <dgm:prSet presAssocID="{598A0C71-3A14-4C28-9CAC-97A12D43D293}" presName="sp" presStyleCnt="0"/>
      <dgm:spPr/>
    </dgm:pt>
    <dgm:pt modelId="{26BDC0BC-716E-4695-93EE-9D068216B0E9}" type="pres">
      <dgm:prSet presAssocID="{254ABD66-6C41-410F-9F17-CF0BBD96B702}" presName="composite" presStyleCnt="0"/>
      <dgm:spPr/>
    </dgm:pt>
    <dgm:pt modelId="{DFAA5BAE-2721-4451-9D81-CFE25CE995DD}" type="pres">
      <dgm:prSet presAssocID="{254ABD66-6C41-410F-9F17-CF0BBD96B702}" presName="parentText" presStyleLbl="alignNode1" presStyleIdx="5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DC231E-C94A-4B1E-88A2-199DC0AAF3AA}" type="pres">
      <dgm:prSet presAssocID="{254ABD66-6C41-410F-9F17-CF0BBD96B702}" presName="descendantText" presStyleLbl="alignAcc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721F9-E14E-4C83-A2D7-DFB1CD64CBE5}" type="pres">
      <dgm:prSet presAssocID="{1368988D-414B-4F4E-92D3-2AB157E25FBC}" presName="sp" presStyleCnt="0"/>
      <dgm:spPr/>
    </dgm:pt>
    <dgm:pt modelId="{F1A2AF3C-512E-4B6E-8F05-EFFEC17C102B}" type="pres">
      <dgm:prSet presAssocID="{74590129-F490-43B6-80BB-EBD25636C9A0}" presName="composite" presStyleCnt="0"/>
      <dgm:spPr/>
    </dgm:pt>
    <dgm:pt modelId="{CCCB4FE8-74AB-414D-9346-59D9F7F7613B}" type="pres">
      <dgm:prSet presAssocID="{74590129-F490-43B6-80BB-EBD25636C9A0}" presName="parentText" presStyleLbl="alignNode1" presStyleIdx="6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AE3D6C-2A2C-42F4-B738-CB323C7296D7}" type="pres">
      <dgm:prSet presAssocID="{74590129-F490-43B6-80BB-EBD25636C9A0}" presName="descendantText" presStyleLbl="alignAcc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E05611-C1E5-4FBB-9450-0E2652B5FFA9}" type="pres">
      <dgm:prSet presAssocID="{7E020707-AEB1-4FDF-9ACB-C707B08EB684}" presName="sp" presStyleCnt="0"/>
      <dgm:spPr/>
    </dgm:pt>
    <dgm:pt modelId="{FCA00F18-2450-4C94-9E41-28DBDD23F4BF}" type="pres">
      <dgm:prSet presAssocID="{01DABF71-FA8B-44FF-8C41-35B565C82AE9}" presName="composite" presStyleCnt="0"/>
      <dgm:spPr/>
    </dgm:pt>
    <dgm:pt modelId="{659D1B66-6A44-461C-A9BB-28AB9683FA31}" type="pres">
      <dgm:prSet presAssocID="{01DABF71-FA8B-44FF-8C41-35B565C82AE9}" presName="parentText" presStyleLbl="alignNode1" presStyleIdx="7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9FED47-BADC-4A2D-928C-9742EB62850E}" type="pres">
      <dgm:prSet presAssocID="{01DABF71-FA8B-44FF-8C41-35B565C82AE9}" presName="descendantText" presStyleLbl="alignAcc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34A8EC-DDB4-48C7-9B40-DDDDECFE3F40}" type="pres">
      <dgm:prSet presAssocID="{7ED59A2C-75E9-4A16-AD5A-1EA50D3D8417}" presName="sp" presStyleCnt="0"/>
      <dgm:spPr/>
    </dgm:pt>
    <dgm:pt modelId="{2A14AC1A-B01F-4394-BD79-373CA314833E}" type="pres">
      <dgm:prSet presAssocID="{3A9D1F94-8411-46E9-A6E1-13C3034E68C4}" presName="composite" presStyleCnt="0"/>
      <dgm:spPr/>
    </dgm:pt>
    <dgm:pt modelId="{FE072E66-F796-425F-BB25-68CC85EA65FC}" type="pres">
      <dgm:prSet presAssocID="{3A9D1F94-8411-46E9-A6E1-13C3034E68C4}" presName="parentText" presStyleLbl="alignNode1" presStyleIdx="8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06954-D17A-4C92-A246-F97D1915BB42}" type="pres">
      <dgm:prSet presAssocID="{3A9D1F94-8411-46E9-A6E1-13C3034E68C4}" presName="descendantText" presStyleLbl="alignAcc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C36314-B0D1-4A27-9A94-F6FB2290A4D5}" type="pres">
      <dgm:prSet presAssocID="{C20850BE-026C-4244-B28F-9338B8666BD9}" presName="sp" presStyleCnt="0"/>
      <dgm:spPr/>
    </dgm:pt>
    <dgm:pt modelId="{67F854C5-9682-42C6-8528-9C75F1B905E9}" type="pres">
      <dgm:prSet presAssocID="{BA2A04B6-DADD-4C73-B0D3-11A65878DD21}" presName="composite" presStyleCnt="0"/>
      <dgm:spPr/>
    </dgm:pt>
    <dgm:pt modelId="{C2B97160-DAEE-444F-9481-C93831216811}" type="pres">
      <dgm:prSet presAssocID="{BA2A04B6-DADD-4C73-B0D3-11A65878DD21}" presName="parentText" presStyleLbl="alignNode1" presStyleIdx="9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1D9619-1910-4B2E-9375-75CEAED8795B}" type="pres">
      <dgm:prSet presAssocID="{BA2A04B6-DADD-4C73-B0D3-11A65878DD21}" presName="descendantText" presStyleLbl="alignAcc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FCA61D-3DBC-4B44-BB58-7316B5803728}" type="presOf" srcId="{3A9D1F94-8411-46E9-A6E1-13C3034E68C4}" destId="{FE072E66-F796-425F-BB25-68CC85EA65FC}" srcOrd="0" destOrd="0" presId="urn:microsoft.com/office/officeart/2005/8/layout/chevron2"/>
    <dgm:cxn modelId="{152C92B8-302C-4B1F-85D7-CCDA5EDE0DFF}" srcId="{01DABF71-FA8B-44FF-8C41-35B565C82AE9}" destId="{8FA1D8CD-4A4D-4037-B974-BD9C8F023CBF}" srcOrd="0" destOrd="0" parTransId="{1D25F6F9-7F7D-4A04-99AA-4519FFD26E98}" sibTransId="{E0C8B944-2F11-4B39-AF71-EF422456F64E}"/>
    <dgm:cxn modelId="{60201AC3-018D-4595-96D4-D97B43C821D0}" type="presOf" srcId="{4E8721FA-156C-4553-9FF7-15E120E056F2}" destId="{246926DF-E47C-4C35-AD46-A6A072498A69}" srcOrd="0" destOrd="0" presId="urn:microsoft.com/office/officeart/2005/8/layout/chevron2"/>
    <dgm:cxn modelId="{E9EAAAC0-81C5-4A4E-A882-B52E450E17A8}" type="presOf" srcId="{BA2A04B6-DADD-4C73-B0D3-11A65878DD21}" destId="{C2B97160-DAEE-444F-9481-C93831216811}" srcOrd="0" destOrd="0" presId="urn:microsoft.com/office/officeart/2005/8/layout/chevron2"/>
    <dgm:cxn modelId="{9A52995A-0D51-4417-88D6-820054EF3057}" srcId="{3A9D1F94-8411-46E9-A6E1-13C3034E68C4}" destId="{E847B62A-8A40-4B10-B75A-0BB616E701B8}" srcOrd="0" destOrd="0" parTransId="{78E94FFC-1761-4680-B6EA-F7DD56D5F744}" sibTransId="{271DED7D-BF86-438C-8F00-9A9291082F27}"/>
    <dgm:cxn modelId="{9810A5DA-C90C-41D2-9ECE-D48AF6A7CFF2}" srcId="{2579CE65-245E-42FC-B820-11C965032D9E}" destId="{BA2A04B6-DADD-4C73-B0D3-11A65878DD21}" srcOrd="9" destOrd="0" parTransId="{343ED91D-7542-4378-8A05-5BE5D147176D}" sibTransId="{819F22B9-F294-46D7-AB16-BEC03BBA362C}"/>
    <dgm:cxn modelId="{2313DF66-BEA1-434D-83C6-7D5CE50B637B}" srcId="{2579CE65-245E-42FC-B820-11C965032D9E}" destId="{04C10D86-9304-444D-92DE-F0B22A23F610}" srcOrd="2" destOrd="0" parTransId="{F3DAFE27-4E00-4B76-A611-E9E5F8E95709}" sibTransId="{65429156-792A-4BD4-B792-6E598ADE130C}"/>
    <dgm:cxn modelId="{2F33C8A0-8850-430B-9454-B613ECB854B3}" type="presOf" srcId="{6A6137FB-7EF8-42A1-9DF7-6D864D5AA5DB}" destId="{F8057D35-15FD-4BCB-8B6E-CFFCFE382CE8}" srcOrd="0" destOrd="0" presId="urn:microsoft.com/office/officeart/2005/8/layout/chevron2"/>
    <dgm:cxn modelId="{06DE15A4-AF60-4F89-8D95-3F3E45C4F573}" type="presOf" srcId="{01DABF71-FA8B-44FF-8C41-35B565C82AE9}" destId="{659D1B66-6A44-461C-A9BB-28AB9683FA31}" srcOrd="0" destOrd="0" presId="urn:microsoft.com/office/officeart/2005/8/layout/chevron2"/>
    <dgm:cxn modelId="{AC62A3C4-C4A3-43A9-AFE1-C4218C23CB92}" type="presOf" srcId="{74590129-F490-43B6-80BB-EBD25636C9A0}" destId="{CCCB4FE8-74AB-414D-9346-59D9F7F7613B}" srcOrd="0" destOrd="0" presId="urn:microsoft.com/office/officeart/2005/8/layout/chevron2"/>
    <dgm:cxn modelId="{E17EF305-C061-4A5C-A3CB-EA6EAD3B3CF4}" type="presOf" srcId="{CB2FA8D9-A2A9-41C7-BB33-7FCAAE3ED1BC}" destId="{59DF10FA-FF60-4BED-BCE6-4CF02C7C378A}" srcOrd="0" destOrd="0" presId="urn:microsoft.com/office/officeart/2005/8/layout/chevron2"/>
    <dgm:cxn modelId="{E9C407FE-3240-42F8-A792-B1140AB78F4A}" type="presOf" srcId="{70983857-098B-498F-8B4E-5EAE3C3753E9}" destId="{4D2B9134-ED62-49D1-A90B-BEE66FC67FB3}" srcOrd="0" destOrd="0" presId="urn:microsoft.com/office/officeart/2005/8/layout/chevron2"/>
    <dgm:cxn modelId="{5062F82D-797E-4515-858C-B2BA831ADE79}" type="presOf" srcId="{213E014A-EEAB-4D81-BD4D-5F34805E017F}" destId="{FC9E8171-5D86-4C4F-B790-0E6C71525DB7}" srcOrd="0" destOrd="0" presId="urn:microsoft.com/office/officeart/2005/8/layout/chevron2"/>
    <dgm:cxn modelId="{C01F74BC-A7FA-41D9-953C-CE48F669393B}" type="presOf" srcId="{65CFE504-5F2F-4822-B338-32E113337859}" destId="{EDAE3D6C-2A2C-42F4-B738-CB323C7296D7}" srcOrd="0" destOrd="0" presId="urn:microsoft.com/office/officeart/2005/8/layout/chevron2"/>
    <dgm:cxn modelId="{1F8F5DAF-FF41-4671-A316-9ADB28CEF033}" srcId="{2579CE65-245E-42FC-B820-11C965032D9E}" destId="{3A9D1F94-8411-46E9-A6E1-13C3034E68C4}" srcOrd="8" destOrd="0" parTransId="{A75E84FC-284E-4708-925E-22D06D3648F8}" sibTransId="{C20850BE-026C-4244-B28F-9338B8666BD9}"/>
    <dgm:cxn modelId="{8FF19429-153C-49E1-97E9-008C08AC1979}" srcId="{2579CE65-245E-42FC-B820-11C965032D9E}" destId="{70983857-098B-498F-8B4E-5EAE3C3753E9}" srcOrd="1" destOrd="0" parTransId="{718FE606-3580-4318-9A3E-EF678638A1BA}" sibTransId="{08538217-0811-4641-9D24-2B67A12E9CFC}"/>
    <dgm:cxn modelId="{590008B9-CD61-43EF-866A-C623D3F5BE95}" type="presOf" srcId="{8FA1D8CD-4A4D-4037-B974-BD9C8F023CBF}" destId="{319FED47-BADC-4A2D-928C-9742EB62850E}" srcOrd="0" destOrd="0" presId="urn:microsoft.com/office/officeart/2005/8/layout/chevron2"/>
    <dgm:cxn modelId="{D20D614D-779A-4135-8B0F-2E457A007386}" srcId="{4E8721FA-156C-4553-9FF7-15E120E056F2}" destId="{51080C04-A2F0-4311-8C80-FAB7EC5DAD1E}" srcOrd="0" destOrd="0" parTransId="{9123D6D3-015F-41D9-BC90-823E2BEB73AD}" sibTransId="{A8D467E4-27D2-49E5-B3E1-4B41D6A81827}"/>
    <dgm:cxn modelId="{2F2B7A94-F062-422D-ADDA-36CC794A1AFE}" type="presOf" srcId="{F671FF02-2DA8-4941-B842-6CD1894A1D84}" destId="{F6238907-2DF6-4E04-8ACB-0549FDAC4439}" srcOrd="0" destOrd="0" presId="urn:microsoft.com/office/officeart/2005/8/layout/chevron2"/>
    <dgm:cxn modelId="{2BF1C4C0-313F-46CC-883F-0683189C263E}" srcId="{74590129-F490-43B6-80BB-EBD25636C9A0}" destId="{65CFE504-5F2F-4822-B338-32E113337859}" srcOrd="0" destOrd="0" parTransId="{C5DC5176-27A2-42D1-9C03-38E6D6D2D96C}" sibTransId="{78A7642E-BD72-4479-AD8C-D34A963DFC21}"/>
    <dgm:cxn modelId="{E534EE4D-327F-4A94-9352-D653F336842D}" type="presOf" srcId="{9E4D7560-83C1-4E0C-AADD-F2FD5E15E66A}" destId="{418421B2-AC8A-4B17-921E-88293A1D5381}" srcOrd="0" destOrd="0" presId="urn:microsoft.com/office/officeart/2005/8/layout/chevron2"/>
    <dgm:cxn modelId="{9AE9D2AB-E981-4B5E-8B42-E18BB7AEDF1D}" type="presOf" srcId="{2579CE65-245E-42FC-B820-11C965032D9E}" destId="{A4A4FFCC-DBD9-4B0F-B13D-E88534C7FDB8}" srcOrd="0" destOrd="0" presId="urn:microsoft.com/office/officeart/2005/8/layout/chevron2"/>
    <dgm:cxn modelId="{EEF31742-A48F-4840-ACB6-0D6281FF2DB5}" srcId="{2579CE65-245E-42FC-B820-11C965032D9E}" destId="{74590129-F490-43B6-80BB-EBD25636C9A0}" srcOrd="6" destOrd="0" parTransId="{91A507D6-8112-44A5-B35C-B47E5227E8F3}" sibTransId="{7E020707-AEB1-4FDF-9ACB-C707B08EB684}"/>
    <dgm:cxn modelId="{89D720F2-A6DD-4512-AF18-9FA755F8FF84}" srcId="{2579CE65-245E-42FC-B820-11C965032D9E}" destId="{CB2FA8D9-A2A9-41C7-BB33-7FCAAE3ED1BC}" srcOrd="4" destOrd="0" parTransId="{0E9A4FB9-2A71-4B9C-B4B9-54B7753CBBA6}" sibTransId="{598A0C71-3A14-4C28-9CAC-97A12D43D293}"/>
    <dgm:cxn modelId="{243FD544-A239-4253-9872-B55733A9D2AE}" srcId="{70983857-098B-498F-8B4E-5EAE3C3753E9}" destId="{6A6137FB-7EF8-42A1-9DF7-6D864D5AA5DB}" srcOrd="0" destOrd="0" parTransId="{1711A3D8-DFB2-4CE4-B4BE-1B57D77EF641}" sibTransId="{05447F79-3907-420A-BCE3-76591F69CFFD}"/>
    <dgm:cxn modelId="{FC679B10-AE1D-4B20-825B-A56F8A52B19C}" srcId="{BA2A04B6-DADD-4C73-B0D3-11A65878DD21}" destId="{CD8B9651-A03A-4B1F-8D77-F98F9F89D4CA}" srcOrd="0" destOrd="0" parTransId="{D1AC535A-4BA6-4FB5-BBFE-FEBA135214A1}" sibTransId="{FCFB8800-FBB1-46DD-8BA4-535AAB5DF79A}"/>
    <dgm:cxn modelId="{2EA163BB-C511-40A9-87B3-4E8632682C9F}" srcId="{254ABD66-6C41-410F-9F17-CF0BBD96B702}" destId="{8A90AA17-4A5B-4DFB-A202-32AF1A0C5C46}" srcOrd="0" destOrd="0" parTransId="{25CAB49A-0925-4848-AC99-3F69F1D5DEE0}" sibTransId="{332D5047-0328-487B-88ED-7FDAE6FC744B}"/>
    <dgm:cxn modelId="{CC93B52B-F41C-4BCB-B2AC-F43EDC8D9E32}" type="presOf" srcId="{04C10D86-9304-444D-92DE-F0B22A23F610}" destId="{119E3D69-1B46-4D88-B5B4-DAC23B202D15}" srcOrd="0" destOrd="0" presId="urn:microsoft.com/office/officeart/2005/8/layout/chevron2"/>
    <dgm:cxn modelId="{1976EEB9-1296-42FB-8B05-4E784354215D}" srcId="{2579CE65-245E-42FC-B820-11C965032D9E}" destId="{4E8721FA-156C-4553-9FF7-15E120E056F2}" srcOrd="0" destOrd="0" parTransId="{B5BB6ADD-E6AD-414E-A0B9-26A2A4DA6EA1}" sibTransId="{40AF5BF0-CD1F-4801-805A-4BB2984F1487}"/>
    <dgm:cxn modelId="{6F3FDB3E-BEC2-4AE1-AAB9-E44E64A36DCD}" srcId="{CB2FA8D9-A2A9-41C7-BB33-7FCAAE3ED1BC}" destId="{9E4D7560-83C1-4E0C-AADD-F2FD5E15E66A}" srcOrd="0" destOrd="0" parTransId="{2D8FABCE-EA4D-4064-8B6C-F74EA2FF2942}" sibTransId="{B5BF39AA-CB1D-450A-96B6-535FEAEDC304}"/>
    <dgm:cxn modelId="{B280759E-27E4-42FD-8617-E8DA447D4AAF}" type="presOf" srcId="{CC460B0F-AA45-4625-B056-0EC69882C04D}" destId="{4F8E3E5E-CB10-4689-A6B4-A57A89F874A9}" srcOrd="0" destOrd="0" presId="urn:microsoft.com/office/officeart/2005/8/layout/chevron2"/>
    <dgm:cxn modelId="{40F1458C-FA80-4C74-9F6E-9928254F135B}" srcId="{2579CE65-245E-42FC-B820-11C965032D9E}" destId="{254ABD66-6C41-410F-9F17-CF0BBD96B702}" srcOrd="5" destOrd="0" parTransId="{5B31D56C-31EE-4C4C-8E6F-550DB622DD42}" sibTransId="{1368988D-414B-4F4E-92D3-2AB157E25FBC}"/>
    <dgm:cxn modelId="{441C1498-DD5A-4640-89A7-3D07E30AA276}" srcId="{2579CE65-245E-42FC-B820-11C965032D9E}" destId="{01DABF71-FA8B-44FF-8C41-35B565C82AE9}" srcOrd="7" destOrd="0" parTransId="{8A1C9B7A-10D1-4D58-B0DD-739DE3897B97}" sibTransId="{7ED59A2C-75E9-4A16-AD5A-1EA50D3D8417}"/>
    <dgm:cxn modelId="{067B0404-95A8-4306-8E8F-7273CB98D332}" srcId="{2579CE65-245E-42FC-B820-11C965032D9E}" destId="{CC460B0F-AA45-4625-B056-0EC69882C04D}" srcOrd="3" destOrd="0" parTransId="{9594E9EE-845A-464D-BF74-A5A638E2D50D}" sibTransId="{40404722-C828-4DFD-BE5C-B9E61AD0BEA3}"/>
    <dgm:cxn modelId="{A9C82B1E-D7DB-4F96-82D4-22D80ADE3CF1}" srcId="{CC460B0F-AA45-4625-B056-0EC69882C04D}" destId="{F671FF02-2DA8-4941-B842-6CD1894A1D84}" srcOrd="0" destOrd="0" parTransId="{2DE898D3-3319-4EE4-A792-B2B4E84F22F2}" sibTransId="{0B74C9F0-8A53-436C-BA5C-56817140A5BF}"/>
    <dgm:cxn modelId="{AFFC1656-6E86-4571-8424-E1FB08B7AA5E}" type="presOf" srcId="{254ABD66-6C41-410F-9F17-CF0BBD96B702}" destId="{DFAA5BAE-2721-4451-9D81-CFE25CE995DD}" srcOrd="0" destOrd="0" presId="urn:microsoft.com/office/officeart/2005/8/layout/chevron2"/>
    <dgm:cxn modelId="{7F2A17EC-06BA-4645-84F7-856E5D2BFD83}" type="presOf" srcId="{CD8B9651-A03A-4B1F-8D77-F98F9F89D4CA}" destId="{B71D9619-1910-4B2E-9375-75CEAED8795B}" srcOrd="0" destOrd="0" presId="urn:microsoft.com/office/officeart/2005/8/layout/chevron2"/>
    <dgm:cxn modelId="{49D98EB3-1695-473E-B087-79A14A95D2FC}" type="presOf" srcId="{51080C04-A2F0-4311-8C80-FAB7EC5DAD1E}" destId="{7E5592AC-A024-4F39-8D60-68E56FC449FB}" srcOrd="0" destOrd="0" presId="urn:microsoft.com/office/officeart/2005/8/layout/chevron2"/>
    <dgm:cxn modelId="{4DFA1E69-4002-449F-85C4-3C763ADA6676}" type="presOf" srcId="{8A90AA17-4A5B-4DFB-A202-32AF1A0C5C46}" destId="{8DDC231E-C94A-4B1E-88A2-199DC0AAF3AA}" srcOrd="0" destOrd="0" presId="urn:microsoft.com/office/officeart/2005/8/layout/chevron2"/>
    <dgm:cxn modelId="{151DC2DE-D749-4AF1-8097-27D540409BA4}" srcId="{04C10D86-9304-444D-92DE-F0B22A23F610}" destId="{213E014A-EEAB-4D81-BD4D-5F34805E017F}" srcOrd="0" destOrd="0" parTransId="{85CCC4B3-3C36-4508-B4D2-0A7511B1427A}" sibTransId="{7DAF922C-B771-42BA-AD65-43F031815310}"/>
    <dgm:cxn modelId="{1DEFD232-ABAA-4790-8264-D6124B20258C}" type="presOf" srcId="{E847B62A-8A40-4B10-B75A-0BB616E701B8}" destId="{9F306954-D17A-4C92-A246-F97D1915BB42}" srcOrd="0" destOrd="0" presId="urn:microsoft.com/office/officeart/2005/8/layout/chevron2"/>
    <dgm:cxn modelId="{128FF640-BCB5-4B38-8757-A890BA2DDE01}" type="presParOf" srcId="{A4A4FFCC-DBD9-4B0F-B13D-E88534C7FDB8}" destId="{FB1E0595-63F6-402E-A3B0-0EC1D69880DD}" srcOrd="0" destOrd="0" presId="urn:microsoft.com/office/officeart/2005/8/layout/chevron2"/>
    <dgm:cxn modelId="{E4E73348-A965-4F36-8986-9F6D86CD3E5E}" type="presParOf" srcId="{FB1E0595-63F6-402E-A3B0-0EC1D69880DD}" destId="{246926DF-E47C-4C35-AD46-A6A072498A69}" srcOrd="0" destOrd="0" presId="urn:microsoft.com/office/officeart/2005/8/layout/chevron2"/>
    <dgm:cxn modelId="{772C042B-6021-48B6-855A-1978D5542B69}" type="presParOf" srcId="{FB1E0595-63F6-402E-A3B0-0EC1D69880DD}" destId="{7E5592AC-A024-4F39-8D60-68E56FC449FB}" srcOrd="1" destOrd="0" presId="urn:microsoft.com/office/officeart/2005/8/layout/chevron2"/>
    <dgm:cxn modelId="{124BFACB-ACDB-44F7-8FBC-A4DBE6A27905}" type="presParOf" srcId="{A4A4FFCC-DBD9-4B0F-B13D-E88534C7FDB8}" destId="{670852A5-0EBD-4E2A-8CFA-30D796EF15C4}" srcOrd="1" destOrd="0" presId="urn:microsoft.com/office/officeart/2005/8/layout/chevron2"/>
    <dgm:cxn modelId="{E40763DD-BCCF-40B3-BB06-69D0D6E869AE}" type="presParOf" srcId="{A4A4FFCC-DBD9-4B0F-B13D-E88534C7FDB8}" destId="{CEBB09CD-EB8D-4D60-8ADC-5317FD221AD5}" srcOrd="2" destOrd="0" presId="urn:microsoft.com/office/officeart/2005/8/layout/chevron2"/>
    <dgm:cxn modelId="{70A19904-3128-483D-96C7-F029CE4A9B15}" type="presParOf" srcId="{CEBB09CD-EB8D-4D60-8ADC-5317FD221AD5}" destId="{4D2B9134-ED62-49D1-A90B-BEE66FC67FB3}" srcOrd="0" destOrd="0" presId="urn:microsoft.com/office/officeart/2005/8/layout/chevron2"/>
    <dgm:cxn modelId="{ABD8A160-9A50-498A-BAC0-1B785E041F66}" type="presParOf" srcId="{CEBB09CD-EB8D-4D60-8ADC-5317FD221AD5}" destId="{F8057D35-15FD-4BCB-8B6E-CFFCFE382CE8}" srcOrd="1" destOrd="0" presId="urn:microsoft.com/office/officeart/2005/8/layout/chevron2"/>
    <dgm:cxn modelId="{E3B8FD46-10B4-4A13-BED2-B36C168254D4}" type="presParOf" srcId="{A4A4FFCC-DBD9-4B0F-B13D-E88534C7FDB8}" destId="{77E6028C-C9F7-4C1A-B475-C67236E267AB}" srcOrd="3" destOrd="0" presId="urn:microsoft.com/office/officeart/2005/8/layout/chevron2"/>
    <dgm:cxn modelId="{343295B3-DE5C-4A6B-B555-B7D9C7E776F0}" type="presParOf" srcId="{A4A4FFCC-DBD9-4B0F-B13D-E88534C7FDB8}" destId="{4ED3A619-E451-49DF-BB60-1617A377ACBD}" srcOrd="4" destOrd="0" presId="urn:microsoft.com/office/officeart/2005/8/layout/chevron2"/>
    <dgm:cxn modelId="{72195557-5AB6-47DF-9494-C2D7E999AC5F}" type="presParOf" srcId="{4ED3A619-E451-49DF-BB60-1617A377ACBD}" destId="{119E3D69-1B46-4D88-B5B4-DAC23B202D15}" srcOrd="0" destOrd="0" presId="urn:microsoft.com/office/officeart/2005/8/layout/chevron2"/>
    <dgm:cxn modelId="{385452A2-F625-4AE2-9E91-F136DD87A5FC}" type="presParOf" srcId="{4ED3A619-E451-49DF-BB60-1617A377ACBD}" destId="{FC9E8171-5D86-4C4F-B790-0E6C71525DB7}" srcOrd="1" destOrd="0" presId="urn:microsoft.com/office/officeart/2005/8/layout/chevron2"/>
    <dgm:cxn modelId="{10BE06E1-0D4D-4EE6-B05D-CBD2EBEF7D69}" type="presParOf" srcId="{A4A4FFCC-DBD9-4B0F-B13D-E88534C7FDB8}" destId="{2FFE15BC-C515-408C-A53F-72B18FB6DA43}" srcOrd="5" destOrd="0" presId="urn:microsoft.com/office/officeart/2005/8/layout/chevron2"/>
    <dgm:cxn modelId="{493F8A95-510E-4E71-8E70-3D5A8BA75698}" type="presParOf" srcId="{A4A4FFCC-DBD9-4B0F-B13D-E88534C7FDB8}" destId="{33D27FA5-B6DF-4502-BED2-F64335ABEF8C}" srcOrd="6" destOrd="0" presId="urn:microsoft.com/office/officeart/2005/8/layout/chevron2"/>
    <dgm:cxn modelId="{A438A7D5-4FCC-42E8-BE78-C0180F0A3009}" type="presParOf" srcId="{33D27FA5-B6DF-4502-BED2-F64335ABEF8C}" destId="{4F8E3E5E-CB10-4689-A6B4-A57A89F874A9}" srcOrd="0" destOrd="0" presId="urn:microsoft.com/office/officeart/2005/8/layout/chevron2"/>
    <dgm:cxn modelId="{78D0DD8F-7D6F-4655-B9F5-8E06059D54EB}" type="presParOf" srcId="{33D27FA5-B6DF-4502-BED2-F64335ABEF8C}" destId="{F6238907-2DF6-4E04-8ACB-0549FDAC4439}" srcOrd="1" destOrd="0" presId="urn:microsoft.com/office/officeart/2005/8/layout/chevron2"/>
    <dgm:cxn modelId="{1F58DDCC-28DD-4CC6-9668-7F37F3E7F7EA}" type="presParOf" srcId="{A4A4FFCC-DBD9-4B0F-B13D-E88534C7FDB8}" destId="{803F2EB1-EA2C-4F23-96CF-BF0F135F7F55}" srcOrd="7" destOrd="0" presId="urn:microsoft.com/office/officeart/2005/8/layout/chevron2"/>
    <dgm:cxn modelId="{9929C9F7-7E22-4E09-98F2-401B3306F396}" type="presParOf" srcId="{A4A4FFCC-DBD9-4B0F-B13D-E88534C7FDB8}" destId="{0238AD5A-F54E-4987-B662-16F2477CAF78}" srcOrd="8" destOrd="0" presId="urn:microsoft.com/office/officeart/2005/8/layout/chevron2"/>
    <dgm:cxn modelId="{DC18F3E6-80C6-4C57-9FDB-A2B17EB4BF27}" type="presParOf" srcId="{0238AD5A-F54E-4987-B662-16F2477CAF78}" destId="{59DF10FA-FF60-4BED-BCE6-4CF02C7C378A}" srcOrd="0" destOrd="0" presId="urn:microsoft.com/office/officeart/2005/8/layout/chevron2"/>
    <dgm:cxn modelId="{250CCF17-FCA3-4761-AAA2-38709095CDB2}" type="presParOf" srcId="{0238AD5A-F54E-4987-B662-16F2477CAF78}" destId="{418421B2-AC8A-4B17-921E-88293A1D5381}" srcOrd="1" destOrd="0" presId="urn:microsoft.com/office/officeart/2005/8/layout/chevron2"/>
    <dgm:cxn modelId="{629555B8-C81F-49F2-8B37-1F7F7E8A1FA1}" type="presParOf" srcId="{A4A4FFCC-DBD9-4B0F-B13D-E88534C7FDB8}" destId="{358F0109-BE84-4EEB-8387-7B10A7C1B41A}" srcOrd="9" destOrd="0" presId="urn:microsoft.com/office/officeart/2005/8/layout/chevron2"/>
    <dgm:cxn modelId="{9AB58153-53D1-4E09-ACB2-95E19EDC2CC7}" type="presParOf" srcId="{A4A4FFCC-DBD9-4B0F-B13D-E88534C7FDB8}" destId="{26BDC0BC-716E-4695-93EE-9D068216B0E9}" srcOrd="10" destOrd="0" presId="urn:microsoft.com/office/officeart/2005/8/layout/chevron2"/>
    <dgm:cxn modelId="{D7D2FDE1-8660-42EA-AB63-D620346E2040}" type="presParOf" srcId="{26BDC0BC-716E-4695-93EE-9D068216B0E9}" destId="{DFAA5BAE-2721-4451-9D81-CFE25CE995DD}" srcOrd="0" destOrd="0" presId="urn:microsoft.com/office/officeart/2005/8/layout/chevron2"/>
    <dgm:cxn modelId="{C6AAC5C0-1397-4BB9-BED4-AC8535FB8E26}" type="presParOf" srcId="{26BDC0BC-716E-4695-93EE-9D068216B0E9}" destId="{8DDC231E-C94A-4B1E-88A2-199DC0AAF3AA}" srcOrd="1" destOrd="0" presId="urn:microsoft.com/office/officeart/2005/8/layout/chevron2"/>
    <dgm:cxn modelId="{E2AADB2D-648D-4726-8F1D-D13F7A9EA0F5}" type="presParOf" srcId="{A4A4FFCC-DBD9-4B0F-B13D-E88534C7FDB8}" destId="{E8B721F9-E14E-4C83-A2D7-DFB1CD64CBE5}" srcOrd="11" destOrd="0" presId="urn:microsoft.com/office/officeart/2005/8/layout/chevron2"/>
    <dgm:cxn modelId="{5B0494FC-85D6-4021-91A1-9553E2F2C49B}" type="presParOf" srcId="{A4A4FFCC-DBD9-4B0F-B13D-E88534C7FDB8}" destId="{F1A2AF3C-512E-4B6E-8F05-EFFEC17C102B}" srcOrd="12" destOrd="0" presId="urn:microsoft.com/office/officeart/2005/8/layout/chevron2"/>
    <dgm:cxn modelId="{07CB5A05-FEE7-424B-A1E6-E4150CBDA2E5}" type="presParOf" srcId="{F1A2AF3C-512E-4B6E-8F05-EFFEC17C102B}" destId="{CCCB4FE8-74AB-414D-9346-59D9F7F7613B}" srcOrd="0" destOrd="0" presId="urn:microsoft.com/office/officeart/2005/8/layout/chevron2"/>
    <dgm:cxn modelId="{D92FC57A-6F75-4AE8-8E15-D715BF5B8498}" type="presParOf" srcId="{F1A2AF3C-512E-4B6E-8F05-EFFEC17C102B}" destId="{EDAE3D6C-2A2C-42F4-B738-CB323C7296D7}" srcOrd="1" destOrd="0" presId="urn:microsoft.com/office/officeart/2005/8/layout/chevron2"/>
    <dgm:cxn modelId="{F79A38A5-4EAB-4172-B3D1-FF2227186649}" type="presParOf" srcId="{A4A4FFCC-DBD9-4B0F-B13D-E88534C7FDB8}" destId="{09E05611-C1E5-4FBB-9450-0E2652B5FFA9}" srcOrd="13" destOrd="0" presId="urn:microsoft.com/office/officeart/2005/8/layout/chevron2"/>
    <dgm:cxn modelId="{4EE01DBA-1733-48E7-82E1-18B814AE4E59}" type="presParOf" srcId="{A4A4FFCC-DBD9-4B0F-B13D-E88534C7FDB8}" destId="{FCA00F18-2450-4C94-9E41-28DBDD23F4BF}" srcOrd="14" destOrd="0" presId="urn:microsoft.com/office/officeart/2005/8/layout/chevron2"/>
    <dgm:cxn modelId="{99CE98A2-9D7A-4D4B-900C-2B50DBCFA347}" type="presParOf" srcId="{FCA00F18-2450-4C94-9E41-28DBDD23F4BF}" destId="{659D1B66-6A44-461C-A9BB-28AB9683FA31}" srcOrd="0" destOrd="0" presId="urn:microsoft.com/office/officeart/2005/8/layout/chevron2"/>
    <dgm:cxn modelId="{1189F712-7EB5-42FC-8AE8-10FFBAC92F45}" type="presParOf" srcId="{FCA00F18-2450-4C94-9E41-28DBDD23F4BF}" destId="{319FED47-BADC-4A2D-928C-9742EB62850E}" srcOrd="1" destOrd="0" presId="urn:microsoft.com/office/officeart/2005/8/layout/chevron2"/>
    <dgm:cxn modelId="{7EBE1B18-7328-4995-A8C1-BFAFE7B63C29}" type="presParOf" srcId="{A4A4FFCC-DBD9-4B0F-B13D-E88534C7FDB8}" destId="{AB34A8EC-DDB4-48C7-9B40-DDDDECFE3F40}" srcOrd="15" destOrd="0" presId="urn:microsoft.com/office/officeart/2005/8/layout/chevron2"/>
    <dgm:cxn modelId="{7E385608-A14D-42EB-B90D-57487FC4BCC0}" type="presParOf" srcId="{A4A4FFCC-DBD9-4B0F-B13D-E88534C7FDB8}" destId="{2A14AC1A-B01F-4394-BD79-373CA314833E}" srcOrd="16" destOrd="0" presId="urn:microsoft.com/office/officeart/2005/8/layout/chevron2"/>
    <dgm:cxn modelId="{C956E848-10D5-427A-98A4-D482C8247DDA}" type="presParOf" srcId="{2A14AC1A-B01F-4394-BD79-373CA314833E}" destId="{FE072E66-F796-425F-BB25-68CC85EA65FC}" srcOrd="0" destOrd="0" presId="urn:microsoft.com/office/officeart/2005/8/layout/chevron2"/>
    <dgm:cxn modelId="{7C55A3A8-FE03-457A-A5BE-C8351344B759}" type="presParOf" srcId="{2A14AC1A-B01F-4394-BD79-373CA314833E}" destId="{9F306954-D17A-4C92-A246-F97D1915BB42}" srcOrd="1" destOrd="0" presId="urn:microsoft.com/office/officeart/2005/8/layout/chevron2"/>
    <dgm:cxn modelId="{2B02B310-875A-4542-8337-33EFF32B2D67}" type="presParOf" srcId="{A4A4FFCC-DBD9-4B0F-B13D-E88534C7FDB8}" destId="{49C36314-B0D1-4A27-9A94-F6FB2290A4D5}" srcOrd="17" destOrd="0" presId="urn:microsoft.com/office/officeart/2005/8/layout/chevron2"/>
    <dgm:cxn modelId="{DB095A10-314E-4677-8C2F-974AA1082CD0}" type="presParOf" srcId="{A4A4FFCC-DBD9-4B0F-B13D-E88534C7FDB8}" destId="{67F854C5-9682-42C6-8528-9C75F1B905E9}" srcOrd="18" destOrd="0" presId="urn:microsoft.com/office/officeart/2005/8/layout/chevron2"/>
    <dgm:cxn modelId="{F59D3239-AF2B-4C1F-88A0-2E571A9BF3E7}" type="presParOf" srcId="{67F854C5-9682-42C6-8528-9C75F1B905E9}" destId="{C2B97160-DAEE-444F-9481-C93831216811}" srcOrd="0" destOrd="0" presId="urn:microsoft.com/office/officeart/2005/8/layout/chevron2"/>
    <dgm:cxn modelId="{C88102B6-7BE2-47C5-810C-CA6E668726F7}" type="presParOf" srcId="{67F854C5-9682-42C6-8528-9C75F1B905E9}" destId="{B71D9619-1910-4B2E-9375-75CEAED8795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DD314F-D05C-4EAD-B06A-AF8DE793A49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D59CF4-569F-4017-8B9F-D9FA0C7FB91D}">
      <dgm:prSet phldrT="[Text]"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19</a:t>
          </a:r>
          <a:endParaRPr lang="en-US" b="0" dirty="0">
            <a:solidFill>
              <a:schemeClr val="tx1"/>
            </a:solidFill>
          </a:endParaRPr>
        </a:p>
      </dgm:t>
    </dgm:pt>
    <dgm:pt modelId="{6B49694A-885D-47FC-BBDF-34E5C8D0D3CB}" type="sibTrans" cxnId="{F73E014A-37B7-4407-B4AF-8CC7535B5B0E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5E26064A-71FA-4617-B053-4099A8A09A2C}" type="parTrans" cxnId="{F73E014A-37B7-4407-B4AF-8CC7535B5B0E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522C8744-1107-4FB0-9667-3C9F7DF095BE}">
      <dgm:prSet phldrT="[Text]"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18</a:t>
          </a:r>
          <a:endParaRPr lang="en-US" b="0" dirty="0">
            <a:solidFill>
              <a:schemeClr val="tx1"/>
            </a:solidFill>
          </a:endParaRPr>
        </a:p>
      </dgm:t>
    </dgm:pt>
    <dgm:pt modelId="{2763CA22-672B-498A-BED7-17E1928B1223}" type="sibTrans" cxnId="{B7B56766-0C8B-4457-A029-D17DA225EFBB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7B156458-EC37-4825-B54A-4025FD9F3D01}" type="parTrans" cxnId="{B7B56766-0C8B-4457-A029-D17DA225EFBB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6B80DFB5-4F15-4D75-BE18-3C942E390C85}">
      <dgm:prSet phldrT="[Text]"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17</a:t>
          </a:r>
          <a:endParaRPr lang="en-US" b="0" dirty="0">
            <a:solidFill>
              <a:schemeClr val="tx1"/>
            </a:solidFill>
          </a:endParaRPr>
        </a:p>
      </dgm:t>
    </dgm:pt>
    <dgm:pt modelId="{656C56C0-2232-407C-A9FC-E5C0F8205CE5}" type="sibTrans" cxnId="{0A9D03CC-5CF4-4E6C-BD65-D302F83B1517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C6E27D48-DB59-4597-B9B1-37E29004F628}" type="parTrans" cxnId="{0A9D03CC-5CF4-4E6C-BD65-D302F83B1517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B053A889-50AB-476B-B544-E65464D261F3}">
      <dgm:prSet phldrT="[Text]"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16</a:t>
          </a:r>
          <a:endParaRPr lang="en-US" b="0" dirty="0">
            <a:solidFill>
              <a:schemeClr val="tx1"/>
            </a:solidFill>
          </a:endParaRPr>
        </a:p>
      </dgm:t>
    </dgm:pt>
    <dgm:pt modelId="{544A800B-1417-4060-A26A-37EB67279284}" type="sibTrans" cxnId="{09B3F098-6DFC-4DC2-8116-FC521FA8DE4D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8A648D46-1A34-4859-A5CB-616DBECD0992}" type="parTrans" cxnId="{09B3F098-6DFC-4DC2-8116-FC521FA8DE4D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A300A53B-5B40-4D83-BF79-56F3B66D6FE1}">
      <dgm:prSet phldrT="[Text]"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15</a:t>
          </a:r>
          <a:endParaRPr lang="en-US" b="0" dirty="0">
            <a:solidFill>
              <a:schemeClr val="tx1"/>
            </a:solidFill>
          </a:endParaRPr>
        </a:p>
      </dgm:t>
    </dgm:pt>
    <dgm:pt modelId="{6447259E-ECF8-4AE6-86EF-438B549AF8FD}" type="sibTrans" cxnId="{F186B856-1EE1-47FE-8051-29492E9B24AB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80A8168C-1430-4A31-886E-00EB9A68337D}" type="parTrans" cxnId="{F186B856-1EE1-47FE-8051-29492E9B24AB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8B4CD7F3-C046-4719-B948-5C5B3E970D30}">
      <dgm:prSet phldrT="[Text]"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14</a:t>
          </a:r>
          <a:endParaRPr lang="en-US" b="0" dirty="0">
            <a:solidFill>
              <a:schemeClr val="tx1"/>
            </a:solidFill>
          </a:endParaRPr>
        </a:p>
      </dgm:t>
    </dgm:pt>
    <dgm:pt modelId="{0AB4A653-9AD9-407D-B88E-417C97390000}" type="sibTrans" cxnId="{C60F0C83-B7B7-492E-BCE2-FBEBA48960C0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95CE3F51-A5B5-49FA-BFD0-7AE2F1A2DC9E}" type="parTrans" cxnId="{C60F0C83-B7B7-492E-BCE2-FBEBA48960C0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3D6299C4-AC16-4A30-A8C1-C0E1BA27B210}">
      <dgm:prSet phldrT="[Text]"/>
      <dgm:spPr/>
      <dgm:t>
        <a:bodyPr/>
        <a:lstStyle/>
        <a:p>
          <a:r>
            <a:rPr lang="en-US" b="0" smtClean="0">
              <a:solidFill>
                <a:schemeClr val="tx1"/>
              </a:solidFill>
            </a:rPr>
            <a:t>Laporan</a:t>
          </a:r>
          <a:endParaRPr lang="en-US" b="0" dirty="0">
            <a:solidFill>
              <a:schemeClr val="tx1"/>
            </a:solidFill>
          </a:endParaRPr>
        </a:p>
      </dgm:t>
    </dgm:pt>
    <dgm:pt modelId="{1CF4DCF7-43F6-4670-A9C2-069517C059F5}">
      <dgm:prSet phldrT="[Text]"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13</a:t>
          </a:r>
          <a:endParaRPr lang="en-US" b="0" dirty="0">
            <a:solidFill>
              <a:schemeClr val="tx1"/>
            </a:solidFill>
          </a:endParaRPr>
        </a:p>
      </dgm:t>
    </dgm:pt>
    <dgm:pt modelId="{79238F7E-D34C-4BAD-94A2-C35E716A0346}" type="sibTrans" cxnId="{5407B084-F8CB-4FB7-8EC0-7DB43B217AC6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AEA64486-3110-4652-8F6F-28FA2FFCFE89}" type="parTrans" cxnId="{5407B084-F8CB-4FB7-8EC0-7DB43B217AC6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66EDCE46-297C-4E2D-B231-2DA9FBD85B91}" type="sibTrans" cxnId="{DA416002-8B6C-467D-A939-EA290FDC1350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BC66D85C-1698-489F-B9C2-894A90711211}" type="parTrans" cxnId="{DA416002-8B6C-467D-A939-EA290FDC1350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D1D47ECC-2E01-4140-875F-760A7C5FDCAC}">
      <dgm:prSet/>
      <dgm:spPr/>
      <dgm:t>
        <a:bodyPr/>
        <a:lstStyle/>
        <a:p>
          <a:r>
            <a:rPr lang="en-US" b="0" dirty="0" err="1" smtClean="0">
              <a:solidFill>
                <a:schemeClr val="tx1"/>
              </a:solidFill>
            </a:rPr>
            <a:t>Pengumumunan</a:t>
          </a:r>
          <a:endParaRPr lang="en-US" b="0" dirty="0">
            <a:solidFill>
              <a:schemeClr val="tx1"/>
            </a:solidFill>
          </a:endParaRPr>
        </a:p>
      </dgm:t>
    </dgm:pt>
    <dgm:pt modelId="{98F0B14E-33D1-4E7F-B644-FFD238701CCE}">
      <dgm:prSet phldrT="[Text]"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12</a:t>
          </a:r>
          <a:endParaRPr lang="en-US" b="0" dirty="0">
            <a:solidFill>
              <a:schemeClr val="tx1"/>
            </a:solidFill>
          </a:endParaRPr>
        </a:p>
      </dgm:t>
    </dgm:pt>
    <dgm:pt modelId="{2719641E-3D19-4CD2-9B73-B56745BF41EC}" type="sibTrans" cxnId="{2B50F298-CF0A-4E27-9263-23543EEF5CD3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1806DB50-8FC2-426F-A284-516EB939E565}" type="parTrans" cxnId="{2B50F298-CF0A-4E27-9263-23543EEF5CD3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9DCA033A-7E4C-4E20-A308-45398D1627B5}" type="sibTrans" cxnId="{6DF82516-DF78-4D67-AFBB-F1B8E62C53EF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CE5DED78-46A1-4860-B134-00965D9EDDE9}" type="parTrans" cxnId="{6DF82516-DF78-4D67-AFBB-F1B8E62C53EF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2397A1F3-2759-4E31-A3B7-00108BEA20E3}">
      <dgm:prSet/>
      <dgm:spPr/>
      <dgm:t>
        <a:bodyPr/>
        <a:lstStyle/>
        <a:p>
          <a:r>
            <a:rPr lang="en-US" b="0" dirty="0" err="1" smtClean="0">
              <a:solidFill>
                <a:schemeClr val="tx1"/>
              </a:solidFill>
            </a:rPr>
            <a:t>Telaahan</a:t>
          </a:r>
          <a:r>
            <a:rPr lang="en-US" b="0" dirty="0" smtClean="0">
              <a:solidFill>
                <a:schemeClr val="tx1"/>
              </a:solidFill>
            </a:rPr>
            <a:t> </a:t>
          </a:r>
          <a:r>
            <a:rPr lang="en-US" b="0" dirty="0" err="1" smtClean="0">
              <a:solidFill>
                <a:schemeClr val="tx1"/>
              </a:solidFill>
            </a:rPr>
            <a:t>Staf</a:t>
          </a:r>
          <a:endParaRPr lang="en-US" b="0" dirty="0">
            <a:solidFill>
              <a:schemeClr val="tx1"/>
            </a:solidFill>
          </a:endParaRPr>
        </a:p>
      </dgm:t>
    </dgm:pt>
    <dgm:pt modelId="{B4281C10-C581-44EC-ACBA-00203E3B91BA}">
      <dgm:prSet phldrT="[Text]"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11</a:t>
          </a:r>
        </a:p>
      </dgm:t>
    </dgm:pt>
    <dgm:pt modelId="{D6F3B904-1C07-4520-ADAF-117B291D29A6}" type="sibTrans" cxnId="{C3DC62B4-FD59-4319-BAB2-3019616328C5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7C737A0F-ACB8-4101-95B7-8C78C983854B}" type="parTrans" cxnId="{C3DC62B4-FD59-4319-BAB2-3019616328C5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BFEDCD6D-AEB0-4309-B1B7-0458BE51752D}" type="sibTrans" cxnId="{0445BCF1-35A8-4ADF-A92F-4ADAE0AA9399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DAE7B355-7E9C-4FC9-93BA-343AF42CD81A}" type="parTrans" cxnId="{0445BCF1-35A8-4ADF-A92F-4ADAE0AA9399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F1C15E62-68F0-471B-A1F6-4C2F50B8F88A}">
      <dgm:prSet phldrT="[Text]"/>
      <dgm:spPr/>
      <dgm:t>
        <a:bodyPr/>
        <a:lstStyle/>
        <a:p>
          <a:r>
            <a:rPr lang="en-US" b="0" smtClean="0">
              <a:solidFill>
                <a:schemeClr val="tx1"/>
              </a:solidFill>
            </a:rPr>
            <a:t>Rekomendasi</a:t>
          </a:r>
          <a:endParaRPr lang="en-US" b="0" dirty="0">
            <a:solidFill>
              <a:schemeClr val="tx1"/>
            </a:solidFill>
          </a:endParaRPr>
        </a:p>
      </dgm:t>
    </dgm:pt>
    <dgm:pt modelId="{7D46593E-B6EB-486E-87AE-149804D16B48}" type="parTrans" cxnId="{280956DE-CEC8-4F8C-B162-29744BE2E294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C7A17EA3-83EC-4204-AD79-AD4972DA1979}" type="sibTrans" cxnId="{280956DE-CEC8-4F8C-B162-29744BE2E294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53ED13BC-1E73-4F51-83E8-CC9C5C337873}">
      <dgm:prSet phldrT="[Text]"/>
      <dgm:spPr/>
      <dgm:t>
        <a:bodyPr/>
        <a:lstStyle/>
        <a:p>
          <a:r>
            <a:rPr lang="en-US" b="0" smtClean="0">
              <a:solidFill>
                <a:schemeClr val="tx1"/>
              </a:solidFill>
            </a:rPr>
            <a:t>Berita Acara</a:t>
          </a:r>
          <a:endParaRPr lang="en-US" b="0" dirty="0">
            <a:solidFill>
              <a:schemeClr val="tx1"/>
            </a:solidFill>
          </a:endParaRPr>
        </a:p>
      </dgm:t>
    </dgm:pt>
    <dgm:pt modelId="{5D04A346-5FC9-423F-BE36-724C58DE03CE}" type="parTrans" cxnId="{A6BAB4A0-7FD6-42AE-869A-875C9C389715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37627786-24CD-4700-ADC7-6EC73B033660}" type="sibTrans" cxnId="{A6BAB4A0-7FD6-42AE-869A-875C9C389715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A177C15F-1B71-4F54-B2DE-8DAF7B281FDC}">
      <dgm:prSet phldrT="[Text]"/>
      <dgm:spPr/>
      <dgm:t>
        <a:bodyPr/>
        <a:lstStyle/>
        <a:p>
          <a:r>
            <a:rPr lang="en-US" b="0" smtClean="0">
              <a:solidFill>
                <a:schemeClr val="tx1"/>
              </a:solidFill>
            </a:rPr>
            <a:t>Notulen</a:t>
          </a:r>
          <a:endParaRPr lang="en-US" b="0" dirty="0">
            <a:solidFill>
              <a:schemeClr val="tx1"/>
            </a:solidFill>
          </a:endParaRPr>
        </a:p>
      </dgm:t>
    </dgm:pt>
    <dgm:pt modelId="{42210867-C46B-4428-86A9-7CBD7E2EDF3D}" type="parTrans" cxnId="{C31B1FBD-E306-4ED5-AAFF-DBF353945453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2C86F016-A262-4F1B-99B3-7336C346D55E}" type="sibTrans" cxnId="{C31B1FBD-E306-4ED5-AAFF-DBF353945453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BD8D8C63-CD8D-4BE8-91CD-11A160202CEF}">
      <dgm:prSet phldrT="[Text]"/>
      <dgm:spPr/>
      <dgm:t>
        <a:bodyPr/>
        <a:lstStyle/>
        <a:p>
          <a:r>
            <a:rPr lang="en-US" b="0" smtClean="0">
              <a:solidFill>
                <a:schemeClr val="tx1"/>
              </a:solidFill>
            </a:rPr>
            <a:t>Piagam</a:t>
          </a:r>
          <a:endParaRPr lang="en-US" b="0" dirty="0">
            <a:solidFill>
              <a:schemeClr val="tx1"/>
            </a:solidFill>
          </a:endParaRPr>
        </a:p>
      </dgm:t>
    </dgm:pt>
    <dgm:pt modelId="{0AC365AC-90C7-458E-9833-2A4DB2A04A84}" type="parTrans" cxnId="{721ADEB1-AE02-4998-BC98-1A5E7FB432B2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45A63F55-5AF7-4899-8863-0D784ED99904}" type="sibTrans" cxnId="{721ADEB1-AE02-4998-BC98-1A5E7FB432B2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A920A3F8-9D9B-4FA1-9926-3959766B5087}">
      <dgm:prSet phldrT="[Text]"/>
      <dgm:spPr/>
      <dgm:t>
        <a:bodyPr/>
        <a:lstStyle/>
        <a:p>
          <a:r>
            <a:rPr lang="en-US" b="0" smtClean="0">
              <a:solidFill>
                <a:schemeClr val="tx1"/>
              </a:solidFill>
            </a:rPr>
            <a:t>Sertifikat</a:t>
          </a:r>
          <a:endParaRPr lang="en-US" b="0" dirty="0">
            <a:solidFill>
              <a:schemeClr val="tx1"/>
            </a:solidFill>
          </a:endParaRPr>
        </a:p>
      </dgm:t>
    </dgm:pt>
    <dgm:pt modelId="{CD0D734D-62AE-48A0-83AB-0872A7BE5812}" type="parTrans" cxnId="{1D25D0B9-19F9-445D-A1B1-608070F035E5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F3BB2B85-2F43-48DE-9728-D41F088F8817}" type="sibTrans" cxnId="{1D25D0B9-19F9-445D-A1B1-608070F035E5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CEE3EA5A-4199-4F73-AEB3-0D4D9C5F8AEF}">
      <dgm:prSet phldrT="[Text]"/>
      <dgm:spPr/>
      <dgm:t>
        <a:bodyPr/>
        <a:lstStyle/>
        <a:p>
          <a:r>
            <a:rPr lang="en-US" b="0" smtClean="0">
              <a:solidFill>
                <a:schemeClr val="tx1"/>
              </a:solidFill>
            </a:rPr>
            <a:t>Pengantar Dokumen</a:t>
          </a:r>
          <a:endParaRPr lang="en-US" b="0" dirty="0">
            <a:solidFill>
              <a:schemeClr val="tx1"/>
            </a:solidFill>
          </a:endParaRPr>
        </a:p>
      </dgm:t>
    </dgm:pt>
    <dgm:pt modelId="{449FBC1B-9D2E-4113-90D4-43A683BC9E42}" type="parTrans" cxnId="{84238607-3958-4EE1-814F-816D4AE99A55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64906A03-2646-44C0-883F-B9C4F37969C6}" type="sibTrans" cxnId="{84238607-3958-4EE1-814F-816D4AE99A55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6317C28F-C575-4613-98E5-B204DA386979}" type="pres">
      <dgm:prSet presAssocID="{26DD314F-D05C-4EAD-B06A-AF8DE793A49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B9A926-47DA-4908-8200-3F4267DA034E}" type="pres">
      <dgm:prSet presAssocID="{B4281C10-C581-44EC-ACBA-00203E3B91BA}" presName="composite" presStyleCnt="0"/>
      <dgm:spPr/>
    </dgm:pt>
    <dgm:pt modelId="{0C022011-0CC9-415E-BBFF-F0AA1AC497EB}" type="pres">
      <dgm:prSet presAssocID="{B4281C10-C581-44EC-ACBA-00203E3B91BA}" presName="parentText" presStyleLbl="alignNode1" presStyleIdx="0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04C004-259C-42A5-8CAD-D61461B16CC2}" type="pres">
      <dgm:prSet presAssocID="{B4281C10-C581-44EC-ACBA-00203E3B91BA}" presName="descendantText" presStyleLbl="alignAcc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AB3D2A-C1C5-4885-A124-96B310BAF8F8}" type="pres">
      <dgm:prSet presAssocID="{D6F3B904-1C07-4520-ADAF-117B291D29A6}" presName="sp" presStyleCnt="0"/>
      <dgm:spPr/>
    </dgm:pt>
    <dgm:pt modelId="{AAD74170-2BA3-47BB-A15C-BF6232863508}" type="pres">
      <dgm:prSet presAssocID="{98F0B14E-33D1-4E7F-B644-FFD238701CCE}" presName="composite" presStyleCnt="0"/>
      <dgm:spPr/>
    </dgm:pt>
    <dgm:pt modelId="{D9B24FDB-D5B0-45FF-BD82-2E2A3319CB79}" type="pres">
      <dgm:prSet presAssocID="{98F0B14E-33D1-4E7F-B644-FFD238701CCE}" presName="parentText" presStyleLbl="alignNode1" presStyleIdx="1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B51CD6-6AD8-41B0-A6DF-700543801662}" type="pres">
      <dgm:prSet presAssocID="{98F0B14E-33D1-4E7F-B644-FFD238701CCE}" presName="descendantText" presStyleLbl="alignAcc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0F8129-13DF-491B-97B8-FBE1BCCFF154}" type="pres">
      <dgm:prSet presAssocID="{2719641E-3D19-4CD2-9B73-B56745BF41EC}" presName="sp" presStyleCnt="0"/>
      <dgm:spPr/>
    </dgm:pt>
    <dgm:pt modelId="{02CC6522-BD94-4D75-AFA7-84241046FF8B}" type="pres">
      <dgm:prSet presAssocID="{1CF4DCF7-43F6-4670-A9C2-069517C059F5}" presName="composite" presStyleCnt="0"/>
      <dgm:spPr/>
    </dgm:pt>
    <dgm:pt modelId="{0F26B734-B32D-430E-A910-A7D21CD06C82}" type="pres">
      <dgm:prSet presAssocID="{1CF4DCF7-43F6-4670-A9C2-069517C059F5}" presName="parentText" presStyleLbl="alignNode1" presStyleIdx="2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071389-F735-4D1D-9865-EA14D1A5E7E8}" type="pres">
      <dgm:prSet presAssocID="{1CF4DCF7-43F6-4670-A9C2-069517C059F5}" presName="descendantText" presStyleLbl="alignAcc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665A44-305B-4DCB-9AFA-C4978C125BA7}" type="pres">
      <dgm:prSet presAssocID="{79238F7E-D34C-4BAD-94A2-C35E716A0346}" presName="sp" presStyleCnt="0"/>
      <dgm:spPr/>
    </dgm:pt>
    <dgm:pt modelId="{48B8BDAB-34B6-4434-B7E5-F7A505150483}" type="pres">
      <dgm:prSet presAssocID="{8B4CD7F3-C046-4719-B948-5C5B3E970D30}" presName="composite" presStyleCnt="0"/>
      <dgm:spPr/>
    </dgm:pt>
    <dgm:pt modelId="{B9246542-F5FA-49A7-B3E1-9264A9204AF0}" type="pres">
      <dgm:prSet presAssocID="{8B4CD7F3-C046-4719-B948-5C5B3E970D30}" presName="parentText" presStyleLbl="alignNode1" presStyleIdx="3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E5F488-B2CF-4DB7-A0A6-5A52895C1DEE}" type="pres">
      <dgm:prSet presAssocID="{8B4CD7F3-C046-4719-B948-5C5B3E970D30}" presName="descendantText" presStyleLbl="alignAcc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E96D23-9ADD-4806-9B67-39225F81AA1F}" type="pres">
      <dgm:prSet presAssocID="{0AB4A653-9AD9-407D-B88E-417C97390000}" presName="sp" presStyleCnt="0"/>
      <dgm:spPr/>
    </dgm:pt>
    <dgm:pt modelId="{349D25A6-666E-43CD-A4C1-0EB2135604B2}" type="pres">
      <dgm:prSet presAssocID="{A300A53B-5B40-4D83-BF79-56F3B66D6FE1}" presName="composite" presStyleCnt="0"/>
      <dgm:spPr/>
    </dgm:pt>
    <dgm:pt modelId="{3877A502-2EB8-419B-A575-667E7456586F}" type="pres">
      <dgm:prSet presAssocID="{A300A53B-5B40-4D83-BF79-56F3B66D6FE1}" presName="parentText" presStyleLbl="alignNode1" presStyleIdx="4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465D18-9EE1-46C7-90AB-3600A10C8612}" type="pres">
      <dgm:prSet presAssocID="{A300A53B-5B40-4D83-BF79-56F3B66D6FE1}" presName="descendantText" presStyleLbl="alignAcc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BA440D-0857-42FB-A910-5AF1CE9B04E1}" type="pres">
      <dgm:prSet presAssocID="{6447259E-ECF8-4AE6-86EF-438B549AF8FD}" presName="sp" presStyleCnt="0"/>
      <dgm:spPr/>
    </dgm:pt>
    <dgm:pt modelId="{DD47EA08-F7F4-4355-8BE2-F37170E04BD4}" type="pres">
      <dgm:prSet presAssocID="{B053A889-50AB-476B-B544-E65464D261F3}" presName="composite" presStyleCnt="0"/>
      <dgm:spPr/>
    </dgm:pt>
    <dgm:pt modelId="{768FFF8C-FA8D-4D44-98C1-9673A218E63D}" type="pres">
      <dgm:prSet presAssocID="{B053A889-50AB-476B-B544-E65464D261F3}" presName="parentText" presStyleLbl="alignNode1" presStyleIdx="5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236408-2DBA-49D0-BA73-09985F4662A6}" type="pres">
      <dgm:prSet presAssocID="{B053A889-50AB-476B-B544-E65464D261F3}" presName="descendantText" presStyleLbl="alignAcc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9B98C0-0CB5-4BD9-892D-B27CA99F5F23}" type="pres">
      <dgm:prSet presAssocID="{544A800B-1417-4060-A26A-37EB67279284}" presName="sp" presStyleCnt="0"/>
      <dgm:spPr/>
    </dgm:pt>
    <dgm:pt modelId="{FDAE8BF8-1403-4E6D-9FFD-6D8129C63176}" type="pres">
      <dgm:prSet presAssocID="{6B80DFB5-4F15-4D75-BE18-3C942E390C85}" presName="composite" presStyleCnt="0"/>
      <dgm:spPr/>
    </dgm:pt>
    <dgm:pt modelId="{F05C5ED7-F0A1-4940-87E7-DA596CCE0121}" type="pres">
      <dgm:prSet presAssocID="{6B80DFB5-4F15-4D75-BE18-3C942E390C85}" presName="parentText" presStyleLbl="alignNode1" presStyleIdx="6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823131-EFC5-4D39-A438-87055220221E}" type="pres">
      <dgm:prSet presAssocID="{6B80DFB5-4F15-4D75-BE18-3C942E390C85}" presName="descendantText" presStyleLbl="alignAcc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72DB4B-8AF0-4658-A37A-25BB1A1BB1D5}" type="pres">
      <dgm:prSet presAssocID="{656C56C0-2232-407C-A9FC-E5C0F8205CE5}" presName="sp" presStyleCnt="0"/>
      <dgm:spPr/>
    </dgm:pt>
    <dgm:pt modelId="{59B9835A-352B-4BCF-8A07-FA876CB8FA14}" type="pres">
      <dgm:prSet presAssocID="{522C8744-1107-4FB0-9667-3C9F7DF095BE}" presName="composite" presStyleCnt="0"/>
      <dgm:spPr/>
    </dgm:pt>
    <dgm:pt modelId="{7392072A-DD2C-4CC4-84C5-F2378671C4C9}" type="pres">
      <dgm:prSet presAssocID="{522C8744-1107-4FB0-9667-3C9F7DF095BE}" presName="parentText" presStyleLbl="alignNode1" presStyleIdx="7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0D75FA-B43B-4FE5-9FF9-5DEFF7C7032B}" type="pres">
      <dgm:prSet presAssocID="{522C8744-1107-4FB0-9667-3C9F7DF095BE}" presName="descendantText" presStyleLbl="alignAcc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4CB539-502B-44AF-BADA-D83474289922}" type="pres">
      <dgm:prSet presAssocID="{2763CA22-672B-498A-BED7-17E1928B1223}" presName="sp" presStyleCnt="0"/>
      <dgm:spPr/>
    </dgm:pt>
    <dgm:pt modelId="{2F73CB6E-77C6-41B5-A7C6-2E47733A8800}" type="pres">
      <dgm:prSet presAssocID="{FED59CF4-569F-4017-8B9F-D9FA0C7FB91D}" presName="composite" presStyleCnt="0"/>
      <dgm:spPr/>
    </dgm:pt>
    <dgm:pt modelId="{2C360A04-3B42-4FD4-BE8E-983B0992A441}" type="pres">
      <dgm:prSet presAssocID="{FED59CF4-569F-4017-8B9F-D9FA0C7FB91D}" presName="parentText" presStyleLbl="alignNode1" presStyleIdx="8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DE3A98-FEBF-4744-804F-79EDFB305042}" type="pres">
      <dgm:prSet presAssocID="{FED59CF4-569F-4017-8B9F-D9FA0C7FB91D}" presName="descendantText" presStyleLbl="alignAcc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7C2AD4-CE8E-4FD8-867E-B9CCDC1EB1F3}" type="presOf" srcId="{522C8744-1107-4FB0-9667-3C9F7DF095BE}" destId="{7392072A-DD2C-4CC4-84C5-F2378671C4C9}" srcOrd="0" destOrd="0" presId="urn:microsoft.com/office/officeart/2005/8/layout/chevron2"/>
    <dgm:cxn modelId="{6DF82516-DF78-4D67-AFBB-F1B8E62C53EF}" srcId="{98F0B14E-33D1-4E7F-B644-FFD238701CCE}" destId="{D1D47ECC-2E01-4140-875F-760A7C5FDCAC}" srcOrd="0" destOrd="0" parTransId="{CE5DED78-46A1-4860-B134-00965D9EDDE9}" sibTransId="{9DCA033A-7E4C-4E20-A308-45398D1627B5}"/>
    <dgm:cxn modelId="{9509D350-DEC9-4D6A-ABDB-73E6107D9A5D}" type="presOf" srcId="{BD8D8C63-CD8D-4BE8-91CD-11A160202CEF}" destId="{96823131-EFC5-4D39-A438-87055220221E}" srcOrd="0" destOrd="0" presId="urn:microsoft.com/office/officeart/2005/8/layout/chevron2"/>
    <dgm:cxn modelId="{F7667F18-E490-4DE6-A503-50BF74532D5B}" type="presOf" srcId="{2397A1F3-2759-4E31-A3B7-00108BEA20E3}" destId="{3804C004-259C-42A5-8CAD-D61461B16CC2}" srcOrd="0" destOrd="0" presId="urn:microsoft.com/office/officeart/2005/8/layout/chevron2"/>
    <dgm:cxn modelId="{0445BCF1-35A8-4ADF-A92F-4ADAE0AA9399}" srcId="{B4281C10-C581-44EC-ACBA-00203E3B91BA}" destId="{2397A1F3-2759-4E31-A3B7-00108BEA20E3}" srcOrd="0" destOrd="0" parTransId="{DAE7B355-7E9C-4FC9-93BA-343AF42CD81A}" sibTransId="{BFEDCD6D-AEB0-4309-B1B7-0458BE51752D}"/>
    <dgm:cxn modelId="{A28AF52A-F8FC-45D8-843E-C54307036C57}" type="presOf" srcId="{D1D47ECC-2E01-4140-875F-760A7C5FDCAC}" destId="{12B51CD6-6AD8-41B0-A6DF-700543801662}" srcOrd="0" destOrd="0" presId="urn:microsoft.com/office/officeart/2005/8/layout/chevron2"/>
    <dgm:cxn modelId="{C31B1FBD-E306-4ED5-AAFF-DBF353945453}" srcId="{B053A889-50AB-476B-B544-E65464D261F3}" destId="{A177C15F-1B71-4F54-B2DE-8DAF7B281FDC}" srcOrd="0" destOrd="0" parTransId="{42210867-C46B-4428-86A9-7CBD7E2EDF3D}" sibTransId="{2C86F016-A262-4F1B-99B3-7336C346D55E}"/>
    <dgm:cxn modelId="{F186B856-1EE1-47FE-8051-29492E9B24AB}" srcId="{26DD314F-D05C-4EAD-B06A-AF8DE793A498}" destId="{A300A53B-5B40-4D83-BF79-56F3B66D6FE1}" srcOrd="4" destOrd="0" parTransId="{80A8168C-1430-4A31-886E-00EB9A68337D}" sibTransId="{6447259E-ECF8-4AE6-86EF-438B549AF8FD}"/>
    <dgm:cxn modelId="{C3DC62B4-FD59-4319-BAB2-3019616328C5}" srcId="{26DD314F-D05C-4EAD-B06A-AF8DE793A498}" destId="{B4281C10-C581-44EC-ACBA-00203E3B91BA}" srcOrd="0" destOrd="0" parTransId="{7C737A0F-ACB8-4101-95B7-8C78C983854B}" sibTransId="{D6F3B904-1C07-4520-ADAF-117B291D29A6}"/>
    <dgm:cxn modelId="{5407B084-F8CB-4FB7-8EC0-7DB43B217AC6}" srcId="{26DD314F-D05C-4EAD-B06A-AF8DE793A498}" destId="{1CF4DCF7-43F6-4670-A9C2-069517C059F5}" srcOrd="2" destOrd="0" parTransId="{AEA64486-3110-4652-8F6F-28FA2FFCFE89}" sibTransId="{79238F7E-D34C-4BAD-94A2-C35E716A0346}"/>
    <dgm:cxn modelId="{857C8E3D-2CBC-4CF6-BF82-4EB2F6F5D157}" type="presOf" srcId="{6B80DFB5-4F15-4D75-BE18-3C942E390C85}" destId="{F05C5ED7-F0A1-4940-87E7-DA596CCE0121}" srcOrd="0" destOrd="0" presId="urn:microsoft.com/office/officeart/2005/8/layout/chevron2"/>
    <dgm:cxn modelId="{1D25D0B9-19F9-445D-A1B1-608070F035E5}" srcId="{522C8744-1107-4FB0-9667-3C9F7DF095BE}" destId="{A920A3F8-9D9B-4FA1-9926-3959766B5087}" srcOrd="0" destOrd="0" parTransId="{CD0D734D-62AE-48A0-83AB-0872A7BE5812}" sibTransId="{F3BB2B85-2F43-48DE-9728-D41F088F8817}"/>
    <dgm:cxn modelId="{6EF173C1-0E14-4151-8A06-F670F73264BC}" type="presOf" srcId="{A920A3F8-9D9B-4FA1-9926-3959766B5087}" destId="{F00D75FA-B43B-4FE5-9FF9-5DEFF7C7032B}" srcOrd="0" destOrd="0" presId="urn:microsoft.com/office/officeart/2005/8/layout/chevron2"/>
    <dgm:cxn modelId="{721ADEB1-AE02-4998-BC98-1A5E7FB432B2}" srcId="{6B80DFB5-4F15-4D75-BE18-3C942E390C85}" destId="{BD8D8C63-CD8D-4BE8-91CD-11A160202CEF}" srcOrd="0" destOrd="0" parTransId="{0AC365AC-90C7-458E-9833-2A4DB2A04A84}" sibTransId="{45A63F55-5AF7-4899-8863-0D784ED99904}"/>
    <dgm:cxn modelId="{09B3F098-6DFC-4DC2-8116-FC521FA8DE4D}" srcId="{26DD314F-D05C-4EAD-B06A-AF8DE793A498}" destId="{B053A889-50AB-476B-B544-E65464D261F3}" srcOrd="5" destOrd="0" parTransId="{8A648D46-1A34-4859-A5CB-616DBECD0992}" sibTransId="{544A800B-1417-4060-A26A-37EB67279284}"/>
    <dgm:cxn modelId="{F1FDA9D3-55D5-489D-8C34-9864513F4ACC}" type="presOf" srcId="{26DD314F-D05C-4EAD-B06A-AF8DE793A498}" destId="{6317C28F-C575-4613-98E5-B204DA386979}" srcOrd="0" destOrd="0" presId="urn:microsoft.com/office/officeart/2005/8/layout/chevron2"/>
    <dgm:cxn modelId="{A42BDB77-73D4-4403-A3D6-3E80DED9B9C9}" type="presOf" srcId="{A177C15F-1B71-4F54-B2DE-8DAF7B281FDC}" destId="{62236408-2DBA-49D0-BA73-09985F4662A6}" srcOrd="0" destOrd="0" presId="urn:microsoft.com/office/officeart/2005/8/layout/chevron2"/>
    <dgm:cxn modelId="{30A3423E-0283-4EE8-B078-A8211D6FBAC3}" type="presOf" srcId="{A300A53B-5B40-4D83-BF79-56F3B66D6FE1}" destId="{3877A502-2EB8-419B-A575-667E7456586F}" srcOrd="0" destOrd="0" presId="urn:microsoft.com/office/officeart/2005/8/layout/chevron2"/>
    <dgm:cxn modelId="{CB3C5D8D-7199-4228-A5B2-CF43A1FF0291}" type="presOf" srcId="{53ED13BC-1E73-4F51-83E8-CC9C5C337873}" destId="{2D465D18-9EE1-46C7-90AB-3600A10C8612}" srcOrd="0" destOrd="0" presId="urn:microsoft.com/office/officeart/2005/8/layout/chevron2"/>
    <dgm:cxn modelId="{DAFA7D1E-DB3D-4582-AF0B-19F163FFC299}" type="presOf" srcId="{FED59CF4-569F-4017-8B9F-D9FA0C7FB91D}" destId="{2C360A04-3B42-4FD4-BE8E-983B0992A441}" srcOrd="0" destOrd="0" presId="urn:microsoft.com/office/officeart/2005/8/layout/chevron2"/>
    <dgm:cxn modelId="{0A9D03CC-5CF4-4E6C-BD65-D302F83B1517}" srcId="{26DD314F-D05C-4EAD-B06A-AF8DE793A498}" destId="{6B80DFB5-4F15-4D75-BE18-3C942E390C85}" srcOrd="6" destOrd="0" parTransId="{C6E27D48-DB59-4597-B9B1-37E29004F628}" sibTransId="{656C56C0-2232-407C-A9FC-E5C0F8205CE5}"/>
    <dgm:cxn modelId="{72342B38-902B-4951-8967-B42A7E61200F}" type="presOf" srcId="{1CF4DCF7-43F6-4670-A9C2-069517C059F5}" destId="{0F26B734-B32D-430E-A910-A7D21CD06C82}" srcOrd="0" destOrd="0" presId="urn:microsoft.com/office/officeart/2005/8/layout/chevron2"/>
    <dgm:cxn modelId="{679249AC-21DA-4719-B794-FF41C5947BB3}" type="presOf" srcId="{8B4CD7F3-C046-4719-B948-5C5B3E970D30}" destId="{B9246542-F5FA-49A7-B3E1-9264A9204AF0}" srcOrd="0" destOrd="0" presId="urn:microsoft.com/office/officeart/2005/8/layout/chevron2"/>
    <dgm:cxn modelId="{B7B56766-0C8B-4457-A029-D17DA225EFBB}" srcId="{26DD314F-D05C-4EAD-B06A-AF8DE793A498}" destId="{522C8744-1107-4FB0-9667-3C9F7DF095BE}" srcOrd="7" destOrd="0" parTransId="{7B156458-EC37-4825-B54A-4025FD9F3D01}" sibTransId="{2763CA22-672B-498A-BED7-17E1928B1223}"/>
    <dgm:cxn modelId="{C60F0C83-B7B7-492E-BCE2-FBEBA48960C0}" srcId="{26DD314F-D05C-4EAD-B06A-AF8DE793A498}" destId="{8B4CD7F3-C046-4719-B948-5C5B3E970D30}" srcOrd="3" destOrd="0" parTransId="{95CE3F51-A5B5-49FA-BFD0-7AE2F1A2DC9E}" sibTransId="{0AB4A653-9AD9-407D-B88E-417C97390000}"/>
    <dgm:cxn modelId="{280956DE-CEC8-4F8C-B162-29744BE2E294}" srcId="{8B4CD7F3-C046-4719-B948-5C5B3E970D30}" destId="{F1C15E62-68F0-471B-A1F6-4C2F50B8F88A}" srcOrd="0" destOrd="0" parTransId="{7D46593E-B6EB-486E-87AE-149804D16B48}" sibTransId="{C7A17EA3-83EC-4204-AD79-AD4972DA1979}"/>
    <dgm:cxn modelId="{AE103681-C314-4A95-8224-AA11F0DA47DF}" type="presOf" srcId="{3D6299C4-AC16-4A30-A8C1-C0E1BA27B210}" destId="{0B071389-F735-4D1D-9865-EA14D1A5E7E8}" srcOrd="0" destOrd="0" presId="urn:microsoft.com/office/officeart/2005/8/layout/chevron2"/>
    <dgm:cxn modelId="{F73E014A-37B7-4407-B4AF-8CC7535B5B0E}" srcId="{26DD314F-D05C-4EAD-B06A-AF8DE793A498}" destId="{FED59CF4-569F-4017-8B9F-D9FA0C7FB91D}" srcOrd="8" destOrd="0" parTransId="{5E26064A-71FA-4617-B053-4099A8A09A2C}" sibTransId="{6B49694A-885D-47FC-BBDF-34E5C8D0D3CB}"/>
    <dgm:cxn modelId="{A6BAB4A0-7FD6-42AE-869A-875C9C389715}" srcId="{A300A53B-5B40-4D83-BF79-56F3B66D6FE1}" destId="{53ED13BC-1E73-4F51-83E8-CC9C5C337873}" srcOrd="0" destOrd="0" parTransId="{5D04A346-5FC9-423F-BE36-724C58DE03CE}" sibTransId="{37627786-24CD-4700-ADC7-6EC73B033660}"/>
    <dgm:cxn modelId="{9260A604-1BB6-41B0-93B7-7B787DAB5CBF}" type="presOf" srcId="{98F0B14E-33D1-4E7F-B644-FFD238701CCE}" destId="{D9B24FDB-D5B0-45FF-BD82-2E2A3319CB79}" srcOrd="0" destOrd="0" presId="urn:microsoft.com/office/officeart/2005/8/layout/chevron2"/>
    <dgm:cxn modelId="{3AA7D9B7-F70B-4D98-B2BD-29B5AA537787}" type="presOf" srcId="{F1C15E62-68F0-471B-A1F6-4C2F50B8F88A}" destId="{8BE5F488-B2CF-4DB7-A0A6-5A52895C1DEE}" srcOrd="0" destOrd="0" presId="urn:microsoft.com/office/officeart/2005/8/layout/chevron2"/>
    <dgm:cxn modelId="{E0CA4ED7-7D34-42C1-A5A3-0438516A61D5}" type="presOf" srcId="{CEE3EA5A-4199-4F73-AEB3-0D4D9C5F8AEF}" destId="{40DE3A98-FEBF-4744-804F-79EDFB305042}" srcOrd="0" destOrd="0" presId="urn:microsoft.com/office/officeart/2005/8/layout/chevron2"/>
    <dgm:cxn modelId="{DA416002-8B6C-467D-A939-EA290FDC1350}" srcId="{1CF4DCF7-43F6-4670-A9C2-069517C059F5}" destId="{3D6299C4-AC16-4A30-A8C1-C0E1BA27B210}" srcOrd="0" destOrd="0" parTransId="{BC66D85C-1698-489F-B9C2-894A90711211}" sibTransId="{66EDCE46-297C-4E2D-B231-2DA9FBD85B91}"/>
    <dgm:cxn modelId="{225B174D-B9F2-4469-A864-CFA61FB7FC73}" type="presOf" srcId="{B4281C10-C581-44EC-ACBA-00203E3B91BA}" destId="{0C022011-0CC9-415E-BBFF-F0AA1AC497EB}" srcOrd="0" destOrd="0" presId="urn:microsoft.com/office/officeart/2005/8/layout/chevron2"/>
    <dgm:cxn modelId="{84238607-3958-4EE1-814F-816D4AE99A55}" srcId="{FED59CF4-569F-4017-8B9F-D9FA0C7FB91D}" destId="{CEE3EA5A-4199-4F73-AEB3-0D4D9C5F8AEF}" srcOrd="0" destOrd="0" parTransId="{449FBC1B-9D2E-4113-90D4-43A683BC9E42}" sibTransId="{64906A03-2646-44C0-883F-B9C4F37969C6}"/>
    <dgm:cxn modelId="{2B50F298-CF0A-4E27-9263-23543EEF5CD3}" srcId="{26DD314F-D05C-4EAD-B06A-AF8DE793A498}" destId="{98F0B14E-33D1-4E7F-B644-FFD238701CCE}" srcOrd="1" destOrd="0" parTransId="{1806DB50-8FC2-426F-A284-516EB939E565}" sibTransId="{2719641E-3D19-4CD2-9B73-B56745BF41EC}"/>
    <dgm:cxn modelId="{F31CDB34-48FD-4EB9-84DF-ACA22C79B740}" type="presOf" srcId="{B053A889-50AB-476B-B544-E65464D261F3}" destId="{768FFF8C-FA8D-4D44-98C1-9673A218E63D}" srcOrd="0" destOrd="0" presId="urn:microsoft.com/office/officeart/2005/8/layout/chevron2"/>
    <dgm:cxn modelId="{295C57A3-4CE8-4396-BFCE-E9C112FA146C}" type="presParOf" srcId="{6317C28F-C575-4613-98E5-B204DA386979}" destId="{9DB9A926-47DA-4908-8200-3F4267DA034E}" srcOrd="0" destOrd="0" presId="urn:microsoft.com/office/officeart/2005/8/layout/chevron2"/>
    <dgm:cxn modelId="{C8A55648-79CF-48B5-8B6A-8FA6C3893C9E}" type="presParOf" srcId="{9DB9A926-47DA-4908-8200-3F4267DA034E}" destId="{0C022011-0CC9-415E-BBFF-F0AA1AC497EB}" srcOrd="0" destOrd="0" presId="urn:microsoft.com/office/officeart/2005/8/layout/chevron2"/>
    <dgm:cxn modelId="{61C37AF9-5000-4DFE-8ADF-D16A8D1D34C1}" type="presParOf" srcId="{9DB9A926-47DA-4908-8200-3F4267DA034E}" destId="{3804C004-259C-42A5-8CAD-D61461B16CC2}" srcOrd="1" destOrd="0" presId="urn:microsoft.com/office/officeart/2005/8/layout/chevron2"/>
    <dgm:cxn modelId="{564E121B-0044-43F9-9FF8-5E1B14ED7C59}" type="presParOf" srcId="{6317C28F-C575-4613-98E5-B204DA386979}" destId="{94AB3D2A-C1C5-4885-A124-96B310BAF8F8}" srcOrd="1" destOrd="0" presId="urn:microsoft.com/office/officeart/2005/8/layout/chevron2"/>
    <dgm:cxn modelId="{529A9C6D-8FE0-4EE0-8527-32EA05566846}" type="presParOf" srcId="{6317C28F-C575-4613-98E5-B204DA386979}" destId="{AAD74170-2BA3-47BB-A15C-BF6232863508}" srcOrd="2" destOrd="0" presId="urn:microsoft.com/office/officeart/2005/8/layout/chevron2"/>
    <dgm:cxn modelId="{18DF7FC4-9552-44DD-AA8B-3232A6D3A6E9}" type="presParOf" srcId="{AAD74170-2BA3-47BB-A15C-BF6232863508}" destId="{D9B24FDB-D5B0-45FF-BD82-2E2A3319CB79}" srcOrd="0" destOrd="0" presId="urn:microsoft.com/office/officeart/2005/8/layout/chevron2"/>
    <dgm:cxn modelId="{44D80DBE-7B20-4FBD-8AA2-52D53FDDB27B}" type="presParOf" srcId="{AAD74170-2BA3-47BB-A15C-BF6232863508}" destId="{12B51CD6-6AD8-41B0-A6DF-700543801662}" srcOrd="1" destOrd="0" presId="urn:microsoft.com/office/officeart/2005/8/layout/chevron2"/>
    <dgm:cxn modelId="{323E503A-E18B-4C10-8D7B-205C295E023F}" type="presParOf" srcId="{6317C28F-C575-4613-98E5-B204DA386979}" destId="{7D0F8129-13DF-491B-97B8-FBE1BCCFF154}" srcOrd="3" destOrd="0" presId="urn:microsoft.com/office/officeart/2005/8/layout/chevron2"/>
    <dgm:cxn modelId="{3064E223-DBEA-4111-9EBB-9A35F2C440DA}" type="presParOf" srcId="{6317C28F-C575-4613-98E5-B204DA386979}" destId="{02CC6522-BD94-4D75-AFA7-84241046FF8B}" srcOrd="4" destOrd="0" presId="urn:microsoft.com/office/officeart/2005/8/layout/chevron2"/>
    <dgm:cxn modelId="{FE57813F-580C-40FB-A996-D221FBD50BB0}" type="presParOf" srcId="{02CC6522-BD94-4D75-AFA7-84241046FF8B}" destId="{0F26B734-B32D-430E-A910-A7D21CD06C82}" srcOrd="0" destOrd="0" presId="urn:microsoft.com/office/officeart/2005/8/layout/chevron2"/>
    <dgm:cxn modelId="{A8A6B85B-E1F3-43AB-BE29-6F80E66B3BC3}" type="presParOf" srcId="{02CC6522-BD94-4D75-AFA7-84241046FF8B}" destId="{0B071389-F735-4D1D-9865-EA14D1A5E7E8}" srcOrd="1" destOrd="0" presId="urn:microsoft.com/office/officeart/2005/8/layout/chevron2"/>
    <dgm:cxn modelId="{065C14E4-BB25-4C32-A03E-BA27D4BEBACE}" type="presParOf" srcId="{6317C28F-C575-4613-98E5-B204DA386979}" destId="{5A665A44-305B-4DCB-9AFA-C4978C125BA7}" srcOrd="5" destOrd="0" presId="urn:microsoft.com/office/officeart/2005/8/layout/chevron2"/>
    <dgm:cxn modelId="{723FBF41-D054-480B-8109-4BA4189B2539}" type="presParOf" srcId="{6317C28F-C575-4613-98E5-B204DA386979}" destId="{48B8BDAB-34B6-4434-B7E5-F7A505150483}" srcOrd="6" destOrd="0" presId="urn:microsoft.com/office/officeart/2005/8/layout/chevron2"/>
    <dgm:cxn modelId="{6E75E1C6-B27A-43E8-B17C-C5AF362E2AAF}" type="presParOf" srcId="{48B8BDAB-34B6-4434-B7E5-F7A505150483}" destId="{B9246542-F5FA-49A7-B3E1-9264A9204AF0}" srcOrd="0" destOrd="0" presId="urn:microsoft.com/office/officeart/2005/8/layout/chevron2"/>
    <dgm:cxn modelId="{ACC38BB3-EBD9-4785-8863-4A08C0D2B812}" type="presParOf" srcId="{48B8BDAB-34B6-4434-B7E5-F7A505150483}" destId="{8BE5F488-B2CF-4DB7-A0A6-5A52895C1DEE}" srcOrd="1" destOrd="0" presId="urn:microsoft.com/office/officeart/2005/8/layout/chevron2"/>
    <dgm:cxn modelId="{6A59EFB3-BCD4-4CF6-9E25-ED42EBC5CC18}" type="presParOf" srcId="{6317C28F-C575-4613-98E5-B204DA386979}" destId="{D0E96D23-9ADD-4806-9B67-39225F81AA1F}" srcOrd="7" destOrd="0" presId="urn:microsoft.com/office/officeart/2005/8/layout/chevron2"/>
    <dgm:cxn modelId="{23265EC0-09A1-4931-8384-058984887C87}" type="presParOf" srcId="{6317C28F-C575-4613-98E5-B204DA386979}" destId="{349D25A6-666E-43CD-A4C1-0EB2135604B2}" srcOrd="8" destOrd="0" presId="urn:microsoft.com/office/officeart/2005/8/layout/chevron2"/>
    <dgm:cxn modelId="{38A4CE56-A978-426B-8059-909FB1B84894}" type="presParOf" srcId="{349D25A6-666E-43CD-A4C1-0EB2135604B2}" destId="{3877A502-2EB8-419B-A575-667E7456586F}" srcOrd="0" destOrd="0" presId="urn:microsoft.com/office/officeart/2005/8/layout/chevron2"/>
    <dgm:cxn modelId="{5C17F52F-5FA6-45A3-A423-F4AB49036D85}" type="presParOf" srcId="{349D25A6-666E-43CD-A4C1-0EB2135604B2}" destId="{2D465D18-9EE1-46C7-90AB-3600A10C8612}" srcOrd="1" destOrd="0" presId="urn:microsoft.com/office/officeart/2005/8/layout/chevron2"/>
    <dgm:cxn modelId="{B7143685-C762-4017-9F7C-BE719E2CA5A1}" type="presParOf" srcId="{6317C28F-C575-4613-98E5-B204DA386979}" destId="{BBBA440D-0857-42FB-A910-5AF1CE9B04E1}" srcOrd="9" destOrd="0" presId="urn:microsoft.com/office/officeart/2005/8/layout/chevron2"/>
    <dgm:cxn modelId="{AAE9D138-2916-4938-81E9-765847895DD5}" type="presParOf" srcId="{6317C28F-C575-4613-98E5-B204DA386979}" destId="{DD47EA08-F7F4-4355-8BE2-F37170E04BD4}" srcOrd="10" destOrd="0" presId="urn:microsoft.com/office/officeart/2005/8/layout/chevron2"/>
    <dgm:cxn modelId="{F45291DA-F69B-4BA0-873C-0CFA5673164E}" type="presParOf" srcId="{DD47EA08-F7F4-4355-8BE2-F37170E04BD4}" destId="{768FFF8C-FA8D-4D44-98C1-9673A218E63D}" srcOrd="0" destOrd="0" presId="urn:microsoft.com/office/officeart/2005/8/layout/chevron2"/>
    <dgm:cxn modelId="{1F2F67BC-1A1A-419C-BC47-C478ACD666E6}" type="presParOf" srcId="{DD47EA08-F7F4-4355-8BE2-F37170E04BD4}" destId="{62236408-2DBA-49D0-BA73-09985F4662A6}" srcOrd="1" destOrd="0" presId="urn:microsoft.com/office/officeart/2005/8/layout/chevron2"/>
    <dgm:cxn modelId="{2F7D8044-079E-4807-9A99-A04ADBB81369}" type="presParOf" srcId="{6317C28F-C575-4613-98E5-B204DA386979}" destId="{AD9B98C0-0CB5-4BD9-892D-B27CA99F5F23}" srcOrd="11" destOrd="0" presId="urn:microsoft.com/office/officeart/2005/8/layout/chevron2"/>
    <dgm:cxn modelId="{C323262F-74E1-488E-ABBB-E2D43EEE1472}" type="presParOf" srcId="{6317C28F-C575-4613-98E5-B204DA386979}" destId="{FDAE8BF8-1403-4E6D-9FFD-6D8129C63176}" srcOrd="12" destOrd="0" presId="urn:microsoft.com/office/officeart/2005/8/layout/chevron2"/>
    <dgm:cxn modelId="{4514C0C2-A01A-4ABB-9545-99233E7D29D1}" type="presParOf" srcId="{FDAE8BF8-1403-4E6D-9FFD-6D8129C63176}" destId="{F05C5ED7-F0A1-4940-87E7-DA596CCE0121}" srcOrd="0" destOrd="0" presId="urn:microsoft.com/office/officeart/2005/8/layout/chevron2"/>
    <dgm:cxn modelId="{21329375-4EB4-4A2F-81CD-B0256D06ADF7}" type="presParOf" srcId="{FDAE8BF8-1403-4E6D-9FFD-6D8129C63176}" destId="{96823131-EFC5-4D39-A438-87055220221E}" srcOrd="1" destOrd="0" presId="urn:microsoft.com/office/officeart/2005/8/layout/chevron2"/>
    <dgm:cxn modelId="{38EDB4D1-A90E-49AA-AABC-4109141F6B2F}" type="presParOf" srcId="{6317C28F-C575-4613-98E5-B204DA386979}" destId="{B472DB4B-8AF0-4658-A37A-25BB1A1BB1D5}" srcOrd="13" destOrd="0" presId="urn:microsoft.com/office/officeart/2005/8/layout/chevron2"/>
    <dgm:cxn modelId="{55BC6F2B-D889-4671-BF2A-AEE5287DC824}" type="presParOf" srcId="{6317C28F-C575-4613-98E5-B204DA386979}" destId="{59B9835A-352B-4BCF-8A07-FA876CB8FA14}" srcOrd="14" destOrd="0" presId="urn:microsoft.com/office/officeart/2005/8/layout/chevron2"/>
    <dgm:cxn modelId="{5A09BC0C-EE15-440C-9B3A-93B7DEE10041}" type="presParOf" srcId="{59B9835A-352B-4BCF-8A07-FA876CB8FA14}" destId="{7392072A-DD2C-4CC4-84C5-F2378671C4C9}" srcOrd="0" destOrd="0" presId="urn:microsoft.com/office/officeart/2005/8/layout/chevron2"/>
    <dgm:cxn modelId="{0556DBA1-5533-424A-9E58-A9079A2113D8}" type="presParOf" srcId="{59B9835A-352B-4BCF-8A07-FA876CB8FA14}" destId="{F00D75FA-B43B-4FE5-9FF9-5DEFF7C7032B}" srcOrd="1" destOrd="0" presId="urn:microsoft.com/office/officeart/2005/8/layout/chevron2"/>
    <dgm:cxn modelId="{85676179-C052-4747-9E9D-B55D6E7BD964}" type="presParOf" srcId="{6317C28F-C575-4613-98E5-B204DA386979}" destId="{F64CB539-502B-44AF-BADA-D83474289922}" srcOrd="15" destOrd="0" presId="urn:microsoft.com/office/officeart/2005/8/layout/chevron2"/>
    <dgm:cxn modelId="{43E2ED75-2993-4445-A0B3-10CF47878074}" type="presParOf" srcId="{6317C28F-C575-4613-98E5-B204DA386979}" destId="{2F73CB6E-77C6-41B5-A7C6-2E47733A8800}" srcOrd="16" destOrd="0" presId="urn:microsoft.com/office/officeart/2005/8/layout/chevron2"/>
    <dgm:cxn modelId="{2ECB33B0-9B6F-4073-A760-0BD6EA06134E}" type="presParOf" srcId="{2F73CB6E-77C6-41B5-A7C6-2E47733A8800}" destId="{2C360A04-3B42-4FD4-BE8E-983B0992A441}" srcOrd="0" destOrd="0" presId="urn:microsoft.com/office/officeart/2005/8/layout/chevron2"/>
    <dgm:cxn modelId="{DAA76C78-4A2A-4A85-AEA7-10C13049A538}" type="presParOf" srcId="{2F73CB6E-77C6-41B5-A7C6-2E47733A8800}" destId="{40DE3A98-FEBF-4744-804F-79EDFB30504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4DD301-B366-41D8-ADE4-79AABB26972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84285D-08EF-4816-AFA6-138337E56EA1}">
      <dgm:prSet phldrT="[Text]" custT="1"/>
      <dgm:spPr>
        <a:ln w="57150" cmpd="thickThin">
          <a:solidFill>
            <a:schemeClr val="bg1"/>
          </a:solidFill>
        </a:ln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1. </a:t>
          </a:r>
          <a:r>
            <a:rPr lang="en-US" sz="1600" dirty="0" err="1" smtClean="0">
              <a:solidFill>
                <a:schemeClr val="tx1"/>
              </a:solidFill>
            </a:rPr>
            <a:t>ruang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tepi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atas</a:t>
          </a:r>
          <a:r>
            <a:rPr lang="en-US" sz="1600" dirty="0" smtClean="0">
              <a:solidFill>
                <a:schemeClr val="tx1"/>
              </a:solidFill>
            </a:rPr>
            <a:t>, </a:t>
          </a:r>
          <a:r>
            <a:rPr lang="en-US" sz="1600" dirty="0" err="1" smtClean="0">
              <a:solidFill>
                <a:schemeClr val="tx1"/>
              </a:solidFill>
            </a:rPr>
            <a:t>apabila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menggunakan</a:t>
          </a:r>
          <a:r>
            <a:rPr lang="en-US" sz="1600" dirty="0" smtClean="0">
              <a:solidFill>
                <a:schemeClr val="tx1"/>
              </a:solidFill>
            </a:rPr>
            <a:t> kop </a:t>
          </a:r>
          <a:r>
            <a:rPr lang="en-US" sz="1600" dirty="0" err="1" smtClean="0">
              <a:solidFill>
                <a:schemeClr val="tx1"/>
              </a:solidFill>
            </a:rPr>
            <a:t>naskah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dinas</a:t>
          </a:r>
          <a:r>
            <a:rPr lang="en-US" sz="1600" dirty="0" smtClean="0">
              <a:solidFill>
                <a:schemeClr val="tx1"/>
              </a:solidFill>
            </a:rPr>
            <a:t>, 2 </a:t>
          </a:r>
          <a:r>
            <a:rPr lang="en-US" sz="1600" dirty="0" err="1" smtClean="0">
              <a:solidFill>
                <a:schemeClr val="tx1"/>
              </a:solidFill>
            </a:rPr>
            <a:t>spasi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dibawah</a:t>
          </a:r>
          <a:r>
            <a:rPr lang="en-US" sz="1600" dirty="0" smtClean="0">
              <a:solidFill>
                <a:schemeClr val="tx1"/>
              </a:solidFill>
            </a:rPr>
            <a:t> kop, </a:t>
          </a:r>
          <a:r>
            <a:rPr lang="en-US" sz="1600" dirty="0" err="1" smtClean="0">
              <a:solidFill>
                <a:schemeClr val="tx1"/>
              </a:solidFill>
            </a:rPr>
            <a:t>dan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apabila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tanpa</a:t>
          </a:r>
          <a:r>
            <a:rPr lang="en-US" sz="1600" dirty="0" smtClean="0">
              <a:solidFill>
                <a:schemeClr val="tx1"/>
              </a:solidFill>
            </a:rPr>
            <a:t> kop </a:t>
          </a:r>
          <a:r>
            <a:rPr lang="en-US" sz="1600" dirty="0" err="1" smtClean="0">
              <a:solidFill>
                <a:schemeClr val="tx1"/>
              </a:solidFill>
            </a:rPr>
            <a:t>naskah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dinas</a:t>
          </a:r>
          <a:r>
            <a:rPr lang="en-US" sz="1600" dirty="0" smtClean="0">
              <a:solidFill>
                <a:schemeClr val="tx1"/>
              </a:solidFill>
            </a:rPr>
            <a:t>, </a:t>
          </a:r>
          <a:r>
            <a:rPr lang="en-US" sz="1600" dirty="0" err="1" smtClean="0">
              <a:solidFill>
                <a:schemeClr val="tx1"/>
              </a:solidFill>
            </a:rPr>
            <a:t>sekurang-kurangnya</a:t>
          </a:r>
          <a:r>
            <a:rPr lang="en-US" sz="1600" dirty="0" smtClean="0">
              <a:solidFill>
                <a:schemeClr val="tx1"/>
              </a:solidFill>
            </a:rPr>
            <a:t> 2 cm </a:t>
          </a:r>
          <a:r>
            <a:rPr lang="en-US" sz="1600" dirty="0" err="1" smtClean="0">
              <a:solidFill>
                <a:schemeClr val="tx1"/>
              </a:solidFill>
            </a:rPr>
            <a:t>dari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tepi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atas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kertas</a:t>
          </a:r>
          <a:r>
            <a:rPr lang="en-US" sz="1600" dirty="0" smtClean="0">
              <a:solidFill>
                <a:schemeClr val="tx1"/>
              </a:solidFill>
            </a:rPr>
            <a:t>; </a:t>
          </a:r>
          <a:endParaRPr lang="en-US" sz="1600" dirty="0">
            <a:solidFill>
              <a:schemeClr val="tx1"/>
            </a:solidFill>
          </a:endParaRPr>
        </a:p>
      </dgm:t>
    </dgm:pt>
    <dgm:pt modelId="{20751996-8569-4CAE-8663-FB1ED8196931}" type="parTrans" cxnId="{E90309EE-ADFA-4EF8-AA93-01BCFB22A052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22F17263-150E-4A0F-A3C0-F0795A6289F4}" type="sibTrans" cxnId="{E90309EE-ADFA-4EF8-AA93-01BCFB22A052}">
      <dgm:prSet custT="1"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B5EEA5B5-DB98-4ED8-9673-3FBCACD633D6}">
      <dgm:prSet phldrT="[Text]" custT="1"/>
      <dgm:spPr>
        <a:ln w="57150" cmpd="thickThin">
          <a:solidFill>
            <a:schemeClr val="bg1"/>
          </a:solidFill>
        </a:ln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2. </a:t>
          </a:r>
          <a:r>
            <a:rPr lang="en-US" sz="1600" dirty="0" err="1" smtClean="0">
              <a:solidFill>
                <a:schemeClr val="tx1"/>
              </a:solidFill>
            </a:rPr>
            <a:t>ruang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tepi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bawah</a:t>
          </a:r>
          <a:r>
            <a:rPr lang="en-US" sz="1600" dirty="0" smtClean="0">
              <a:solidFill>
                <a:schemeClr val="tx1"/>
              </a:solidFill>
            </a:rPr>
            <a:t>, </a:t>
          </a:r>
          <a:r>
            <a:rPr lang="en-US" sz="1600" dirty="0" err="1" smtClean="0">
              <a:solidFill>
                <a:schemeClr val="tx1"/>
              </a:solidFill>
            </a:rPr>
            <a:t>sekurang-kurangnya</a:t>
          </a:r>
          <a:r>
            <a:rPr lang="en-US" sz="1600" dirty="0" smtClean="0">
              <a:solidFill>
                <a:schemeClr val="tx1"/>
              </a:solidFill>
            </a:rPr>
            <a:t> 2,5 cm </a:t>
          </a:r>
          <a:r>
            <a:rPr lang="en-US" sz="1600" dirty="0" err="1" smtClean="0">
              <a:solidFill>
                <a:schemeClr val="tx1"/>
              </a:solidFill>
            </a:rPr>
            <a:t>dari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tepi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bawah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kertas</a:t>
          </a:r>
          <a:r>
            <a:rPr lang="en-US" sz="1600" dirty="0" smtClean="0">
              <a:solidFill>
                <a:schemeClr val="tx1"/>
              </a:solidFill>
            </a:rPr>
            <a:t>; </a:t>
          </a:r>
          <a:endParaRPr lang="en-US" sz="1600" dirty="0">
            <a:solidFill>
              <a:schemeClr val="tx1"/>
            </a:solidFill>
          </a:endParaRPr>
        </a:p>
      </dgm:t>
    </dgm:pt>
    <dgm:pt modelId="{0A6C0A6B-58F4-48F1-9F9B-BF26EC3446C8}" type="parTrans" cxnId="{544C0147-86C1-4188-A405-5316F7915EA7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D99F0AF3-71D9-45EE-B686-06AA576823F9}" type="sibTrans" cxnId="{544C0147-86C1-4188-A405-5316F7915EA7}">
      <dgm:prSet custT="1"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E631A2D8-DB4F-492E-9969-B7252BBF3E48}">
      <dgm:prSet phldrT="[Text]" custT="1"/>
      <dgm:spPr>
        <a:ln w="57150" cmpd="thickThin">
          <a:solidFill>
            <a:schemeClr val="bg1"/>
          </a:solidFill>
        </a:ln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3. </a:t>
          </a:r>
          <a:r>
            <a:rPr lang="en-US" sz="1600" dirty="0" err="1" smtClean="0">
              <a:solidFill>
                <a:schemeClr val="tx1"/>
              </a:solidFill>
            </a:rPr>
            <a:t>ruang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tepi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kiri</a:t>
          </a:r>
          <a:r>
            <a:rPr lang="en-US" sz="1600" dirty="0" smtClean="0">
              <a:solidFill>
                <a:schemeClr val="tx1"/>
              </a:solidFill>
            </a:rPr>
            <a:t>, </a:t>
          </a:r>
          <a:r>
            <a:rPr lang="en-US" sz="1600" dirty="0" err="1" smtClean="0">
              <a:solidFill>
                <a:schemeClr val="tx1"/>
              </a:solidFill>
            </a:rPr>
            <a:t>sekurang-kurangnya</a:t>
          </a:r>
          <a:r>
            <a:rPr lang="en-US" sz="1600" dirty="0" smtClean="0">
              <a:solidFill>
                <a:schemeClr val="tx1"/>
              </a:solidFill>
            </a:rPr>
            <a:t> 3 cm </a:t>
          </a:r>
          <a:r>
            <a:rPr lang="en-US" sz="1600" dirty="0" err="1" smtClean="0">
              <a:solidFill>
                <a:schemeClr val="tx1"/>
              </a:solidFill>
            </a:rPr>
            <a:t>dari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tepi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kiri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kertas</a:t>
          </a:r>
          <a:r>
            <a:rPr lang="en-US" sz="1600" dirty="0" smtClean="0">
              <a:solidFill>
                <a:schemeClr val="tx1"/>
              </a:solidFill>
            </a:rPr>
            <a:t>; </a:t>
          </a:r>
          <a:r>
            <a:rPr lang="en-US" sz="1600" dirty="0" err="1" smtClean="0">
              <a:solidFill>
                <a:schemeClr val="tx1"/>
              </a:solidFill>
            </a:rPr>
            <a:t>dan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endParaRPr lang="en-US" sz="1600" dirty="0">
            <a:solidFill>
              <a:schemeClr val="tx1"/>
            </a:solidFill>
          </a:endParaRPr>
        </a:p>
      </dgm:t>
    </dgm:pt>
    <dgm:pt modelId="{F3EA432B-D9BA-4469-A17C-50674D89537B}" type="parTrans" cxnId="{1BD54DCC-5B37-401D-943E-61C7C3EE7D34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A1BF7682-2DC3-486C-9853-DF6027AC0942}" type="sibTrans" cxnId="{1BD54DCC-5B37-401D-943E-61C7C3EE7D34}">
      <dgm:prSet custT="1"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B22FDE06-4421-46F2-AC0B-F6BF066AAE46}">
      <dgm:prSet phldrT="[Text]" custT="1"/>
      <dgm:spPr>
        <a:ln w="57150" cmpd="thickThin">
          <a:solidFill>
            <a:schemeClr val="bg1"/>
          </a:solidFill>
        </a:ln>
      </dgm:spPr>
      <dgm:t>
        <a:bodyPr/>
        <a:lstStyle/>
        <a:p>
          <a:r>
            <a:rPr lang="fi-FI" sz="1600" smtClean="0">
              <a:solidFill>
                <a:schemeClr val="tx1"/>
              </a:solidFill>
            </a:rPr>
            <a:t>4. ruang tepi kanan, sekurang-kurangnya 2 cm dari tepi kanan kertas. </a:t>
          </a:r>
          <a:endParaRPr lang="en-US" sz="1600" dirty="0">
            <a:solidFill>
              <a:schemeClr val="tx1"/>
            </a:solidFill>
          </a:endParaRPr>
        </a:p>
      </dgm:t>
    </dgm:pt>
    <dgm:pt modelId="{9E4C5C85-2D61-4A0A-A693-96D45671CED3}" type="parTrans" cxnId="{07B0F071-5027-4260-B564-56DD7A993707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E8731AEF-C782-409E-88F3-3765A24ADF26}" type="sibTrans" cxnId="{07B0F071-5027-4260-B564-56DD7A993707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CA926F0F-9646-4FAC-BF60-6D3AB8B4E831}" type="pres">
      <dgm:prSet presAssocID="{4E4DD301-B366-41D8-ADE4-79AABB269726}" presName="outerComposite" presStyleCnt="0">
        <dgm:presLayoutVars>
          <dgm:chMax val="5"/>
          <dgm:dir/>
          <dgm:resizeHandles val="exact"/>
        </dgm:presLayoutVars>
      </dgm:prSet>
      <dgm:spPr/>
    </dgm:pt>
    <dgm:pt modelId="{B06CF21C-01FE-4C76-9D39-46AB1CC7FA04}" type="pres">
      <dgm:prSet presAssocID="{4E4DD301-B366-41D8-ADE4-79AABB269726}" presName="dummyMaxCanvas" presStyleCnt="0">
        <dgm:presLayoutVars/>
      </dgm:prSet>
      <dgm:spPr/>
    </dgm:pt>
    <dgm:pt modelId="{5A175733-8BF8-4BA3-80EE-22CCBC1C3B5A}" type="pres">
      <dgm:prSet presAssocID="{4E4DD301-B366-41D8-ADE4-79AABB269726}" presName="FourNodes_1" presStyleLbl="node1" presStyleIdx="0" presStyleCnt="4" custScaleX="125000">
        <dgm:presLayoutVars>
          <dgm:bulletEnabled val="1"/>
        </dgm:presLayoutVars>
      </dgm:prSet>
      <dgm:spPr/>
    </dgm:pt>
    <dgm:pt modelId="{A63D07D7-0D0B-46EE-9EF2-DC3BFB12BC2A}" type="pres">
      <dgm:prSet presAssocID="{4E4DD301-B366-41D8-ADE4-79AABB269726}" presName="FourNodes_2" presStyleLbl="node1" presStyleIdx="1" presStyleCnt="4">
        <dgm:presLayoutVars>
          <dgm:bulletEnabled val="1"/>
        </dgm:presLayoutVars>
      </dgm:prSet>
      <dgm:spPr/>
    </dgm:pt>
    <dgm:pt modelId="{59815801-7837-4DD5-A2D9-75FC2550E44C}" type="pres">
      <dgm:prSet presAssocID="{4E4DD301-B366-41D8-ADE4-79AABB269726}" presName="FourNodes_3" presStyleLbl="node1" presStyleIdx="2" presStyleCnt="4">
        <dgm:presLayoutVars>
          <dgm:bulletEnabled val="1"/>
        </dgm:presLayoutVars>
      </dgm:prSet>
      <dgm:spPr/>
    </dgm:pt>
    <dgm:pt modelId="{94FB4A42-FFCB-425F-A89F-1B3CCE7DDFB4}" type="pres">
      <dgm:prSet presAssocID="{4E4DD301-B366-41D8-ADE4-79AABB269726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050A44-A3A7-4E66-8C12-923A013E13BE}" type="pres">
      <dgm:prSet presAssocID="{4E4DD301-B366-41D8-ADE4-79AABB269726}" presName="FourConn_1-2" presStyleLbl="fgAccFollowNode1" presStyleIdx="0" presStyleCnt="3">
        <dgm:presLayoutVars>
          <dgm:bulletEnabled val="1"/>
        </dgm:presLayoutVars>
      </dgm:prSet>
      <dgm:spPr/>
    </dgm:pt>
    <dgm:pt modelId="{9CB5D859-7E4B-4763-8C27-E38DF8F03736}" type="pres">
      <dgm:prSet presAssocID="{4E4DD301-B366-41D8-ADE4-79AABB269726}" presName="FourConn_2-3" presStyleLbl="fgAccFollowNode1" presStyleIdx="1" presStyleCnt="3">
        <dgm:presLayoutVars>
          <dgm:bulletEnabled val="1"/>
        </dgm:presLayoutVars>
      </dgm:prSet>
      <dgm:spPr/>
    </dgm:pt>
    <dgm:pt modelId="{62CEBA2A-F8E4-47EA-B885-A81397427907}" type="pres">
      <dgm:prSet presAssocID="{4E4DD301-B366-41D8-ADE4-79AABB269726}" presName="FourConn_3-4" presStyleLbl="fgAccFollowNode1" presStyleIdx="2" presStyleCnt="3">
        <dgm:presLayoutVars>
          <dgm:bulletEnabled val="1"/>
        </dgm:presLayoutVars>
      </dgm:prSet>
      <dgm:spPr/>
    </dgm:pt>
    <dgm:pt modelId="{896B9C95-D016-43EE-BD61-670CC3C94915}" type="pres">
      <dgm:prSet presAssocID="{4E4DD301-B366-41D8-ADE4-79AABB269726}" presName="FourNodes_1_text" presStyleLbl="node1" presStyleIdx="3" presStyleCnt="4">
        <dgm:presLayoutVars>
          <dgm:bulletEnabled val="1"/>
        </dgm:presLayoutVars>
      </dgm:prSet>
      <dgm:spPr/>
    </dgm:pt>
    <dgm:pt modelId="{F8DD017D-BBE8-4C18-9664-F6A5A4374D81}" type="pres">
      <dgm:prSet presAssocID="{4E4DD301-B366-41D8-ADE4-79AABB269726}" presName="FourNodes_2_text" presStyleLbl="node1" presStyleIdx="3" presStyleCnt="4">
        <dgm:presLayoutVars>
          <dgm:bulletEnabled val="1"/>
        </dgm:presLayoutVars>
      </dgm:prSet>
      <dgm:spPr/>
    </dgm:pt>
    <dgm:pt modelId="{E0C7D0D7-CA4D-4198-87C9-B2A0166EC2B1}" type="pres">
      <dgm:prSet presAssocID="{4E4DD301-B366-41D8-ADE4-79AABB269726}" presName="FourNodes_3_text" presStyleLbl="node1" presStyleIdx="3" presStyleCnt="4">
        <dgm:presLayoutVars>
          <dgm:bulletEnabled val="1"/>
        </dgm:presLayoutVars>
      </dgm:prSet>
      <dgm:spPr/>
    </dgm:pt>
    <dgm:pt modelId="{4C20FA8C-412D-492C-AD7C-D6C929257026}" type="pres">
      <dgm:prSet presAssocID="{4E4DD301-B366-41D8-ADE4-79AABB269726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1EAAC3-B6F1-4D8D-B5AD-1268E52340A6}" type="presOf" srcId="{B5EEA5B5-DB98-4ED8-9673-3FBCACD633D6}" destId="{A63D07D7-0D0B-46EE-9EF2-DC3BFB12BC2A}" srcOrd="0" destOrd="0" presId="urn:microsoft.com/office/officeart/2005/8/layout/vProcess5"/>
    <dgm:cxn modelId="{544C0147-86C1-4188-A405-5316F7915EA7}" srcId="{4E4DD301-B366-41D8-ADE4-79AABB269726}" destId="{B5EEA5B5-DB98-4ED8-9673-3FBCACD633D6}" srcOrd="1" destOrd="0" parTransId="{0A6C0A6B-58F4-48F1-9F9B-BF26EC3446C8}" sibTransId="{D99F0AF3-71D9-45EE-B686-06AA576823F9}"/>
    <dgm:cxn modelId="{F5418216-36F2-4ADC-8FDF-FA2452B34E5C}" type="presOf" srcId="{22F17263-150E-4A0F-A3C0-F0795A6289F4}" destId="{50050A44-A3A7-4E66-8C12-923A013E13BE}" srcOrd="0" destOrd="0" presId="urn:microsoft.com/office/officeart/2005/8/layout/vProcess5"/>
    <dgm:cxn modelId="{E14382AA-E01F-471C-98F2-0E3BD7E1D7F0}" type="presOf" srcId="{B5EEA5B5-DB98-4ED8-9673-3FBCACD633D6}" destId="{F8DD017D-BBE8-4C18-9664-F6A5A4374D81}" srcOrd="1" destOrd="0" presId="urn:microsoft.com/office/officeart/2005/8/layout/vProcess5"/>
    <dgm:cxn modelId="{07B0F071-5027-4260-B564-56DD7A993707}" srcId="{4E4DD301-B366-41D8-ADE4-79AABB269726}" destId="{B22FDE06-4421-46F2-AC0B-F6BF066AAE46}" srcOrd="3" destOrd="0" parTransId="{9E4C5C85-2D61-4A0A-A693-96D45671CED3}" sibTransId="{E8731AEF-C782-409E-88F3-3765A24ADF26}"/>
    <dgm:cxn modelId="{CA94D877-051D-4860-84C9-945E43D5D82D}" type="presOf" srcId="{6684285D-08EF-4816-AFA6-138337E56EA1}" destId="{896B9C95-D016-43EE-BD61-670CC3C94915}" srcOrd="1" destOrd="0" presId="urn:microsoft.com/office/officeart/2005/8/layout/vProcess5"/>
    <dgm:cxn modelId="{1BD54DCC-5B37-401D-943E-61C7C3EE7D34}" srcId="{4E4DD301-B366-41D8-ADE4-79AABB269726}" destId="{E631A2D8-DB4F-492E-9969-B7252BBF3E48}" srcOrd="2" destOrd="0" parTransId="{F3EA432B-D9BA-4469-A17C-50674D89537B}" sibTransId="{A1BF7682-2DC3-486C-9853-DF6027AC0942}"/>
    <dgm:cxn modelId="{B15E8BDC-3615-4746-8A62-6C9211FA243E}" type="presOf" srcId="{B22FDE06-4421-46F2-AC0B-F6BF066AAE46}" destId="{4C20FA8C-412D-492C-AD7C-D6C929257026}" srcOrd="1" destOrd="0" presId="urn:microsoft.com/office/officeart/2005/8/layout/vProcess5"/>
    <dgm:cxn modelId="{E90309EE-ADFA-4EF8-AA93-01BCFB22A052}" srcId="{4E4DD301-B366-41D8-ADE4-79AABB269726}" destId="{6684285D-08EF-4816-AFA6-138337E56EA1}" srcOrd="0" destOrd="0" parTransId="{20751996-8569-4CAE-8663-FB1ED8196931}" sibTransId="{22F17263-150E-4A0F-A3C0-F0795A6289F4}"/>
    <dgm:cxn modelId="{F11FEE28-15A5-406D-8E0B-3DD86EC136F6}" type="presOf" srcId="{A1BF7682-2DC3-486C-9853-DF6027AC0942}" destId="{62CEBA2A-F8E4-47EA-B885-A81397427907}" srcOrd="0" destOrd="0" presId="urn:microsoft.com/office/officeart/2005/8/layout/vProcess5"/>
    <dgm:cxn modelId="{E6DFFDF9-F75D-4C32-A461-8EB87D7DE5FA}" type="presOf" srcId="{D99F0AF3-71D9-45EE-B686-06AA576823F9}" destId="{9CB5D859-7E4B-4763-8C27-E38DF8F03736}" srcOrd="0" destOrd="0" presId="urn:microsoft.com/office/officeart/2005/8/layout/vProcess5"/>
    <dgm:cxn modelId="{5122550E-B524-42C3-B9FA-327FED32BD78}" type="presOf" srcId="{4E4DD301-B366-41D8-ADE4-79AABB269726}" destId="{CA926F0F-9646-4FAC-BF60-6D3AB8B4E831}" srcOrd="0" destOrd="0" presId="urn:microsoft.com/office/officeart/2005/8/layout/vProcess5"/>
    <dgm:cxn modelId="{7255A030-F168-49E4-A493-3A9FA4BFE97E}" type="presOf" srcId="{E631A2D8-DB4F-492E-9969-B7252BBF3E48}" destId="{E0C7D0D7-CA4D-4198-87C9-B2A0166EC2B1}" srcOrd="1" destOrd="0" presId="urn:microsoft.com/office/officeart/2005/8/layout/vProcess5"/>
    <dgm:cxn modelId="{546AAB08-5B56-45BB-AD10-254E1CA61DBA}" type="presOf" srcId="{B22FDE06-4421-46F2-AC0B-F6BF066AAE46}" destId="{94FB4A42-FFCB-425F-A89F-1B3CCE7DDFB4}" srcOrd="0" destOrd="0" presId="urn:microsoft.com/office/officeart/2005/8/layout/vProcess5"/>
    <dgm:cxn modelId="{802E6838-AAC7-4D98-BA6F-0721F858DEF8}" type="presOf" srcId="{6684285D-08EF-4816-AFA6-138337E56EA1}" destId="{5A175733-8BF8-4BA3-80EE-22CCBC1C3B5A}" srcOrd="0" destOrd="0" presId="urn:microsoft.com/office/officeart/2005/8/layout/vProcess5"/>
    <dgm:cxn modelId="{46A0192B-A628-4EF0-99CE-748EAD10B925}" type="presOf" srcId="{E631A2D8-DB4F-492E-9969-B7252BBF3E48}" destId="{59815801-7837-4DD5-A2D9-75FC2550E44C}" srcOrd="0" destOrd="0" presId="urn:microsoft.com/office/officeart/2005/8/layout/vProcess5"/>
    <dgm:cxn modelId="{70E90C6C-2E1B-4CF5-93F6-5FAD8DCED1E6}" type="presParOf" srcId="{CA926F0F-9646-4FAC-BF60-6D3AB8B4E831}" destId="{B06CF21C-01FE-4C76-9D39-46AB1CC7FA04}" srcOrd="0" destOrd="0" presId="urn:microsoft.com/office/officeart/2005/8/layout/vProcess5"/>
    <dgm:cxn modelId="{CD0D4453-6B13-4281-AD97-10855D7DC915}" type="presParOf" srcId="{CA926F0F-9646-4FAC-BF60-6D3AB8B4E831}" destId="{5A175733-8BF8-4BA3-80EE-22CCBC1C3B5A}" srcOrd="1" destOrd="0" presId="urn:microsoft.com/office/officeart/2005/8/layout/vProcess5"/>
    <dgm:cxn modelId="{6248FA08-20AA-4BDE-819E-9AC8E31A3FA8}" type="presParOf" srcId="{CA926F0F-9646-4FAC-BF60-6D3AB8B4E831}" destId="{A63D07D7-0D0B-46EE-9EF2-DC3BFB12BC2A}" srcOrd="2" destOrd="0" presId="urn:microsoft.com/office/officeart/2005/8/layout/vProcess5"/>
    <dgm:cxn modelId="{5ACEB515-0349-4399-86B0-E33C8C4FEDC2}" type="presParOf" srcId="{CA926F0F-9646-4FAC-BF60-6D3AB8B4E831}" destId="{59815801-7837-4DD5-A2D9-75FC2550E44C}" srcOrd="3" destOrd="0" presId="urn:microsoft.com/office/officeart/2005/8/layout/vProcess5"/>
    <dgm:cxn modelId="{A7D8C5DF-EF26-416A-80C5-45BA1ADBF8C5}" type="presParOf" srcId="{CA926F0F-9646-4FAC-BF60-6D3AB8B4E831}" destId="{94FB4A42-FFCB-425F-A89F-1B3CCE7DDFB4}" srcOrd="4" destOrd="0" presId="urn:microsoft.com/office/officeart/2005/8/layout/vProcess5"/>
    <dgm:cxn modelId="{10A6016C-F647-4BE6-9EF6-D1E612CFAAB8}" type="presParOf" srcId="{CA926F0F-9646-4FAC-BF60-6D3AB8B4E831}" destId="{50050A44-A3A7-4E66-8C12-923A013E13BE}" srcOrd="5" destOrd="0" presId="urn:microsoft.com/office/officeart/2005/8/layout/vProcess5"/>
    <dgm:cxn modelId="{C43E1D80-79F9-4EE6-B088-959B273BE909}" type="presParOf" srcId="{CA926F0F-9646-4FAC-BF60-6D3AB8B4E831}" destId="{9CB5D859-7E4B-4763-8C27-E38DF8F03736}" srcOrd="6" destOrd="0" presId="urn:microsoft.com/office/officeart/2005/8/layout/vProcess5"/>
    <dgm:cxn modelId="{850FCC12-F0FA-4121-8EFC-C642C8F2F951}" type="presParOf" srcId="{CA926F0F-9646-4FAC-BF60-6D3AB8B4E831}" destId="{62CEBA2A-F8E4-47EA-B885-A81397427907}" srcOrd="7" destOrd="0" presId="urn:microsoft.com/office/officeart/2005/8/layout/vProcess5"/>
    <dgm:cxn modelId="{049E6A43-2152-4333-A30C-FE375B27BAF0}" type="presParOf" srcId="{CA926F0F-9646-4FAC-BF60-6D3AB8B4E831}" destId="{896B9C95-D016-43EE-BD61-670CC3C94915}" srcOrd="8" destOrd="0" presId="urn:microsoft.com/office/officeart/2005/8/layout/vProcess5"/>
    <dgm:cxn modelId="{8C31FA35-E1C2-48A3-B646-7475D37BAB55}" type="presParOf" srcId="{CA926F0F-9646-4FAC-BF60-6D3AB8B4E831}" destId="{F8DD017D-BBE8-4C18-9664-F6A5A4374D81}" srcOrd="9" destOrd="0" presId="urn:microsoft.com/office/officeart/2005/8/layout/vProcess5"/>
    <dgm:cxn modelId="{7BC97CA3-0520-40FC-A2F6-3C9EB53423D6}" type="presParOf" srcId="{CA926F0F-9646-4FAC-BF60-6D3AB8B4E831}" destId="{E0C7D0D7-CA4D-4198-87C9-B2A0166EC2B1}" srcOrd="10" destOrd="0" presId="urn:microsoft.com/office/officeart/2005/8/layout/vProcess5"/>
    <dgm:cxn modelId="{0A60B1EE-E8A0-42BA-AF77-B9132EEE04AF}" type="presParOf" srcId="{CA926F0F-9646-4FAC-BF60-6D3AB8B4E831}" destId="{4C20FA8C-412D-492C-AD7C-D6C929257026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AF6136-FCFE-4F7E-8809-CEE232FBA86E}" type="doc">
      <dgm:prSet loTypeId="urn:microsoft.com/office/officeart/2005/8/layout/vProcess5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DE4E90-90A2-4FC0-83C4-FFC4CF3C1A5E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1. </a:t>
          </a:r>
          <a:r>
            <a:rPr lang="en-US" sz="1800" b="1" dirty="0" err="1" smtClean="0">
              <a:solidFill>
                <a:schemeClr val="tx1"/>
              </a:solidFill>
            </a:rPr>
            <a:t>Perubahan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dirty="0" smtClean="0">
              <a:solidFill>
                <a:schemeClr val="tx1"/>
              </a:solidFill>
            </a:rPr>
            <a:t/>
          </a:r>
          <a:br>
            <a:rPr lang="en-US" sz="1800" dirty="0" smtClean="0">
              <a:solidFill>
                <a:schemeClr val="tx1"/>
              </a:solidFill>
            </a:rPr>
          </a:br>
          <a:r>
            <a:rPr lang="en-US" sz="1800" dirty="0" smtClean="0">
              <a:solidFill>
                <a:schemeClr val="tx1"/>
              </a:solidFill>
            </a:rPr>
            <a:t>    </a:t>
          </a:r>
          <a:r>
            <a:rPr lang="en-US" sz="1800" dirty="0" err="1" smtClean="0">
              <a:solidFill>
                <a:schemeClr val="tx1"/>
              </a:solidFill>
            </a:rPr>
            <a:t>Perubahan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adalah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mengubah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bagian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tertentu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dari</a:t>
          </a:r>
          <a:r>
            <a:rPr lang="en-US" sz="1800" dirty="0" smtClean="0">
              <a:solidFill>
                <a:schemeClr val="tx1"/>
              </a:solidFill>
            </a:rPr>
            <a:t/>
          </a:r>
          <a:br>
            <a:rPr lang="en-US" sz="1800" dirty="0" smtClean="0">
              <a:solidFill>
                <a:schemeClr val="tx1"/>
              </a:solidFill>
            </a:rPr>
          </a:br>
          <a:r>
            <a:rPr lang="en-US" sz="1800" dirty="0" smtClean="0">
              <a:solidFill>
                <a:schemeClr val="tx1"/>
              </a:solidFill>
            </a:rPr>
            <a:t>    </a:t>
          </a:r>
          <a:r>
            <a:rPr lang="en-US" sz="1800" dirty="0" err="1" smtClean="0">
              <a:solidFill>
                <a:schemeClr val="tx1"/>
              </a:solidFill>
            </a:rPr>
            <a:t>naskah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dinas</a:t>
          </a:r>
          <a:r>
            <a:rPr lang="en-US" sz="1800" dirty="0" smtClean="0">
              <a:solidFill>
                <a:schemeClr val="tx1"/>
              </a:solidFill>
            </a:rPr>
            <a:t> yang </a:t>
          </a:r>
          <a:r>
            <a:rPr lang="en-US" sz="1800" dirty="0" err="1" smtClean="0">
              <a:solidFill>
                <a:schemeClr val="tx1"/>
              </a:solidFill>
            </a:rPr>
            <a:t>dinyatakan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dengan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lembar</a:t>
          </a:r>
          <a:r>
            <a:rPr lang="en-US" sz="1800" dirty="0" smtClean="0">
              <a:solidFill>
                <a:schemeClr val="tx1"/>
              </a:solidFill>
            </a:rPr>
            <a:t/>
          </a:r>
          <a:br>
            <a:rPr lang="en-US" sz="1800" dirty="0" smtClean="0">
              <a:solidFill>
                <a:schemeClr val="tx1"/>
              </a:solidFill>
            </a:rPr>
          </a:br>
          <a:r>
            <a:rPr lang="en-US" sz="1800" dirty="0" smtClean="0">
              <a:solidFill>
                <a:schemeClr val="tx1"/>
              </a:solidFill>
            </a:rPr>
            <a:t>    </a:t>
          </a:r>
          <a:r>
            <a:rPr lang="en-US" sz="1800" dirty="0" err="1" smtClean="0">
              <a:solidFill>
                <a:schemeClr val="tx1"/>
              </a:solidFill>
            </a:rPr>
            <a:t>perubahan</a:t>
          </a:r>
          <a:r>
            <a:rPr lang="en-US" sz="1800" dirty="0" smtClean="0">
              <a:solidFill>
                <a:schemeClr val="tx1"/>
              </a:solidFill>
            </a:rPr>
            <a:t>. </a:t>
          </a:r>
          <a:endParaRPr lang="en-US" sz="1800" dirty="0">
            <a:solidFill>
              <a:schemeClr val="tx1"/>
            </a:solidFill>
          </a:endParaRPr>
        </a:p>
      </dgm:t>
    </dgm:pt>
    <dgm:pt modelId="{5A515B06-A3E6-47DB-9024-396326B479B0}" type="parTrans" cxnId="{AEA92FE8-DD6C-453B-9F85-BE9DED817C91}">
      <dgm:prSet/>
      <dgm:spPr/>
      <dgm:t>
        <a:bodyPr/>
        <a:lstStyle/>
        <a:p>
          <a:endParaRPr lang="en-US" sz="1800"/>
        </a:p>
      </dgm:t>
    </dgm:pt>
    <dgm:pt modelId="{37E99372-3584-4162-9671-B2ECD8DD5104}" type="sibTrans" cxnId="{AEA92FE8-DD6C-453B-9F85-BE9DED817C91}">
      <dgm:prSet custT="1"/>
      <dgm:spPr/>
      <dgm:t>
        <a:bodyPr/>
        <a:lstStyle/>
        <a:p>
          <a:endParaRPr lang="en-US" sz="1800"/>
        </a:p>
      </dgm:t>
    </dgm:pt>
    <dgm:pt modelId="{D2D0D017-E81B-4604-AEF7-05C4C555EBE4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2. </a:t>
          </a:r>
          <a:r>
            <a:rPr lang="en-US" sz="1800" b="1" dirty="0" err="1" smtClean="0">
              <a:solidFill>
                <a:schemeClr val="tx1"/>
              </a:solidFill>
            </a:rPr>
            <a:t>Pembatalan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dirty="0" smtClean="0">
              <a:solidFill>
                <a:schemeClr val="tx1"/>
              </a:solidFill>
            </a:rPr>
            <a:t/>
          </a:r>
          <a:br>
            <a:rPr lang="en-US" sz="1800" dirty="0" smtClean="0">
              <a:solidFill>
                <a:schemeClr val="tx1"/>
              </a:solidFill>
            </a:rPr>
          </a:br>
          <a:r>
            <a:rPr lang="en-US" sz="1800" dirty="0" smtClean="0">
              <a:solidFill>
                <a:schemeClr val="tx1"/>
              </a:solidFill>
            </a:rPr>
            <a:t>    </a:t>
          </a:r>
          <a:r>
            <a:rPr lang="en-US" sz="1800" dirty="0" err="1" smtClean="0">
              <a:solidFill>
                <a:schemeClr val="tx1"/>
              </a:solidFill>
            </a:rPr>
            <a:t>Pembatalan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adalah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menyatakan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bahwa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seluruh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br>
            <a:rPr lang="en-US" sz="1800" dirty="0" smtClean="0">
              <a:solidFill>
                <a:schemeClr val="tx1"/>
              </a:solidFill>
            </a:rPr>
          </a:br>
          <a:r>
            <a:rPr lang="en-US" sz="1800" dirty="0" smtClean="0">
              <a:solidFill>
                <a:schemeClr val="tx1"/>
              </a:solidFill>
            </a:rPr>
            <a:t>    </a:t>
          </a:r>
          <a:r>
            <a:rPr lang="en-US" sz="1800" dirty="0" err="1" smtClean="0">
              <a:solidFill>
                <a:schemeClr val="tx1"/>
              </a:solidFill>
            </a:rPr>
            <a:t>materi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naskah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dinas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tidak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diberlakukan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lagi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melalui</a:t>
          </a:r>
          <a:r>
            <a:rPr lang="en-US" sz="1800" dirty="0" smtClean="0">
              <a:solidFill>
                <a:schemeClr val="tx1"/>
              </a:solidFill>
            </a:rPr>
            <a:t>     </a:t>
          </a:r>
          <a:br>
            <a:rPr lang="en-US" sz="1800" dirty="0" smtClean="0">
              <a:solidFill>
                <a:schemeClr val="tx1"/>
              </a:solidFill>
            </a:rPr>
          </a:br>
          <a:r>
            <a:rPr lang="en-US" sz="1800" dirty="0" smtClean="0">
              <a:solidFill>
                <a:schemeClr val="tx1"/>
              </a:solidFill>
            </a:rPr>
            <a:t>    </a:t>
          </a:r>
          <a:r>
            <a:rPr lang="en-US" sz="1800" dirty="0" err="1" smtClean="0">
              <a:solidFill>
                <a:schemeClr val="tx1"/>
              </a:solidFill>
            </a:rPr>
            <a:t>suatu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persyaratan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pembatalan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dalam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naskah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dinas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br>
            <a:rPr lang="en-US" sz="1800" dirty="0" smtClean="0">
              <a:solidFill>
                <a:schemeClr val="tx1"/>
              </a:solidFill>
            </a:rPr>
          </a:br>
          <a:r>
            <a:rPr lang="en-US" sz="1800" dirty="0" smtClean="0">
              <a:solidFill>
                <a:schemeClr val="tx1"/>
              </a:solidFill>
            </a:rPr>
            <a:t>    yang </a:t>
          </a:r>
          <a:r>
            <a:rPr lang="en-US" sz="1800" dirty="0" err="1" smtClean="0">
              <a:solidFill>
                <a:schemeClr val="tx1"/>
              </a:solidFill>
            </a:rPr>
            <a:t>baru</a:t>
          </a:r>
          <a:r>
            <a:rPr lang="en-US" sz="1800" dirty="0" smtClean="0">
              <a:solidFill>
                <a:schemeClr val="tx1"/>
              </a:solidFill>
            </a:rPr>
            <a:t>. </a:t>
          </a:r>
          <a:endParaRPr lang="en-US" sz="1800" dirty="0">
            <a:solidFill>
              <a:schemeClr val="tx1"/>
            </a:solidFill>
          </a:endParaRPr>
        </a:p>
      </dgm:t>
    </dgm:pt>
    <dgm:pt modelId="{56D47032-CC7C-455C-A372-9EC4CC500F2F}" type="parTrans" cxnId="{207F40FA-B1D0-461E-92E5-EB30A8480997}">
      <dgm:prSet/>
      <dgm:spPr/>
      <dgm:t>
        <a:bodyPr/>
        <a:lstStyle/>
        <a:p>
          <a:endParaRPr lang="en-US" sz="1800"/>
        </a:p>
      </dgm:t>
    </dgm:pt>
    <dgm:pt modelId="{9233EE3A-31A6-44F2-8BD6-61FB8A915C05}" type="sibTrans" cxnId="{207F40FA-B1D0-461E-92E5-EB30A8480997}">
      <dgm:prSet custT="1"/>
      <dgm:spPr/>
      <dgm:t>
        <a:bodyPr/>
        <a:lstStyle/>
        <a:p>
          <a:endParaRPr lang="en-US" sz="1800"/>
        </a:p>
      </dgm:t>
    </dgm:pt>
    <dgm:pt modelId="{995535D8-D6B8-4219-A65E-85710BD0CA32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3. </a:t>
          </a:r>
          <a:r>
            <a:rPr lang="en-US" sz="1800" b="1" dirty="0" err="1" smtClean="0">
              <a:solidFill>
                <a:schemeClr val="tx1"/>
              </a:solidFill>
            </a:rPr>
            <a:t>Ralat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dirty="0" smtClean="0">
              <a:solidFill>
                <a:schemeClr val="tx1"/>
              </a:solidFill>
            </a:rPr>
            <a:t/>
          </a:r>
          <a:br>
            <a:rPr lang="en-US" sz="1800" dirty="0" smtClean="0">
              <a:solidFill>
                <a:schemeClr val="tx1"/>
              </a:solidFill>
            </a:rPr>
          </a:br>
          <a:r>
            <a:rPr lang="en-US" sz="1800" dirty="0" smtClean="0">
              <a:solidFill>
                <a:schemeClr val="tx1"/>
              </a:solidFill>
            </a:rPr>
            <a:t>    </a:t>
          </a:r>
          <a:r>
            <a:rPr lang="en-US" sz="1800" dirty="0" err="1" smtClean="0">
              <a:solidFill>
                <a:schemeClr val="tx1"/>
              </a:solidFill>
            </a:rPr>
            <a:t>Ralat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adalah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perbaikan</a:t>
          </a:r>
          <a:r>
            <a:rPr lang="en-US" sz="1800" dirty="0" smtClean="0">
              <a:solidFill>
                <a:schemeClr val="tx1"/>
              </a:solidFill>
            </a:rPr>
            <a:t> yang </a:t>
          </a:r>
          <a:r>
            <a:rPr lang="en-US" sz="1800" dirty="0" err="1" smtClean="0">
              <a:solidFill>
                <a:schemeClr val="tx1"/>
              </a:solidFill>
            </a:rPr>
            <a:t>dilakukan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terhadap</a:t>
          </a:r>
          <a:r>
            <a:rPr lang="en-US" sz="1800" dirty="0" smtClean="0">
              <a:solidFill>
                <a:schemeClr val="tx1"/>
              </a:solidFill>
            </a:rPr>
            <a:t/>
          </a:r>
          <a:br>
            <a:rPr lang="en-US" sz="1800" dirty="0" smtClean="0">
              <a:solidFill>
                <a:schemeClr val="tx1"/>
              </a:solidFill>
            </a:rPr>
          </a:br>
          <a:r>
            <a:rPr lang="en-US" sz="1800" dirty="0" smtClean="0">
              <a:solidFill>
                <a:schemeClr val="tx1"/>
              </a:solidFill>
            </a:rPr>
            <a:t>    </a:t>
          </a:r>
          <a:r>
            <a:rPr lang="en-US" sz="1800" dirty="0" err="1" smtClean="0">
              <a:solidFill>
                <a:schemeClr val="tx1"/>
              </a:solidFill>
            </a:rPr>
            <a:t>sebagian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materi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naskah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dinas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melalui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pernyataan</a:t>
          </a:r>
          <a:r>
            <a:rPr lang="en-US" sz="1800" dirty="0" smtClean="0">
              <a:solidFill>
                <a:schemeClr val="tx1"/>
              </a:solidFill>
            </a:rPr>
            <a:t/>
          </a:r>
          <a:br>
            <a:rPr lang="en-US" sz="1800" dirty="0" smtClean="0">
              <a:solidFill>
                <a:schemeClr val="tx1"/>
              </a:solidFill>
            </a:rPr>
          </a:br>
          <a:r>
            <a:rPr lang="en-US" sz="1800" dirty="0" smtClean="0">
              <a:solidFill>
                <a:schemeClr val="tx1"/>
              </a:solidFill>
            </a:rPr>
            <a:t>    </a:t>
          </a:r>
          <a:r>
            <a:rPr lang="en-US" sz="1800" dirty="0" err="1" smtClean="0">
              <a:solidFill>
                <a:schemeClr val="tx1"/>
              </a:solidFill>
            </a:rPr>
            <a:t>ralat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dalam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naskah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dinas</a:t>
          </a:r>
          <a:r>
            <a:rPr lang="en-US" sz="1800" dirty="0" smtClean="0">
              <a:solidFill>
                <a:schemeClr val="tx1"/>
              </a:solidFill>
            </a:rPr>
            <a:t> yang </a:t>
          </a:r>
          <a:r>
            <a:rPr lang="en-US" sz="1800" dirty="0" err="1" smtClean="0">
              <a:solidFill>
                <a:schemeClr val="tx1"/>
              </a:solidFill>
            </a:rPr>
            <a:t>baru</a:t>
          </a:r>
          <a:r>
            <a:rPr lang="en-US" sz="1800" dirty="0" smtClean="0">
              <a:solidFill>
                <a:schemeClr val="tx1"/>
              </a:solidFill>
            </a:rPr>
            <a:t>. </a:t>
          </a:r>
          <a:endParaRPr lang="en-US" sz="1800" dirty="0">
            <a:solidFill>
              <a:schemeClr val="tx1"/>
            </a:solidFill>
          </a:endParaRPr>
        </a:p>
      </dgm:t>
    </dgm:pt>
    <dgm:pt modelId="{E798E4E6-23B6-4E9F-B7D6-E39B50F3C5D5}" type="parTrans" cxnId="{D18893C8-3DE9-4688-8071-6C2C028EDB0D}">
      <dgm:prSet/>
      <dgm:spPr/>
      <dgm:t>
        <a:bodyPr/>
        <a:lstStyle/>
        <a:p>
          <a:endParaRPr lang="en-US" sz="1800"/>
        </a:p>
      </dgm:t>
    </dgm:pt>
    <dgm:pt modelId="{1C3E24E6-7F79-43B2-BB9E-96B6725B9EC2}" type="sibTrans" cxnId="{D18893C8-3DE9-4688-8071-6C2C028EDB0D}">
      <dgm:prSet/>
      <dgm:spPr/>
      <dgm:t>
        <a:bodyPr/>
        <a:lstStyle/>
        <a:p>
          <a:endParaRPr lang="en-US" sz="1800"/>
        </a:p>
      </dgm:t>
    </dgm:pt>
    <dgm:pt modelId="{5E6B364E-3870-44FE-807C-70D87CB2E91F}" type="pres">
      <dgm:prSet presAssocID="{02AF6136-FCFE-4F7E-8809-CEE232FBA86E}" presName="outerComposite" presStyleCnt="0">
        <dgm:presLayoutVars>
          <dgm:chMax val="5"/>
          <dgm:dir/>
          <dgm:resizeHandles val="exact"/>
        </dgm:presLayoutVars>
      </dgm:prSet>
      <dgm:spPr/>
    </dgm:pt>
    <dgm:pt modelId="{C19329D1-A807-45AE-9F12-FDFF71801DAC}" type="pres">
      <dgm:prSet presAssocID="{02AF6136-FCFE-4F7E-8809-CEE232FBA86E}" presName="dummyMaxCanvas" presStyleCnt="0">
        <dgm:presLayoutVars/>
      </dgm:prSet>
      <dgm:spPr/>
    </dgm:pt>
    <dgm:pt modelId="{665C5FD4-34F4-4D90-8B19-A6EE8E85D1BA}" type="pres">
      <dgm:prSet presAssocID="{02AF6136-FCFE-4F7E-8809-CEE232FBA86E}" presName="ThreeNodes_1" presStyleLbl="node1" presStyleIdx="0" presStyleCnt="3" custScaleX="1061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6D0FDB-8D00-4DA2-8946-2A775737208A}" type="pres">
      <dgm:prSet presAssocID="{02AF6136-FCFE-4F7E-8809-CEE232FBA86E}" presName="ThreeNodes_2" presStyleLbl="node1" presStyleIdx="1" presStyleCnt="3" custScaleX="1061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4D479B-8B52-48C2-B743-6FB26D6627CC}" type="pres">
      <dgm:prSet presAssocID="{02AF6136-FCFE-4F7E-8809-CEE232FBA86E}" presName="ThreeNodes_3" presStyleLbl="node1" presStyleIdx="2" presStyleCnt="3" custScaleX="1061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62EA26-CB63-42D8-BE9E-17B487F5C64B}" type="pres">
      <dgm:prSet presAssocID="{02AF6136-FCFE-4F7E-8809-CEE232FBA86E}" presName="ThreeConn_1-2" presStyleLbl="fgAccFollowNode1" presStyleIdx="0" presStyleCnt="2">
        <dgm:presLayoutVars>
          <dgm:bulletEnabled val="1"/>
        </dgm:presLayoutVars>
      </dgm:prSet>
      <dgm:spPr/>
    </dgm:pt>
    <dgm:pt modelId="{B7832BE1-1231-433B-9E53-0B443EDC2BE1}" type="pres">
      <dgm:prSet presAssocID="{02AF6136-FCFE-4F7E-8809-CEE232FBA86E}" presName="ThreeConn_2-3" presStyleLbl="fgAccFollowNode1" presStyleIdx="1" presStyleCnt="2">
        <dgm:presLayoutVars>
          <dgm:bulletEnabled val="1"/>
        </dgm:presLayoutVars>
      </dgm:prSet>
      <dgm:spPr/>
    </dgm:pt>
    <dgm:pt modelId="{E0239E38-2339-4EDE-9030-A70F655642FD}" type="pres">
      <dgm:prSet presAssocID="{02AF6136-FCFE-4F7E-8809-CEE232FBA86E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06BCBD-3211-42FA-95D4-F6DD0339F26C}" type="pres">
      <dgm:prSet presAssocID="{02AF6136-FCFE-4F7E-8809-CEE232FBA86E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AE5962-042B-4BD7-9B2C-9B3E41B0FD4C}" type="pres">
      <dgm:prSet presAssocID="{02AF6136-FCFE-4F7E-8809-CEE232FBA86E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715601-EDDA-4325-AEBB-EA64E4AE7BB0}" type="presOf" srcId="{D2D0D017-E81B-4604-AEF7-05C4C555EBE4}" destId="{B96D0FDB-8D00-4DA2-8946-2A775737208A}" srcOrd="0" destOrd="0" presId="urn:microsoft.com/office/officeart/2005/8/layout/vProcess5"/>
    <dgm:cxn modelId="{9D6EAAD7-B199-4986-8B8F-0C10183D212F}" type="presOf" srcId="{995535D8-D6B8-4219-A65E-85710BD0CA32}" destId="{9B4D479B-8B52-48C2-B743-6FB26D6627CC}" srcOrd="0" destOrd="0" presId="urn:microsoft.com/office/officeart/2005/8/layout/vProcess5"/>
    <dgm:cxn modelId="{1EFBC9CA-8B1A-4AD9-80FD-C1C9C5C3C2EB}" type="presOf" srcId="{02AF6136-FCFE-4F7E-8809-CEE232FBA86E}" destId="{5E6B364E-3870-44FE-807C-70D87CB2E91F}" srcOrd="0" destOrd="0" presId="urn:microsoft.com/office/officeart/2005/8/layout/vProcess5"/>
    <dgm:cxn modelId="{05056D20-6989-4005-88E0-DC5CA9F1F0E7}" type="presOf" srcId="{D2D0D017-E81B-4604-AEF7-05C4C555EBE4}" destId="{0E06BCBD-3211-42FA-95D4-F6DD0339F26C}" srcOrd="1" destOrd="0" presId="urn:microsoft.com/office/officeart/2005/8/layout/vProcess5"/>
    <dgm:cxn modelId="{41B4E8EB-B952-4AB0-BE1B-28AB48D2A6F1}" type="presOf" srcId="{B0DE4E90-90A2-4FC0-83C4-FFC4CF3C1A5E}" destId="{665C5FD4-34F4-4D90-8B19-A6EE8E85D1BA}" srcOrd="0" destOrd="0" presId="urn:microsoft.com/office/officeart/2005/8/layout/vProcess5"/>
    <dgm:cxn modelId="{AEA92FE8-DD6C-453B-9F85-BE9DED817C91}" srcId="{02AF6136-FCFE-4F7E-8809-CEE232FBA86E}" destId="{B0DE4E90-90A2-4FC0-83C4-FFC4CF3C1A5E}" srcOrd="0" destOrd="0" parTransId="{5A515B06-A3E6-47DB-9024-396326B479B0}" sibTransId="{37E99372-3584-4162-9671-B2ECD8DD5104}"/>
    <dgm:cxn modelId="{D18893C8-3DE9-4688-8071-6C2C028EDB0D}" srcId="{02AF6136-FCFE-4F7E-8809-CEE232FBA86E}" destId="{995535D8-D6B8-4219-A65E-85710BD0CA32}" srcOrd="2" destOrd="0" parTransId="{E798E4E6-23B6-4E9F-B7D6-E39B50F3C5D5}" sibTransId="{1C3E24E6-7F79-43B2-BB9E-96B6725B9EC2}"/>
    <dgm:cxn modelId="{D46C3494-831A-44E9-B778-64BC19735CA2}" type="presOf" srcId="{995535D8-D6B8-4219-A65E-85710BD0CA32}" destId="{62AE5962-042B-4BD7-9B2C-9B3E41B0FD4C}" srcOrd="1" destOrd="0" presId="urn:microsoft.com/office/officeart/2005/8/layout/vProcess5"/>
    <dgm:cxn modelId="{B9615E12-B39A-4937-83DA-25724965274D}" type="presOf" srcId="{B0DE4E90-90A2-4FC0-83C4-FFC4CF3C1A5E}" destId="{E0239E38-2339-4EDE-9030-A70F655642FD}" srcOrd="1" destOrd="0" presId="urn:microsoft.com/office/officeart/2005/8/layout/vProcess5"/>
    <dgm:cxn modelId="{207F40FA-B1D0-461E-92E5-EB30A8480997}" srcId="{02AF6136-FCFE-4F7E-8809-CEE232FBA86E}" destId="{D2D0D017-E81B-4604-AEF7-05C4C555EBE4}" srcOrd="1" destOrd="0" parTransId="{56D47032-CC7C-455C-A372-9EC4CC500F2F}" sibTransId="{9233EE3A-31A6-44F2-8BD6-61FB8A915C05}"/>
    <dgm:cxn modelId="{10B50C6D-E734-4494-A315-4C713DA079C2}" type="presOf" srcId="{37E99372-3584-4162-9671-B2ECD8DD5104}" destId="{9062EA26-CB63-42D8-BE9E-17B487F5C64B}" srcOrd="0" destOrd="0" presId="urn:microsoft.com/office/officeart/2005/8/layout/vProcess5"/>
    <dgm:cxn modelId="{F899C905-E97A-4C47-AE60-71E3C5ECB1EA}" type="presOf" srcId="{9233EE3A-31A6-44F2-8BD6-61FB8A915C05}" destId="{B7832BE1-1231-433B-9E53-0B443EDC2BE1}" srcOrd="0" destOrd="0" presId="urn:microsoft.com/office/officeart/2005/8/layout/vProcess5"/>
    <dgm:cxn modelId="{26D05410-E8A0-4B1D-8618-F2A1EC947C76}" type="presParOf" srcId="{5E6B364E-3870-44FE-807C-70D87CB2E91F}" destId="{C19329D1-A807-45AE-9F12-FDFF71801DAC}" srcOrd="0" destOrd="0" presId="urn:microsoft.com/office/officeart/2005/8/layout/vProcess5"/>
    <dgm:cxn modelId="{BF5710A0-93DB-46D7-A6C4-4F7BF101F120}" type="presParOf" srcId="{5E6B364E-3870-44FE-807C-70D87CB2E91F}" destId="{665C5FD4-34F4-4D90-8B19-A6EE8E85D1BA}" srcOrd="1" destOrd="0" presId="urn:microsoft.com/office/officeart/2005/8/layout/vProcess5"/>
    <dgm:cxn modelId="{88AFD3C8-45D9-4981-9BCE-373DDFE7CF46}" type="presParOf" srcId="{5E6B364E-3870-44FE-807C-70D87CB2E91F}" destId="{B96D0FDB-8D00-4DA2-8946-2A775737208A}" srcOrd="2" destOrd="0" presId="urn:microsoft.com/office/officeart/2005/8/layout/vProcess5"/>
    <dgm:cxn modelId="{FF5069B1-38DC-4CBD-A812-52376E2CB37C}" type="presParOf" srcId="{5E6B364E-3870-44FE-807C-70D87CB2E91F}" destId="{9B4D479B-8B52-48C2-B743-6FB26D6627CC}" srcOrd="3" destOrd="0" presId="urn:microsoft.com/office/officeart/2005/8/layout/vProcess5"/>
    <dgm:cxn modelId="{865C4CBD-48AB-4703-B00D-AB73C2D930A6}" type="presParOf" srcId="{5E6B364E-3870-44FE-807C-70D87CB2E91F}" destId="{9062EA26-CB63-42D8-BE9E-17B487F5C64B}" srcOrd="4" destOrd="0" presId="urn:microsoft.com/office/officeart/2005/8/layout/vProcess5"/>
    <dgm:cxn modelId="{C46C1EAE-14A1-4583-AEB6-501FB3F20DF8}" type="presParOf" srcId="{5E6B364E-3870-44FE-807C-70D87CB2E91F}" destId="{B7832BE1-1231-433B-9E53-0B443EDC2BE1}" srcOrd="5" destOrd="0" presId="urn:microsoft.com/office/officeart/2005/8/layout/vProcess5"/>
    <dgm:cxn modelId="{CC1245BD-034C-4A74-AA9B-1818DE889444}" type="presParOf" srcId="{5E6B364E-3870-44FE-807C-70D87CB2E91F}" destId="{E0239E38-2339-4EDE-9030-A70F655642FD}" srcOrd="6" destOrd="0" presId="urn:microsoft.com/office/officeart/2005/8/layout/vProcess5"/>
    <dgm:cxn modelId="{57254655-D5E5-416F-9C3F-339851D6D11F}" type="presParOf" srcId="{5E6B364E-3870-44FE-807C-70D87CB2E91F}" destId="{0E06BCBD-3211-42FA-95D4-F6DD0339F26C}" srcOrd="7" destOrd="0" presId="urn:microsoft.com/office/officeart/2005/8/layout/vProcess5"/>
    <dgm:cxn modelId="{3290DA3C-E38C-4476-B761-C36ECE8B0BCF}" type="presParOf" srcId="{5E6B364E-3870-44FE-807C-70D87CB2E91F}" destId="{62AE5962-042B-4BD7-9B2C-9B3E41B0FD4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47136A2-0A09-48A2-BFD5-14009FCF99C3}" type="doc">
      <dgm:prSet loTypeId="urn:microsoft.com/office/officeart/2005/8/layout/pyramid1" loCatId="pyramid" qsTypeId="urn:microsoft.com/office/officeart/2005/8/quickstyle/simple1" qsCatId="simple" csTypeId="urn:microsoft.com/office/officeart/2005/8/colors/colorful5" csCatId="colorful" phldr="1"/>
      <dgm:spPr/>
    </dgm:pt>
    <dgm:pt modelId="{808D5673-FA2D-4B89-B2F3-20A2B9381BB8}">
      <dgm:prSet phldrT="[Text]" custT="1"/>
      <dgm:spPr>
        <a:xfrm>
          <a:off x="3086099" y="0"/>
          <a:ext cx="2057400" cy="1131490"/>
        </a:xfrm>
        <a:prstGeom prst="trapezoid">
          <a:avLst>
            <a:gd name="adj" fmla="val 90915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 anchor="t"/>
        <a:lstStyle/>
        <a:p>
          <a:r>
            <a:rPr lang="en-US" sz="1400" b="1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Sangat</a:t>
          </a:r>
          <a:r>
            <a:rPr lang="en-US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</a:p>
        <a:p>
          <a:r>
            <a:rPr lang="en-US" sz="1400" b="1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Rahasia</a:t>
          </a:r>
          <a:endParaRPr lang="en-US" sz="1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0BE5164-48DD-495F-A60D-01AF38772607}" type="parTrans" cxnId="{0BE68E7D-347A-4785-A5FB-96F457811968}">
      <dgm:prSet/>
      <dgm:spPr/>
      <dgm:t>
        <a:bodyPr/>
        <a:lstStyle/>
        <a:p>
          <a:endParaRPr lang="en-US"/>
        </a:p>
      </dgm:t>
    </dgm:pt>
    <dgm:pt modelId="{24B00E58-E21F-44D8-8094-13DF217C3141}" type="sibTrans" cxnId="{0BE68E7D-347A-4785-A5FB-96F457811968}">
      <dgm:prSet/>
      <dgm:spPr/>
      <dgm:t>
        <a:bodyPr/>
        <a:lstStyle/>
        <a:p>
          <a:endParaRPr lang="en-US"/>
        </a:p>
      </dgm:t>
    </dgm:pt>
    <dgm:pt modelId="{EE25A81F-112C-431A-8E3D-570FC7391702}">
      <dgm:prSet phldrT="[Text]" custT="1"/>
      <dgm:spPr>
        <a:xfrm>
          <a:off x="2057399" y="1131490"/>
          <a:ext cx="4114800" cy="1131490"/>
        </a:xfrm>
        <a:prstGeom prst="trapezoid">
          <a:avLst>
            <a:gd name="adj" fmla="val 90915"/>
          </a:avLst>
        </a:prstGeom>
        <a:solidFill>
          <a:srgbClr val="4BACC6">
            <a:hueOff val="-3311292"/>
            <a:satOff val="13270"/>
            <a:lumOff val="287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2800" b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Rahasia</a:t>
          </a:r>
          <a:endParaRPr lang="en-US" sz="2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6C28318-0D1F-45A6-AEE5-0447CFC9FAC8}" type="parTrans" cxnId="{2B20FEB0-9564-4EB6-A77F-1255260E0BCB}">
      <dgm:prSet/>
      <dgm:spPr/>
      <dgm:t>
        <a:bodyPr/>
        <a:lstStyle/>
        <a:p>
          <a:endParaRPr lang="en-US"/>
        </a:p>
      </dgm:t>
    </dgm:pt>
    <dgm:pt modelId="{360D515D-12FD-4794-8928-CB11EB8B3379}" type="sibTrans" cxnId="{2B20FEB0-9564-4EB6-A77F-1255260E0BCB}">
      <dgm:prSet/>
      <dgm:spPr/>
      <dgm:t>
        <a:bodyPr/>
        <a:lstStyle/>
        <a:p>
          <a:endParaRPr lang="en-US"/>
        </a:p>
      </dgm:t>
    </dgm:pt>
    <dgm:pt modelId="{84B89A77-AB41-46F1-BD45-A13B36C259DD}">
      <dgm:prSet phldrT="[Text]" custT="1"/>
      <dgm:spPr>
        <a:xfrm>
          <a:off x="1028699" y="2262981"/>
          <a:ext cx="6172200" cy="1131490"/>
        </a:xfrm>
        <a:prstGeom prst="trapezoid">
          <a:avLst>
            <a:gd name="adj" fmla="val 90915"/>
          </a:avLst>
        </a:prstGeom>
        <a:solidFill>
          <a:srgbClr val="4BACC6">
            <a:hueOff val="-6622584"/>
            <a:satOff val="26541"/>
            <a:lumOff val="5752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4000" b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Terbatas</a:t>
          </a:r>
          <a:endParaRPr lang="en-US" sz="40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C11FE266-3FF3-4787-8ED5-DB59CA7F082E}" type="parTrans" cxnId="{9DE6537D-F9EE-4EBB-B217-3F6FD7D5EC4E}">
      <dgm:prSet/>
      <dgm:spPr/>
      <dgm:t>
        <a:bodyPr/>
        <a:lstStyle/>
        <a:p>
          <a:endParaRPr lang="en-US"/>
        </a:p>
      </dgm:t>
    </dgm:pt>
    <dgm:pt modelId="{6AC353E6-A552-4007-9F5A-98613C418651}" type="sibTrans" cxnId="{9DE6537D-F9EE-4EBB-B217-3F6FD7D5EC4E}">
      <dgm:prSet/>
      <dgm:spPr/>
      <dgm:t>
        <a:bodyPr/>
        <a:lstStyle/>
        <a:p>
          <a:endParaRPr lang="en-US"/>
        </a:p>
      </dgm:t>
    </dgm:pt>
    <dgm:pt modelId="{E516C3C2-0D78-416D-ABC7-8292EBF36D30}">
      <dgm:prSet phldrT="[Text]" custT="1"/>
      <dgm:spPr>
        <a:xfrm>
          <a:off x="0" y="3394472"/>
          <a:ext cx="8229600" cy="1131490"/>
        </a:xfrm>
        <a:prstGeom prst="trapezoid">
          <a:avLst>
            <a:gd name="adj" fmla="val 90915"/>
          </a:avLst>
        </a:prstGeom>
        <a:solidFill>
          <a:srgbClr val="4BACC6">
            <a:hueOff val="-9933876"/>
            <a:satOff val="39811"/>
            <a:lumOff val="862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4400" b="1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Biasa</a:t>
          </a:r>
          <a:r>
            <a:rPr lang="en-US" sz="4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/Terbuka</a:t>
          </a:r>
          <a:endParaRPr lang="en-US" sz="4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9CFAB59-615B-4564-ABBC-17AEF3EFAD60}" type="parTrans" cxnId="{DBE80497-1420-4E73-9DBE-463A13A1728A}">
      <dgm:prSet/>
      <dgm:spPr/>
      <dgm:t>
        <a:bodyPr/>
        <a:lstStyle/>
        <a:p>
          <a:endParaRPr lang="en-US"/>
        </a:p>
      </dgm:t>
    </dgm:pt>
    <dgm:pt modelId="{204EFB7A-2BAA-4DB5-81E9-CDF8C801448F}" type="sibTrans" cxnId="{DBE80497-1420-4E73-9DBE-463A13A1728A}">
      <dgm:prSet/>
      <dgm:spPr/>
      <dgm:t>
        <a:bodyPr/>
        <a:lstStyle/>
        <a:p>
          <a:endParaRPr lang="en-US"/>
        </a:p>
      </dgm:t>
    </dgm:pt>
    <dgm:pt modelId="{0C8E8F69-911D-4FAD-8B3F-E78ECB043C37}" type="pres">
      <dgm:prSet presAssocID="{247136A2-0A09-48A2-BFD5-14009FCF99C3}" presName="Name0" presStyleCnt="0">
        <dgm:presLayoutVars>
          <dgm:dir/>
          <dgm:animLvl val="lvl"/>
          <dgm:resizeHandles val="exact"/>
        </dgm:presLayoutVars>
      </dgm:prSet>
      <dgm:spPr/>
    </dgm:pt>
    <dgm:pt modelId="{C2D41BA6-6A17-434E-B071-65A7DA0678DA}" type="pres">
      <dgm:prSet presAssocID="{808D5673-FA2D-4B89-B2F3-20A2B9381BB8}" presName="Name8" presStyleCnt="0"/>
      <dgm:spPr/>
    </dgm:pt>
    <dgm:pt modelId="{912C566A-F338-4E4D-A8E4-4A4C20E6FC18}" type="pres">
      <dgm:prSet presAssocID="{808D5673-FA2D-4B89-B2F3-20A2B9381BB8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371731-FF61-47BB-840A-248588DAD29B}" type="pres">
      <dgm:prSet presAssocID="{808D5673-FA2D-4B89-B2F3-20A2B9381BB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574BFC-FE17-4C1B-8CF9-3C4163AED91B}" type="pres">
      <dgm:prSet presAssocID="{EE25A81F-112C-431A-8E3D-570FC7391702}" presName="Name8" presStyleCnt="0"/>
      <dgm:spPr/>
    </dgm:pt>
    <dgm:pt modelId="{905A291E-D46F-412D-88DA-531E4BA9A2D4}" type="pres">
      <dgm:prSet presAssocID="{EE25A81F-112C-431A-8E3D-570FC7391702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414369-855D-43ED-AA47-0F1277AD800B}" type="pres">
      <dgm:prSet presAssocID="{EE25A81F-112C-431A-8E3D-570FC739170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F1DF43-C0E4-40D4-8514-143F892A878A}" type="pres">
      <dgm:prSet presAssocID="{84B89A77-AB41-46F1-BD45-A13B36C259DD}" presName="Name8" presStyleCnt="0"/>
      <dgm:spPr/>
    </dgm:pt>
    <dgm:pt modelId="{2C4BB22E-8AAE-4B6A-B122-6FF4401392B0}" type="pres">
      <dgm:prSet presAssocID="{84B89A77-AB41-46F1-BD45-A13B36C259DD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BDB82A-E3E6-4265-9813-D3F42A0B1CF1}" type="pres">
      <dgm:prSet presAssocID="{84B89A77-AB41-46F1-BD45-A13B36C259D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E90DFB-0F22-4B00-A917-1C5B3AD9E23E}" type="pres">
      <dgm:prSet presAssocID="{E516C3C2-0D78-416D-ABC7-8292EBF36D30}" presName="Name8" presStyleCnt="0"/>
      <dgm:spPr/>
    </dgm:pt>
    <dgm:pt modelId="{35826820-AC63-4AAF-9430-1325651588AC}" type="pres">
      <dgm:prSet presAssocID="{E516C3C2-0D78-416D-ABC7-8292EBF36D30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E64525-B001-4385-AD35-AE21A79DEFEF}" type="pres">
      <dgm:prSet presAssocID="{E516C3C2-0D78-416D-ABC7-8292EBF36D3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C72CD2-8160-4BA1-954D-35168CCEA7EE}" type="presOf" srcId="{808D5673-FA2D-4B89-B2F3-20A2B9381BB8}" destId="{E6371731-FF61-47BB-840A-248588DAD29B}" srcOrd="1" destOrd="0" presId="urn:microsoft.com/office/officeart/2005/8/layout/pyramid1"/>
    <dgm:cxn modelId="{EC3AE58A-7272-4456-95D4-61E22F7CD02C}" type="presOf" srcId="{247136A2-0A09-48A2-BFD5-14009FCF99C3}" destId="{0C8E8F69-911D-4FAD-8B3F-E78ECB043C37}" srcOrd="0" destOrd="0" presId="urn:microsoft.com/office/officeart/2005/8/layout/pyramid1"/>
    <dgm:cxn modelId="{B791CF8E-283A-493B-9FB2-DCB61ADCE04A}" type="presOf" srcId="{E516C3C2-0D78-416D-ABC7-8292EBF36D30}" destId="{4BE64525-B001-4385-AD35-AE21A79DEFEF}" srcOrd="1" destOrd="0" presId="urn:microsoft.com/office/officeart/2005/8/layout/pyramid1"/>
    <dgm:cxn modelId="{DBE80497-1420-4E73-9DBE-463A13A1728A}" srcId="{247136A2-0A09-48A2-BFD5-14009FCF99C3}" destId="{E516C3C2-0D78-416D-ABC7-8292EBF36D30}" srcOrd="3" destOrd="0" parTransId="{A9CFAB59-615B-4564-ABBC-17AEF3EFAD60}" sibTransId="{204EFB7A-2BAA-4DB5-81E9-CDF8C801448F}"/>
    <dgm:cxn modelId="{9DE6537D-F9EE-4EBB-B217-3F6FD7D5EC4E}" srcId="{247136A2-0A09-48A2-BFD5-14009FCF99C3}" destId="{84B89A77-AB41-46F1-BD45-A13B36C259DD}" srcOrd="2" destOrd="0" parTransId="{C11FE266-3FF3-4787-8ED5-DB59CA7F082E}" sibTransId="{6AC353E6-A552-4007-9F5A-98613C418651}"/>
    <dgm:cxn modelId="{2B20FEB0-9564-4EB6-A77F-1255260E0BCB}" srcId="{247136A2-0A09-48A2-BFD5-14009FCF99C3}" destId="{EE25A81F-112C-431A-8E3D-570FC7391702}" srcOrd="1" destOrd="0" parTransId="{E6C28318-0D1F-45A6-AEE5-0447CFC9FAC8}" sibTransId="{360D515D-12FD-4794-8928-CB11EB8B3379}"/>
    <dgm:cxn modelId="{932ED664-0097-4ACA-930E-4F9100B21899}" type="presOf" srcId="{84B89A77-AB41-46F1-BD45-A13B36C259DD}" destId="{41BDB82A-E3E6-4265-9813-D3F42A0B1CF1}" srcOrd="1" destOrd="0" presId="urn:microsoft.com/office/officeart/2005/8/layout/pyramid1"/>
    <dgm:cxn modelId="{71FBD9E5-0AC5-484A-A5C6-4E87809BD3C2}" type="presOf" srcId="{84B89A77-AB41-46F1-BD45-A13B36C259DD}" destId="{2C4BB22E-8AAE-4B6A-B122-6FF4401392B0}" srcOrd="0" destOrd="0" presId="urn:microsoft.com/office/officeart/2005/8/layout/pyramid1"/>
    <dgm:cxn modelId="{C2103318-E9A8-4A1C-99F8-47625D0D9C34}" type="presOf" srcId="{EE25A81F-112C-431A-8E3D-570FC7391702}" destId="{66414369-855D-43ED-AA47-0F1277AD800B}" srcOrd="1" destOrd="0" presId="urn:microsoft.com/office/officeart/2005/8/layout/pyramid1"/>
    <dgm:cxn modelId="{89EA2481-F6A5-4EF9-9869-010159B228ED}" type="presOf" srcId="{EE25A81F-112C-431A-8E3D-570FC7391702}" destId="{905A291E-D46F-412D-88DA-531E4BA9A2D4}" srcOrd="0" destOrd="0" presId="urn:microsoft.com/office/officeart/2005/8/layout/pyramid1"/>
    <dgm:cxn modelId="{0BE68E7D-347A-4785-A5FB-96F457811968}" srcId="{247136A2-0A09-48A2-BFD5-14009FCF99C3}" destId="{808D5673-FA2D-4B89-B2F3-20A2B9381BB8}" srcOrd="0" destOrd="0" parTransId="{50BE5164-48DD-495F-A60D-01AF38772607}" sibTransId="{24B00E58-E21F-44D8-8094-13DF217C3141}"/>
    <dgm:cxn modelId="{7E79A0E8-9B67-44F0-8BC5-7E2430605AC7}" type="presOf" srcId="{E516C3C2-0D78-416D-ABC7-8292EBF36D30}" destId="{35826820-AC63-4AAF-9430-1325651588AC}" srcOrd="0" destOrd="0" presId="urn:microsoft.com/office/officeart/2005/8/layout/pyramid1"/>
    <dgm:cxn modelId="{71CD11A0-57FC-45B8-B718-A8E26890BE6B}" type="presOf" srcId="{808D5673-FA2D-4B89-B2F3-20A2B9381BB8}" destId="{912C566A-F338-4E4D-A8E4-4A4C20E6FC18}" srcOrd="0" destOrd="0" presId="urn:microsoft.com/office/officeart/2005/8/layout/pyramid1"/>
    <dgm:cxn modelId="{8958E8D4-AAE7-435A-9545-7997969A1104}" type="presParOf" srcId="{0C8E8F69-911D-4FAD-8B3F-E78ECB043C37}" destId="{C2D41BA6-6A17-434E-B071-65A7DA0678DA}" srcOrd="0" destOrd="0" presId="urn:microsoft.com/office/officeart/2005/8/layout/pyramid1"/>
    <dgm:cxn modelId="{0A84FAAF-7CAB-4B05-8901-A4DE6E7D62B9}" type="presParOf" srcId="{C2D41BA6-6A17-434E-B071-65A7DA0678DA}" destId="{912C566A-F338-4E4D-A8E4-4A4C20E6FC18}" srcOrd="0" destOrd="0" presId="urn:microsoft.com/office/officeart/2005/8/layout/pyramid1"/>
    <dgm:cxn modelId="{357FBAF2-9ADA-4ECD-BE58-F3BC45920EFE}" type="presParOf" srcId="{C2D41BA6-6A17-434E-B071-65A7DA0678DA}" destId="{E6371731-FF61-47BB-840A-248588DAD29B}" srcOrd="1" destOrd="0" presId="urn:microsoft.com/office/officeart/2005/8/layout/pyramid1"/>
    <dgm:cxn modelId="{7AC39804-FDFB-4E09-8A0B-B0C4085DAEDE}" type="presParOf" srcId="{0C8E8F69-911D-4FAD-8B3F-E78ECB043C37}" destId="{4A574BFC-FE17-4C1B-8CF9-3C4163AED91B}" srcOrd="1" destOrd="0" presId="urn:microsoft.com/office/officeart/2005/8/layout/pyramid1"/>
    <dgm:cxn modelId="{A397047F-24ED-483C-8DEE-422CFB381C55}" type="presParOf" srcId="{4A574BFC-FE17-4C1B-8CF9-3C4163AED91B}" destId="{905A291E-D46F-412D-88DA-531E4BA9A2D4}" srcOrd="0" destOrd="0" presId="urn:microsoft.com/office/officeart/2005/8/layout/pyramid1"/>
    <dgm:cxn modelId="{B4543A73-0CF7-4C66-9E06-9B3F967A6499}" type="presParOf" srcId="{4A574BFC-FE17-4C1B-8CF9-3C4163AED91B}" destId="{66414369-855D-43ED-AA47-0F1277AD800B}" srcOrd="1" destOrd="0" presId="urn:microsoft.com/office/officeart/2005/8/layout/pyramid1"/>
    <dgm:cxn modelId="{09152D5B-3178-4AF4-B80C-ED4E2F77F850}" type="presParOf" srcId="{0C8E8F69-911D-4FAD-8B3F-E78ECB043C37}" destId="{FFF1DF43-C0E4-40D4-8514-143F892A878A}" srcOrd="2" destOrd="0" presId="urn:microsoft.com/office/officeart/2005/8/layout/pyramid1"/>
    <dgm:cxn modelId="{E2B0F0AB-2A3D-441E-9B25-A581D68EE89F}" type="presParOf" srcId="{FFF1DF43-C0E4-40D4-8514-143F892A878A}" destId="{2C4BB22E-8AAE-4B6A-B122-6FF4401392B0}" srcOrd="0" destOrd="0" presId="urn:microsoft.com/office/officeart/2005/8/layout/pyramid1"/>
    <dgm:cxn modelId="{5ED32CE3-2799-46CD-BD60-C7B7BEE458A4}" type="presParOf" srcId="{FFF1DF43-C0E4-40D4-8514-143F892A878A}" destId="{41BDB82A-E3E6-4265-9813-D3F42A0B1CF1}" srcOrd="1" destOrd="0" presId="urn:microsoft.com/office/officeart/2005/8/layout/pyramid1"/>
    <dgm:cxn modelId="{0380DCCD-ECFE-492C-96C1-79E7776473AD}" type="presParOf" srcId="{0C8E8F69-911D-4FAD-8B3F-E78ECB043C37}" destId="{A0E90DFB-0F22-4B00-A917-1C5B3AD9E23E}" srcOrd="3" destOrd="0" presId="urn:microsoft.com/office/officeart/2005/8/layout/pyramid1"/>
    <dgm:cxn modelId="{1EC6014F-1143-471B-905F-D9408FB48D97}" type="presParOf" srcId="{A0E90DFB-0F22-4B00-A917-1C5B3AD9E23E}" destId="{35826820-AC63-4AAF-9430-1325651588AC}" srcOrd="0" destOrd="0" presId="urn:microsoft.com/office/officeart/2005/8/layout/pyramid1"/>
    <dgm:cxn modelId="{62A9F352-00E5-4152-9BF3-9F24B0A67502}" type="presParOf" srcId="{A0E90DFB-0F22-4B00-A917-1C5B3AD9E23E}" destId="{4BE64525-B001-4385-AD35-AE21A79DEFE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D6B315E-EEC2-4772-87BB-B847FE039D2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1AAFB5-9AE7-46B2-BC0E-5652AA05AB8C}">
      <dgm:prSet phldrT="[Text]"/>
      <dgm:spPr>
        <a:solidFill>
          <a:srgbClr val="FF0000"/>
        </a:solidFill>
      </dgm:spPr>
      <dgm:t>
        <a:bodyPr/>
        <a:lstStyle/>
        <a:p>
          <a:r>
            <a:rPr lang="en-US" altLang="en-US" dirty="0" err="1" smtClean="0">
              <a:latin typeface="Lato" panose="020B0604020202020204" charset="0"/>
              <a:cs typeface="Lato" panose="020B0604020202020204" charset="0"/>
            </a:rPr>
            <a:t>a.n</a:t>
          </a:r>
          <a:r>
            <a:rPr lang="en-US" altLang="en-US" dirty="0" smtClean="0">
              <a:latin typeface="Lato" panose="020B0604020202020204" charset="0"/>
              <a:cs typeface="Lato" panose="020B0604020202020204" charset="0"/>
            </a:rPr>
            <a:t>. / </a:t>
          </a:r>
          <a:r>
            <a:rPr lang="en-US" altLang="en-US" dirty="0" err="1" smtClean="0">
              <a:latin typeface="Lato" panose="020B0604020202020204" charset="0"/>
              <a:cs typeface="Lato" panose="020B0604020202020204" charset="0"/>
            </a:rPr>
            <a:t>atas</a:t>
          </a:r>
          <a:r>
            <a:rPr lang="en-US" altLang="en-US" dirty="0" smtClean="0">
              <a:latin typeface="Lato" panose="020B0604020202020204" charset="0"/>
              <a:cs typeface="Lato" panose="020B0604020202020204" charset="0"/>
            </a:rPr>
            <a:t> </a:t>
          </a:r>
          <a:r>
            <a:rPr lang="en-US" altLang="en-US" dirty="0" err="1" smtClean="0">
              <a:latin typeface="Lato" panose="020B0604020202020204" charset="0"/>
              <a:cs typeface="Lato" panose="020B0604020202020204" charset="0"/>
            </a:rPr>
            <a:t>nama</a:t>
          </a:r>
          <a:endParaRPr lang="en-US" dirty="0">
            <a:latin typeface="Lato" panose="020B0604020202020204" charset="0"/>
            <a:cs typeface="Lato" panose="020B0604020202020204" charset="0"/>
          </a:endParaRPr>
        </a:p>
      </dgm:t>
    </dgm:pt>
    <dgm:pt modelId="{1C0CA37A-FDED-451E-9C14-47A23D70A810}" type="parTrans" cxnId="{FAF0B1AF-7D8E-4555-8B10-435FF95FA36E}">
      <dgm:prSet/>
      <dgm:spPr/>
      <dgm:t>
        <a:bodyPr/>
        <a:lstStyle/>
        <a:p>
          <a:endParaRPr lang="en-US">
            <a:latin typeface="Lato" panose="020B0604020202020204" charset="0"/>
            <a:cs typeface="Lato" panose="020B0604020202020204" charset="0"/>
          </a:endParaRPr>
        </a:p>
      </dgm:t>
    </dgm:pt>
    <dgm:pt modelId="{105E5F2F-EF5F-4C26-8592-C1F2DE6966C9}" type="sibTrans" cxnId="{FAF0B1AF-7D8E-4555-8B10-435FF95FA36E}">
      <dgm:prSet/>
      <dgm:spPr>
        <a:solidFill>
          <a:srgbClr val="FF0000"/>
        </a:solidFill>
      </dgm:spPr>
      <dgm:t>
        <a:bodyPr/>
        <a:lstStyle/>
        <a:p>
          <a:endParaRPr lang="en-US">
            <a:latin typeface="Lato" panose="020B0604020202020204" charset="0"/>
            <a:cs typeface="Lato" panose="020B0604020202020204" charset="0"/>
          </a:endParaRPr>
        </a:p>
      </dgm:t>
    </dgm:pt>
    <dgm:pt modelId="{D94A77B1-B716-4293-877B-8EB5762D78C2}">
      <dgm:prSet phldrT="[Text]"/>
      <dgm:spPr>
        <a:solidFill>
          <a:srgbClr val="FF0000"/>
        </a:solidFill>
      </dgm:spPr>
      <dgm:t>
        <a:bodyPr/>
        <a:lstStyle/>
        <a:p>
          <a:r>
            <a:rPr lang="en-US" altLang="en-US" dirty="0" err="1" smtClean="0">
              <a:latin typeface="Lato" panose="020B0604020202020204" charset="0"/>
              <a:cs typeface="Lato" panose="020B0604020202020204" charset="0"/>
            </a:rPr>
            <a:t>u.b</a:t>
          </a:r>
          <a:r>
            <a:rPr lang="en-US" altLang="en-US" dirty="0" smtClean="0">
              <a:latin typeface="Lato" panose="020B0604020202020204" charset="0"/>
              <a:cs typeface="Lato" panose="020B0604020202020204" charset="0"/>
            </a:rPr>
            <a:t>. / </a:t>
          </a:r>
          <a:r>
            <a:rPr lang="en-US" altLang="en-US" dirty="0" err="1" smtClean="0">
              <a:latin typeface="Lato" panose="020B0604020202020204" charset="0"/>
              <a:cs typeface="Lato" panose="020B0604020202020204" charset="0"/>
            </a:rPr>
            <a:t>untuk</a:t>
          </a:r>
          <a:r>
            <a:rPr lang="en-US" altLang="en-US" dirty="0" smtClean="0">
              <a:latin typeface="Lato" panose="020B0604020202020204" charset="0"/>
              <a:cs typeface="Lato" panose="020B0604020202020204" charset="0"/>
            </a:rPr>
            <a:t> </a:t>
          </a:r>
          <a:r>
            <a:rPr lang="en-US" altLang="en-US" dirty="0" err="1" smtClean="0">
              <a:latin typeface="Lato" panose="020B0604020202020204" charset="0"/>
              <a:cs typeface="Lato" panose="020B0604020202020204" charset="0"/>
            </a:rPr>
            <a:t>beliau</a:t>
          </a:r>
          <a:endParaRPr lang="en-US" dirty="0">
            <a:latin typeface="Lato" panose="020B0604020202020204" charset="0"/>
            <a:cs typeface="Lato" panose="020B0604020202020204" charset="0"/>
          </a:endParaRPr>
        </a:p>
      </dgm:t>
    </dgm:pt>
    <dgm:pt modelId="{D5015C06-5AAB-47C4-A292-5C5A86A4D2B7}" type="parTrans" cxnId="{B5C656BF-EA6A-4437-9F2B-E867BCE9CFBC}">
      <dgm:prSet/>
      <dgm:spPr/>
      <dgm:t>
        <a:bodyPr/>
        <a:lstStyle/>
        <a:p>
          <a:endParaRPr lang="en-US">
            <a:latin typeface="Lato" panose="020B0604020202020204" charset="0"/>
            <a:cs typeface="Lato" panose="020B0604020202020204" charset="0"/>
          </a:endParaRPr>
        </a:p>
      </dgm:t>
    </dgm:pt>
    <dgm:pt modelId="{12AFEDA8-CABC-4CB9-BD2A-1AD3BA234259}" type="sibTrans" cxnId="{B5C656BF-EA6A-4437-9F2B-E867BCE9CFBC}">
      <dgm:prSet/>
      <dgm:spPr/>
      <dgm:t>
        <a:bodyPr/>
        <a:lstStyle/>
        <a:p>
          <a:endParaRPr lang="en-US">
            <a:latin typeface="Lato" panose="020B0604020202020204" charset="0"/>
            <a:cs typeface="Lato" panose="020B0604020202020204" charset="0"/>
          </a:endParaRPr>
        </a:p>
      </dgm:t>
    </dgm:pt>
    <dgm:pt modelId="{180E978E-4CB5-4287-B48B-1901A081CB37}">
      <dgm:prSet phldrT="[Text]"/>
      <dgm:spPr>
        <a:solidFill>
          <a:srgbClr val="FF0000"/>
        </a:solidFill>
      </dgm:spPr>
      <dgm:t>
        <a:bodyPr/>
        <a:lstStyle/>
        <a:p>
          <a:r>
            <a:rPr lang="en-US" altLang="en-US" dirty="0" err="1" smtClean="0">
              <a:latin typeface="Lato" panose="020B0604020202020204" charset="0"/>
              <a:cs typeface="Lato" panose="020B0604020202020204" charset="0"/>
            </a:rPr>
            <a:t>Plt</a:t>
          </a:r>
          <a:r>
            <a:rPr lang="en-US" altLang="en-US" dirty="0" smtClean="0">
              <a:latin typeface="Lato" panose="020B0604020202020204" charset="0"/>
              <a:cs typeface="Lato" panose="020B0604020202020204" charset="0"/>
            </a:rPr>
            <a:t>. / </a:t>
          </a:r>
          <a:r>
            <a:rPr lang="en-US" altLang="en-US" dirty="0" err="1" smtClean="0">
              <a:latin typeface="Lato" panose="020B0604020202020204" charset="0"/>
              <a:cs typeface="Lato" panose="020B0604020202020204" charset="0"/>
            </a:rPr>
            <a:t>pelaksanaan</a:t>
          </a:r>
          <a:r>
            <a:rPr lang="en-US" altLang="en-US" dirty="0" smtClean="0">
              <a:latin typeface="Lato" panose="020B0604020202020204" charset="0"/>
              <a:cs typeface="Lato" panose="020B0604020202020204" charset="0"/>
            </a:rPr>
            <a:t> </a:t>
          </a:r>
          <a:r>
            <a:rPr lang="en-US" altLang="en-US" dirty="0" err="1" smtClean="0">
              <a:latin typeface="Lato" panose="020B0604020202020204" charset="0"/>
              <a:cs typeface="Lato" panose="020B0604020202020204" charset="0"/>
            </a:rPr>
            <a:t>tugas</a:t>
          </a:r>
          <a:endParaRPr lang="en-US" altLang="en-US" dirty="0" smtClean="0">
            <a:latin typeface="Lato" panose="020B0604020202020204" charset="0"/>
            <a:cs typeface="Lato" panose="020B0604020202020204" charset="0"/>
          </a:endParaRPr>
        </a:p>
      </dgm:t>
    </dgm:pt>
    <dgm:pt modelId="{41A73CEB-C9CC-450D-B5E2-B1BB61CFDB5D}" type="parTrans" cxnId="{16BD1CBD-E137-48DE-97A0-C7B82D1F7D88}">
      <dgm:prSet/>
      <dgm:spPr/>
      <dgm:t>
        <a:bodyPr/>
        <a:lstStyle/>
        <a:p>
          <a:endParaRPr lang="en-US">
            <a:latin typeface="Lato" panose="020B0604020202020204" charset="0"/>
            <a:cs typeface="Lato" panose="020B0604020202020204" charset="0"/>
          </a:endParaRPr>
        </a:p>
      </dgm:t>
    </dgm:pt>
    <dgm:pt modelId="{38A83BB2-FD6D-45DF-B919-2AE7E83D83D4}" type="sibTrans" cxnId="{16BD1CBD-E137-48DE-97A0-C7B82D1F7D88}">
      <dgm:prSet/>
      <dgm:spPr/>
      <dgm:t>
        <a:bodyPr/>
        <a:lstStyle/>
        <a:p>
          <a:endParaRPr lang="en-US">
            <a:latin typeface="Lato" panose="020B0604020202020204" charset="0"/>
            <a:cs typeface="Lato" panose="020B0604020202020204" charset="0"/>
          </a:endParaRPr>
        </a:p>
      </dgm:t>
    </dgm:pt>
    <dgm:pt modelId="{07CB7E8B-28EC-407B-A5B4-558F45297514}">
      <dgm:prSet phldrT="[Text]"/>
      <dgm:spPr>
        <a:solidFill>
          <a:srgbClr val="FF0000"/>
        </a:solidFill>
      </dgm:spPr>
      <dgm:t>
        <a:bodyPr/>
        <a:lstStyle/>
        <a:p>
          <a:r>
            <a:rPr lang="en-US" altLang="en-US" dirty="0" err="1" smtClean="0">
              <a:latin typeface="Lato" panose="020B0604020202020204" charset="0"/>
              <a:cs typeface="Lato" panose="020B0604020202020204" charset="0"/>
            </a:rPr>
            <a:t>Plh</a:t>
          </a:r>
          <a:r>
            <a:rPr lang="en-US" altLang="en-US" dirty="0" smtClean="0">
              <a:latin typeface="Lato" panose="020B0604020202020204" charset="0"/>
              <a:cs typeface="Lato" panose="020B0604020202020204" charset="0"/>
            </a:rPr>
            <a:t>. / </a:t>
          </a:r>
          <a:r>
            <a:rPr lang="en-US" altLang="en-US" dirty="0" err="1" smtClean="0">
              <a:latin typeface="Lato" panose="020B0604020202020204" charset="0"/>
              <a:cs typeface="Lato" panose="020B0604020202020204" charset="0"/>
            </a:rPr>
            <a:t>pelaksana</a:t>
          </a:r>
          <a:r>
            <a:rPr lang="en-US" altLang="en-US" dirty="0" smtClean="0">
              <a:latin typeface="Lato" panose="020B0604020202020204" charset="0"/>
              <a:cs typeface="Lato" panose="020B0604020202020204" charset="0"/>
            </a:rPr>
            <a:t> </a:t>
          </a:r>
          <a:r>
            <a:rPr lang="en-US" altLang="en-US" dirty="0" err="1" smtClean="0">
              <a:latin typeface="Lato" panose="020B0604020202020204" charset="0"/>
              <a:cs typeface="Lato" panose="020B0604020202020204" charset="0"/>
            </a:rPr>
            <a:t>harian</a:t>
          </a:r>
          <a:endParaRPr lang="en-US" altLang="en-US" dirty="0" smtClean="0">
            <a:latin typeface="Lato" panose="020B0604020202020204" charset="0"/>
            <a:cs typeface="Lato" panose="020B0604020202020204" charset="0"/>
          </a:endParaRPr>
        </a:p>
      </dgm:t>
    </dgm:pt>
    <dgm:pt modelId="{C196B52F-7F8E-4E32-B4C4-58ECA54604F2}" type="parTrans" cxnId="{EBE7CAEA-0CBE-4487-8A16-B379F8466CD0}">
      <dgm:prSet/>
      <dgm:spPr/>
      <dgm:t>
        <a:bodyPr/>
        <a:lstStyle/>
        <a:p>
          <a:endParaRPr lang="en-US">
            <a:latin typeface="Lato" panose="020B0604020202020204" charset="0"/>
            <a:cs typeface="Lato" panose="020B0604020202020204" charset="0"/>
          </a:endParaRPr>
        </a:p>
      </dgm:t>
    </dgm:pt>
    <dgm:pt modelId="{6B37C63F-4815-4277-9A42-A37719B7D8D1}" type="sibTrans" cxnId="{EBE7CAEA-0CBE-4487-8A16-B379F8466CD0}">
      <dgm:prSet/>
      <dgm:spPr/>
      <dgm:t>
        <a:bodyPr/>
        <a:lstStyle/>
        <a:p>
          <a:endParaRPr lang="en-US">
            <a:latin typeface="Lato" panose="020B0604020202020204" charset="0"/>
            <a:cs typeface="Lato" panose="020B0604020202020204" charset="0"/>
          </a:endParaRPr>
        </a:p>
      </dgm:t>
    </dgm:pt>
    <dgm:pt modelId="{B137BD83-7A01-49B8-B02E-47D5B275AF4D}">
      <dgm:prSet phldrT="[Text]"/>
      <dgm:spPr>
        <a:solidFill>
          <a:srgbClr val="FF0000"/>
        </a:solidFill>
      </dgm:spPr>
      <dgm:t>
        <a:bodyPr/>
        <a:lstStyle/>
        <a:p>
          <a:r>
            <a:rPr lang="en-US" altLang="en-US" smtClean="0">
              <a:latin typeface="Lato" panose="020B0604020202020204" charset="0"/>
              <a:cs typeface="Lato" panose="020B0604020202020204" charset="0"/>
            </a:rPr>
            <a:t>Pj. / penjabat</a:t>
          </a:r>
          <a:endParaRPr lang="en-US" altLang="en-US" dirty="0" smtClean="0">
            <a:latin typeface="Lato" panose="020B0604020202020204" charset="0"/>
            <a:cs typeface="Lato" panose="020B0604020202020204" charset="0"/>
          </a:endParaRPr>
        </a:p>
      </dgm:t>
    </dgm:pt>
    <dgm:pt modelId="{44DFAD67-700A-4E9B-AABE-0AB47AEF2ACF}" type="parTrans" cxnId="{69A85D43-9212-4F4A-89B3-214B9E84B967}">
      <dgm:prSet/>
      <dgm:spPr/>
      <dgm:t>
        <a:bodyPr/>
        <a:lstStyle/>
        <a:p>
          <a:endParaRPr lang="en-US">
            <a:latin typeface="Lato" panose="020B0604020202020204" charset="0"/>
            <a:cs typeface="Lato" panose="020B0604020202020204" charset="0"/>
          </a:endParaRPr>
        </a:p>
      </dgm:t>
    </dgm:pt>
    <dgm:pt modelId="{E6288C29-C04F-4FAD-8877-EAA268A448E5}" type="sibTrans" cxnId="{69A85D43-9212-4F4A-89B3-214B9E84B967}">
      <dgm:prSet/>
      <dgm:spPr/>
      <dgm:t>
        <a:bodyPr/>
        <a:lstStyle/>
        <a:p>
          <a:endParaRPr lang="en-US">
            <a:latin typeface="Lato" panose="020B0604020202020204" charset="0"/>
            <a:cs typeface="Lato" panose="020B0604020202020204" charset="0"/>
          </a:endParaRPr>
        </a:p>
      </dgm:t>
    </dgm:pt>
    <dgm:pt modelId="{D19AA02D-D963-45B1-AA54-CA7AE4F6F175}" type="pres">
      <dgm:prSet presAssocID="{6D6B315E-EEC2-4772-87BB-B847FE039D29}" presName="Name0" presStyleCnt="0">
        <dgm:presLayoutVars>
          <dgm:chMax val="7"/>
          <dgm:chPref val="7"/>
          <dgm:dir/>
        </dgm:presLayoutVars>
      </dgm:prSet>
      <dgm:spPr/>
    </dgm:pt>
    <dgm:pt modelId="{9C8EFF17-87CC-4C66-BCAF-CC3CADF35EF8}" type="pres">
      <dgm:prSet presAssocID="{6D6B315E-EEC2-4772-87BB-B847FE039D29}" presName="Name1" presStyleCnt="0"/>
      <dgm:spPr/>
    </dgm:pt>
    <dgm:pt modelId="{261F5536-4BAF-47FF-A92C-1EC213E8A324}" type="pres">
      <dgm:prSet presAssocID="{6D6B315E-EEC2-4772-87BB-B847FE039D29}" presName="cycle" presStyleCnt="0"/>
      <dgm:spPr/>
    </dgm:pt>
    <dgm:pt modelId="{DE7F6995-D266-47A7-9DDD-0757FB91AFD4}" type="pres">
      <dgm:prSet presAssocID="{6D6B315E-EEC2-4772-87BB-B847FE039D29}" presName="srcNode" presStyleLbl="node1" presStyleIdx="0" presStyleCnt="5"/>
      <dgm:spPr/>
    </dgm:pt>
    <dgm:pt modelId="{8D390E82-1BBB-4E98-AF31-CB8EC7DA05EA}" type="pres">
      <dgm:prSet presAssocID="{6D6B315E-EEC2-4772-87BB-B847FE039D29}" presName="conn" presStyleLbl="parChTrans1D2" presStyleIdx="0" presStyleCnt="1"/>
      <dgm:spPr/>
    </dgm:pt>
    <dgm:pt modelId="{21C23405-CE23-498E-BCAB-F0777B2BF6C2}" type="pres">
      <dgm:prSet presAssocID="{6D6B315E-EEC2-4772-87BB-B847FE039D29}" presName="extraNode" presStyleLbl="node1" presStyleIdx="0" presStyleCnt="5"/>
      <dgm:spPr/>
    </dgm:pt>
    <dgm:pt modelId="{E642CF07-0750-44C0-AC12-3F1BF9CFCF44}" type="pres">
      <dgm:prSet presAssocID="{6D6B315E-EEC2-4772-87BB-B847FE039D29}" presName="dstNode" presStyleLbl="node1" presStyleIdx="0" presStyleCnt="5"/>
      <dgm:spPr/>
    </dgm:pt>
    <dgm:pt modelId="{C514C29D-4850-4DE8-A9DE-DFBA1395B9FC}" type="pres">
      <dgm:prSet presAssocID="{AD1AAFB5-9AE7-46B2-BC0E-5652AA05AB8C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5D7DE2-593D-4ECD-B4F2-B4967DF9FDD0}" type="pres">
      <dgm:prSet presAssocID="{AD1AAFB5-9AE7-46B2-BC0E-5652AA05AB8C}" presName="accent_1" presStyleCnt="0"/>
      <dgm:spPr/>
    </dgm:pt>
    <dgm:pt modelId="{2EA011BE-AA79-42AE-94AB-A09DADFEA531}" type="pres">
      <dgm:prSet presAssocID="{AD1AAFB5-9AE7-46B2-BC0E-5652AA05AB8C}" presName="accentRepeatNode" presStyleLbl="solidFgAcc1" presStyleIdx="0" presStyleCnt="5"/>
      <dgm:spPr>
        <a:solidFill>
          <a:srgbClr val="FF0000"/>
        </a:solidFill>
      </dgm:spPr>
    </dgm:pt>
    <dgm:pt modelId="{3066CFAD-235E-45F8-AB58-89F7F49800F3}" type="pres">
      <dgm:prSet presAssocID="{D94A77B1-B716-4293-877B-8EB5762D78C2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E42F49-3A0F-4EEF-A730-28D1152077EF}" type="pres">
      <dgm:prSet presAssocID="{D94A77B1-B716-4293-877B-8EB5762D78C2}" presName="accent_2" presStyleCnt="0"/>
      <dgm:spPr/>
    </dgm:pt>
    <dgm:pt modelId="{3293C226-6E00-4E94-996B-BBADEFE024B0}" type="pres">
      <dgm:prSet presAssocID="{D94A77B1-B716-4293-877B-8EB5762D78C2}" presName="accentRepeatNode" presStyleLbl="solidFgAcc1" presStyleIdx="1" presStyleCnt="5"/>
      <dgm:spPr>
        <a:solidFill>
          <a:srgbClr val="FF0000"/>
        </a:solidFill>
      </dgm:spPr>
    </dgm:pt>
    <dgm:pt modelId="{DFFBBE45-3D10-4388-879D-E052B0648FDE}" type="pres">
      <dgm:prSet presAssocID="{180E978E-4CB5-4287-B48B-1901A081CB37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1FF762-E2C6-4BFD-AAE5-33ADA76DE41B}" type="pres">
      <dgm:prSet presAssocID="{180E978E-4CB5-4287-B48B-1901A081CB37}" presName="accent_3" presStyleCnt="0"/>
      <dgm:spPr/>
    </dgm:pt>
    <dgm:pt modelId="{9382AC96-C6C6-45A3-8EE4-CA50B06E8DCA}" type="pres">
      <dgm:prSet presAssocID="{180E978E-4CB5-4287-B48B-1901A081CB37}" presName="accentRepeatNode" presStyleLbl="solidFgAcc1" presStyleIdx="2" presStyleCnt="5"/>
      <dgm:spPr>
        <a:solidFill>
          <a:srgbClr val="FF0000"/>
        </a:solidFill>
      </dgm:spPr>
    </dgm:pt>
    <dgm:pt modelId="{5056A5C1-3523-4F5A-AA0F-4DAF622B0F4B}" type="pres">
      <dgm:prSet presAssocID="{07CB7E8B-28EC-407B-A5B4-558F45297514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7EF945-664A-45B5-B90B-B6181BD9100E}" type="pres">
      <dgm:prSet presAssocID="{07CB7E8B-28EC-407B-A5B4-558F45297514}" presName="accent_4" presStyleCnt="0"/>
      <dgm:spPr/>
    </dgm:pt>
    <dgm:pt modelId="{02688276-7957-4117-9027-2BBBB7A634EC}" type="pres">
      <dgm:prSet presAssocID="{07CB7E8B-28EC-407B-A5B4-558F45297514}" presName="accentRepeatNode" presStyleLbl="solidFgAcc1" presStyleIdx="3" presStyleCnt="5"/>
      <dgm:spPr>
        <a:solidFill>
          <a:srgbClr val="FF0000"/>
        </a:solidFill>
      </dgm:spPr>
    </dgm:pt>
    <dgm:pt modelId="{1139E302-BA31-46DE-AB7F-156081CF31E5}" type="pres">
      <dgm:prSet presAssocID="{B137BD83-7A01-49B8-B02E-47D5B275AF4D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29BB08-91F0-49D0-A54B-B6AB72B15BEA}" type="pres">
      <dgm:prSet presAssocID="{B137BD83-7A01-49B8-B02E-47D5B275AF4D}" presName="accent_5" presStyleCnt="0"/>
      <dgm:spPr/>
    </dgm:pt>
    <dgm:pt modelId="{0EF5AACD-3D5D-44E6-934A-501AA0AE892D}" type="pres">
      <dgm:prSet presAssocID="{B137BD83-7A01-49B8-B02E-47D5B275AF4D}" presName="accentRepeatNode" presStyleLbl="solidFgAcc1" presStyleIdx="4" presStyleCnt="5"/>
      <dgm:spPr>
        <a:solidFill>
          <a:srgbClr val="FF0000"/>
        </a:solidFill>
      </dgm:spPr>
    </dgm:pt>
  </dgm:ptLst>
  <dgm:cxnLst>
    <dgm:cxn modelId="{B5C656BF-EA6A-4437-9F2B-E867BCE9CFBC}" srcId="{6D6B315E-EEC2-4772-87BB-B847FE039D29}" destId="{D94A77B1-B716-4293-877B-8EB5762D78C2}" srcOrd="1" destOrd="0" parTransId="{D5015C06-5AAB-47C4-A292-5C5A86A4D2B7}" sibTransId="{12AFEDA8-CABC-4CB9-BD2A-1AD3BA234259}"/>
    <dgm:cxn modelId="{16BD1CBD-E137-48DE-97A0-C7B82D1F7D88}" srcId="{6D6B315E-EEC2-4772-87BB-B847FE039D29}" destId="{180E978E-4CB5-4287-B48B-1901A081CB37}" srcOrd="2" destOrd="0" parTransId="{41A73CEB-C9CC-450D-B5E2-B1BB61CFDB5D}" sibTransId="{38A83BB2-FD6D-45DF-B919-2AE7E83D83D4}"/>
    <dgm:cxn modelId="{FD8C4D72-439D-400A-AAAC-EB61C1694F78}" type="presOf" srcId="{105E5F2F-EF5F-4C26-8592-C1F2DE6966C9}" destId="{8D390E82-1BBB-4E98-AF31-CB8EC7DA05EA}" srcOrd="0" destOrd="0" presId="urn:microsoft.com/office/officeart/2008/layout/VerticalCurvedList"/>
    <dgm:cxn modelId="{FAF0B1AF-7D8E-4555-8B10-435FF95FA36E}" srcId="{6D6B315E-EEC2-4772-87BB-B847FE039D29}" destId="{AD1AAFB5-9AE7-46B2-BC0E-5652AA05AB8C}" srcOrd="0" destOrd="0" parTransId="{1C0CA37A-FDED-451E-9C14-47A23D70A810}" sibTransId="{105E5F2F-EF5F-4C26-8592-C1F2DE6966C9}"/>
    <dgm:cxn modelId="{9CDCBB22-1019-4A95-8A58-14256F89C1B6}" type="presOf" srcId="{B137BD83-7A01-49B8-B02E-47D5B275AF4D}" destId="{1139E302-BA31-46DE-AB7F-156081CF31E5}" srcOrd="0" destOrd="0" presId="urn:microsoft.com/office/officeart/2008/layout/VerticalCurvedList"/>
    <dgm:cxn modelId="{E0A191D8-54AB-456D-BDDB-8E21A65054ED}" type="presOf" srcId="{07CB7E8B-28EC-407B-A5B4-558F45297514}" destId="{5056A5C1-3523-4F5A-AA0F-4DAF622B0F4B}" srcOrd="0" destOrd="0" presId="urn:microsoft.com/office/officeart/2008/layout/VerticalCurvedList"/>
    <dgm:cxn modelId="{EC89CA2B-F456-4933-9B8F-8CACC1054083}" type="presOf" srcId="{180E978E-4CB5-4287-B48B-1901A081CB37}" destId="{DFFBBE45-3D10-4388-879D-E052B0648FDE}" srcOrd="0" destOrd="0" presId="urn:microsoft.com/office/officeart/2008/layout/VerticalCurvedList"/>
    <dgm:cxn modelId="{EBE7CAEA-0CBE-4487-8A16-B379F8466CD0}" srcId="{6D6B315E-EEC2-4772-87BB-B847FE039D29}" destId="{07CB7E8B-28EC-407B-A5B4-558F45297514}" srcOrd="3" destOrd="0" parTransId="{C196B52F-7F8E-4E32-B4C4-58ECA54604F2}" sibTransId="{6B37C63F-4815-4277-9A42-A37719B7D8D1}"/>
    <dgm:cxn modelId="{4E344BD1-D918-4AD1-BCC1-CC5DEA062F31}" type="presOf" srcId="{6D6B315E-EEC2-4772-87BB-B847FE039D29}" destId="{D19AA02D-D963-45B1-AA54-CA7AE4F6F175}" srcOrd="0" destOrd="0" presId="urn:microsoft.com/office/officeart/2008/layout/VerticalCurvedList"/>
    <dgm:cxn modelId="{476BC96C-0AA6-42D9-A654-1B1B90245AE3}" type="presOf" srcId="{D94A77B1-B716-4293-877B-8EB5762D78C2}" destId="{3066CFAD-235E-45F8-AB58-89F7F49800F3}" srcOrd="0" destOrd="0" presId="urn:microsoft.com/office/officeart/2008/layout/VerticalCurvedList"/>
    <dgm:cxn modelId="{BBBAB54E-E19F-4E72-86E6-DF8F74854A3A}" type="presOf" srcId="{AD1AAFB5-9AE7-46B2-BC0E-5652AA05AB8C}" destId="{C514C29D-4850-4DE8-A9DE-DFBA1395B9FC}" srcOrd="0" destOrd="0" presId="urn:microsoft.com/office/officeart/2008/layout/VerticalCurvedList"/>
    <dgm:cxn modelId="{69A85D43-9212-4F4A-89B3-214B9E84B967}" srcId="{6D6B315E-EEC2-4772-87BB-B847FE039D29}" destId="{B137BD83-7A01-49B8-B02E-47D5B275AF4D}" srcOrd="4" destOrd="0" parTransId="{44DFAD67-700A-4E9B-AABE-0AB47AEF2ACF}" sibTransId="{E6288C29-C04F-4FAD-8877-EAA268A448E5}"/>
    <dgm:cxn modelId="{ECDC57ED-4536-4447-8636-1F87EDD734F4}" type="presParOf" srcId="{D19AA02D-D963-45B1-AA54-CA7AE4F6F175}" destId="{9C8EFF17-87CC-4C66-BCAF-CC3CADF35EF8}" srcOrd="0" destOrd="0" presId="urn:microsoft.com/office/officeart/2008/layout/VerticalCurvedList"/>
    <dgm:cxn modelId="{751FFEED-2614-43E6-8EAE-6C22510BECA1}" type="presParOf" srcId="{9C8EFF17-87CC-4C66-BCAF-CC3CADF35EF8}" destId="{261F5536-4BAF-47FF-A92C-1EC213E8A324}" srcOrd="0" destOrd="0" presId="urn:microsoft.com/office/officeart/2008/layout/VerticalCurvedList"/>
    <dgm:cxn modelId="{25CAC6E4-0752-4169-B07A-AA095525984D}" type="presParOf" srcId="{261F5536-4BAF-47FF-A92C-1EC213E8A324}" destId="{DE7F6995-D266-47A7-9DDD-0757FB91AFD4}" srcOrd="0" destOrd="0" presId="urn:microsoft.com/office/officeart/2008/layout/VerticalCurvedList"/>
    <dgm:cxn modelId="{CD990898-0EC3-4507-8431-C64DC6381D2E}" type="presParOf" srcId="{261F5536-4BAF-47FF-A92C-1EC213E8A324}" destId="{8D390E82-1BBB-4E98-AF31-CB8EC7DA05EA}" srcOrd="1" destOrd="0" presId="urn:microsoft.com/office/officeart/2008/layout/VerticalCurvedList"/>
    <dgm:cxn modelId="{31C50E38-8309-4630-BCB1-90B455B18FBE}" type="presParOf" srcId="{261F5536-4BAF-47FF-A92C-1EC213E8A324}" destId="{21C23405-CE23-498E-BCAB-F0777B2BF6C2}" srcOrd="2" destOrd="0" presId="urn:microsoft.com/office/officeart/2008/layout/VerticalCurvedList"/>
    <dgm:cxn modelId="{6750D7E7-A2FA-42C3-B1AF-5CE3F4478217}" type="presParOf" srcId="{261F5536-4BAF-47FF-A92C-1EC213E8A324}" destId="{E642CF07-0750-44C0-AC12-3F1BF9CFCF44}" srcOrd="3" destOrd="0" presId="urn:microsoft.com/office/officeart/2008/layout/VerticalCurvedList"/>
    <dgm:cxn modelId="{02567823-C578-44C0-B8D3-97D902BD52CC}" type="presParOf" srcId="{9C8EFF17-87CC-4C66-BCAF-CC3CADF35EF8}" destId="{C514C29D-4850-4DE8-A9DE-DFBA1395B9FC}" srcOrd="1" destOrd="0" presId="urn:microsoft.com/office/officeart/2008/layout/VerticalCurvedList"/>
    <dgm:cxn modelId="{23C2A727-6401-401E-9467-752AEB732258}" type="presParOf" srcId="{9C8EFF17-87CC-4C66-BCAF-CC3CADF35EF8}" destId="{645D7DE2-593D-4ECD-B4F2-B4967DF9FDD0}" srcOrd="2" destOrd="0" presId="urn:microsoft.com/office/officeart/2008/layout/VerticalCurvedList"/>
    <dgm:cxn modelId="{873D47EA-BE5F-46B5-97DC-19AC8FBF172A}" type="presParOf" srcId="{645D7DE2-593D-4ECD-B4F2-B4967DF9FDD0}" destId="{2EA011BE-AA79-42AE-94AB-A09DADFEA531}" srcOrd="0" destOrd="0" presId="urn:microsoft.com/office/officeart/2008/layout/VerticalCurvedList"/>
    <dgm:cxn modelId="{C8606D24-FB91-4380-AC00-2BEE049A2DFC}" type="presParOf" srcId="{9C8EFF17-87CC-4C66-BCAF-CC3CADF35EF8}" destId="{3066CFAD-235E-45F8-AB58-89F7F49800F3}" srcOrd="3" destOrd="0" presId="urn:microsoft.com/office/officeart/2008/layout/VerticalCurvedList"/>
    <dgm:cxn modelId="{C8EA20FD-AB45-43CC-B411-2C570F178DA0}" type="presParOf" srcId="{9C8EFF17-87CC-4C66-BCAF-CC3CADF35EF8}" destId="{73E42F49-3A0F-4EEF-A730-28D1152077EF}" srcOrd="4" destOrd="0" presId="urn:microsoft.com/office/officeart/2008/layout/VerticalCurvedList"/>
    <dgm:cxn modelId="{652478F2-A477-454C-85E6-EAA19FCEE79C}" type="presParOf" srcId="{73E42F49-3A0F-4EEF-A730-28D1152077EF}" destId="{3293C226-6E00-4E94-996B-BBADEFE024B0}" srcOrd="0" destOrd="0" presId="urn:microsoft.com/office/officeart/2008/layout/VerticalCurvedList"/>
    <dgm:cxn modelId="{F1DC5F32-746E-4D08-9E4B-7E71CB4C0703}" type="presParOf" srcId="{9C8EFF17-87CC-4C66-BCAF-CC3CADF35EF8}" destId="{DFFBBE45-3D10-4388-879D-E052B0648FDE}" srcOrd="5" destOrd="0" presId="urn:microsoft.com/office/officeart/2008/layout/VerticalCurvedList"/>
    <dgm:cxn modelId="{2993B8A1-E6B6-4154-9C2C-8479527B7BBE}" type="presParOf" srcId="{9C8EFF17-87CC-4C66-BCAF-CC3CADF35EF8}" destId="{2F1FF762-E2C6-4BFD-AAE5-33ADA76DE41B}" srcOrd="6" destOrd="0" presId="urn:microsoft.com/office/officeart/2008/layout/VerticalCurvedList"/>
    <dgm:cxn modelId="{7D203D7D-A688-4CDE-B11D-38A0E352F986}" type="presParOf" srcId="{2F1FF762-E2C6-4BFD-AAE5-33ADA76DE41B}" destId="{9382AC96-C6C6-45A3-8EE4-CA50B06E8DCA}" srcOrd="0" destOrd="0" presId="urn:microsoft.com/office/officeart/2008/layout/VerticalCurvedList"/>
    <dgm:cxn modelId="{0766F912-57AA-4E9B-B8E0-02DB5926ECCF}" type="presParOf" srcId="{9C8EFF17-87CC-4C66-BCAF-CC3CADF35EF8}" destId="{5056A5C1-3523-4F5A-AA0F-4DAF622B0F4B}" srcOrd="7" destOrd="0" presId="urn:microsoft.com/office/officeart/2008/layout/VerticalCurvedList"/>
    <dgm:cxn modelId="{63B73CFF-1667-4D47-8B7D-DF92116A6620}" type="presParOf" srcId="{9C8EFF17-87CC-4C66-BCAF-CC3CADF35EF8}" destId="{767EF945-664A-45B5-B90B-B6181BD9100E}" srcOrd="8" destOrd="0" presId="urn:microsoft.com/office/officeart/2008/layout/VerticalCurvedList"/>
    <dgm:cxn modelId="{EC1ED8A5-1171-4DB5-9C34-6E4CBCE760D2}" type="presParOf" srcId="{767EF945-664A-45B5-B90B-B6181BD9100E}" destId="{02688276-7957-4117-9027-2BBBB7A634EC}" srcOrd="0" destOrd="0" presId="urn:microsoft.com/office/officeart/2008/layout/VerticalCurvedList"/>
    <dgm:cxn modelId="{BC27FAD5-E736-4D2E-B764-AFFA9CDAEC99}" type="presParOf" srcId="{9C8EFF17-87CC-4C66-BCAF-CC3CADF35EF8}" destId="{1139E302-BA31-46DE-AB7F-156081CF31E5}" srcOrd="9" destOrd="0" presId="urn:microsoft.com/office/officeart/2008/layout/VerticalCurvedList"/>
    <dgm:cxn modelId="{16D29C8B-3F9A-463C-BF5F-4605C0987860}" type="presParOf" srcId="{9C8EFF17-87CC-4C66-BCAF-CC3CADF35EF8}" destId="{D229BB08-91F0-49D0-A54B-B6AB72B15BEA}" srcOrd="10" destOrd="0" presId="urn:microsoft.com/office/officeart/2008/layout/VerticalCurvedList"/>
    <dgm:cxn modelId="{EBEC2C2B-C40B-4987-AEB4-D4F84D8E9D48}" type="presParOf" srcId="{D229BB08-91F0-49D0-A54B-B6AB72B15BEA}" destId="{0EF5AACD-3D5D-44E6-934A-501AA0AE892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6926DF-E47C-4C35-AD46-A6A072498A69}">
      <dsp:nvSpPr>
        <dsp:cNvPr id="0" name=""/>
        <dsp:cNvSpPr/>
      </dsp:nvSpPr>
      <dsp:spPr>
        <a:xfrm rot="5400000">
          <a:off x="-69130" y="70140"/>
          <a:ext cx="460871" cy="3226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1"/>
              </a:solidFill>
            </a:rPr>
            <a:t>1</a:t>
          </a:r>
          <a:endParaRPr lang="en-US" sz="900" kern="1200" dirty="0">
            <a:solidFill>
              <a:schemeClr val="tx1"/>
            </a:solidFill>
          </a:endParaRPr>
        </a:p>
      </dsp:txBody>
      <dsp:txXfrm rot="-5400000">
        <a:off x="2" y="162314"/>
        <a:ext cx="322609" cy="138262"/>
      </dsp:txXfrm>
    </dsp:sp>
    <dsp:sp modelId="{7E5592AC-A024-4F39-8D60-68E56FC449FB}">
      <dsp:nvSpPr>
        <dsp:cNvPr id="0" name=""/>
        <dsp:cNvSpPr/>
      </dsp:nvSpPr>
      <dsp:spPr>
        <a:xfrm rot="5400000">
          <a:off x="1916521" y="-1592901"/>
          <a:ext cx="299566" cy="34873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1"/>
              </a:solidFill>
            </a:rPr>
            <a:t>Surat </a:t>
          </a:r>
          <a:r>
            <a:rPr lang="en-US" sz="1800" kern="1200" dirty="0" err="1" smtClean="0">
              <a:solidFill>
                <a:schemeClr val="tx1"/>
              </a:solidFill>
            </a:rPr>
            <a:t>Perintah</a:t>
          </a:r>
          <a:r>
            <a:rPr lang="en-US" sz="1800" kern="1200" dirty="0" smtClean="0">
              <a:solidFill>
                <a:schemeClr val="tx1"/>
              </a:solidFill>
            </a:rPr>
            <a:t>/Surat </a:t>
          </a:r>
          <a:r>
            <a:rPr lang="en-US" sz="1800" kern="1200" dirty="0" err="1" smtClean="0">
              <a:solidFill>
                <a:schemeClr val="tx1"/>
              </a:solidFill>
            </a:rPr>
            <a:t>Tugas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endParaRPr lang="en-US" sz="1800" kern="1200" dirty="0">
            <a:solidFill>
              <a:schemeClr val="tx1"/>
            </a:solidFill>
          </a:endParaRPr>
        </a:p>
      </dsp:txBody>
      <dsp:txXfrm rot="-5400000">
        <a:off x="322609" y="15635"/>
        <a:ext cx="3472766" cy="270318"/>
      </dsp:txXfrm>
    </dsp:sp>
    <dsp:sp modelId="{4D2B9134-ED62-49D1-A90B-BEE66FC67FB3}">
      <dsp:nvSpPr>
        <dsp:cNvPr id="0" name=""/>
        <dsp:cNvSpPr/>
      </dsp:nvSpPr>
      <dsp:spPr>
        <a:xfrm rot="5400000">
          <a:off x="-69130" y="470263"/>
          <a:ext cx="460871" cy="3226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1"/>
              </a:solidFill>
            </a:rPr>
            <a:t>2</a:t>
          </a:r>
          <a:endParaRPr lang="en-US" sz="900" kern="1200" dirty="0">
            <a:solidFill>
              <a:schemeClr val="tx1"/>
            </a:solidFill>
          </a:endParaRPr>
        </a:p>
      </dsp:txBody>
      <dsp:txXfrm rot="-5400000">
        <a:off x="2" y="562437"/>
        <a:ext cx="322609" cy="138262"/>
      </dsp:txXfrm>
    </dsp:sp>
    <dsp:sp modelId="{F8057D35-15FD-4BCB-8B6E-CFFCFE382CE8}">
      <dsp:nvSpPr>
        <dsp:cNvPr id="0" name=""/>
        <dsp:cNvSpPr/>
      </dsp:nvSpPr>
      <dsp:spPr>
        <a:xfrm rot="5400000">
          <a:off x="1916521" y="-1192778"/>
          <a:ext cx="299566" cy="34873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1"/>
              </a:solidFill>
            </a:rPr>
            <a:t>Surat </a:t>
          </a:r>
          <a:r>
            <a:rPr lang="en-US" sz="1800" kern="1200" dirty="0" err="1" smtClean="0">
              <a:solidFill>
                <a:schemeClr val="tx1"/>
              </a:solidFill>
            </a:rPr>
            <a:t>Perjalanan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Dinas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endParaRPr lang="en-US" sz="1800" kern="1200" dirty="0">
            <a:solidFill>
              <a:schemeClr val="tx1"/>
            </a:solidFill>
          </a:endParaRPr>
        </a:p>
      </dsp:txBody>
      <dsp:txXfrm rot="-5400000">
        <a:off x="322609" y="415758"/>
        <a:ext cx="3472766" cy="270318"/>
      </dsp:txXfrm>
    </dsp:sp>
    <dsp:sp modelId="{119E3D69-1B46-4D88-B5B4-DAC23B202D15}">
      <dsp:nvSpPr>
        <dsp:cNvPr id="0" name=""/>
        <dsp:cNvSpPr/>
      </dsp:nvSpPr>
      <dsp:spPr>
        <a:xfrm rot="5400000">
          <a:off x="-69130" y="870387"/>
          <a:ext cx="460871" cy="3226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1"/>
              </a:solidFill>
            </a:rPr>
            <a:t>3</a:t>
          </a:r>
          <a:endParaRPr lang="en-US" sz="900" kern="1200" dirty="0">
            <a:solidFill>
              <a:schemeClr val="tx1"/>
            </a:solidFill>
          </a:endParaRPr>
        </a:p>
      </dsp:txBody>
      <dsp:txXfrm rot="-5400000">
        <a:off x="2" y="962561"/>
        <a:ext cx="322609" cy="138262"/>
      </dsp:txXfrm>
    </dsp:sp>
    <dsp:sp modelId="{FC9E8171-5D86-4C4F-B790-0E6C71525DB7}">
      <dsp:nvSpPr>
        <dsp:cNvPr id="0" name=""/>
        <dsp:cNvSpPr/>
      </dsp:nvSpPr>
      <dsp:spPr>
        <a:xfrm rot="5400000">
          <a:off x="1916521" y="-792655"/>
          <a:ext cx="299566" cy="34873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1"/>
              </a:solidFill>
            </a:rPr>
            <a:t>Surat </a:t>
          </a:r>
          <a:r>
            <a:rPr lang="en-US" sz="1800" kern="1200" dirty="0" err="1" smtClean="0">
              <a:solidFill>
                <a:schemeClr val="tx1"/>
              </a:solidFill>
            </a:rPr>
            <a:t>Keterangan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endParaRPr lang="en-US" sz="1800" kern="1200" dirty="0">
            <a:solidFill>
              <a:schemeClr val="tx1"/>
            </a:solidFill>
          </a:endParaRPr>
        </a:p>
      </dsp:txBody>
      <dsp:txXfrm rot="-5400000">
        <a:off x="322609" y="815881"/>
        <a:ext cx="3472766" cy="270318"/>
      </dsp:txXfrm>
    </dsp:sp>
    <dsp:sp modelId="{4F8E3E5E-CB10-4689-A6B4-A57A89F874A9}">
      <dsp:nvSpPr>
        <dsp:cNvPr id="0" name=""/>
        <dsp:cNvSpPr/>
      </dsp:nvSpPr>
      <dsp:spPr>
        <a:xfrm rot="5400000">
          <a:off x="-69130" y="1270510"/>
          <a:ext cx="460871" cy="3226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1"/>
              </a:solidFill>
            </a:rPr>
            <a:t>4</a:t>
          </a:r>
          <a:endParaRPr lang="en-US" sz="900" kern="1200" dirty="0">
            <a:solidFill>
              <a:schemeClr val="tx1"/>
            </a:solidFill>
          </a:endParaRPr>
        </a:p>
      </dsp:txBody>
      <dsp:txXfrm rot="-5400000">
        <a:off x="2" y="1362684"/>
        <a:ext cx="322609" cy="138262"/>
      </dsp:txXfrm>
    </dsp:sp>
    <dsp:sp modelId="{F6238907-2DF6-4E04-8ACB-0549FDAC4439}">
      <dsp:nvSpPr>
        <dsp:cNvPr id="0" name=""/>
        <dsp:cNvSpPr/>
      </dsp:nvSpPr>
      <dsp:spPr>
        <a:xfrm rot="5400000">
          <a:off x="1916521" y="-392532"/>
          <a:ext cx="299566" cy="34873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1"/>
              </a:solidFill>
            </a:rPr>
            <a:t>Surat </a:t>
          </a:r>
          <a:r>
            <a:rPr lang="en-US" sz="1800" kern="1200" dirty="0" err="1" smtClean="0">
              <a:solidFill>
                <a:schemeClr val="tx1"/>
              </a:solidFill>
            </a:rPr>
            <a:t>Undangan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endParaRPr lang="en-US" sz="1800" kern="1200" dirty="0">
            <a:solidFill>
              <a:schemeClr val="tx1"/>
            </a:solidFill>
          </a:endParaRPr>
        </a:p>
      </dsp:txBody>
      <dsp:txXfrm rot="-5400000">
        <a:off x="322609" y="1216004"/>
        <a:ext cx="3472766" cy="270318"/>
      </dsp:txXfrm>
    </dsp:sp>
    <dsp:sp modelId="{59DF10FA-FF60-4BED-BCE6-4CF02C7C378A}">
      <dsp:nvSpPr>
        <dsp:cNvPr id="0" name=""/>
        <dsp:cNvSpPr/>
      </dsp:nvSpPr>
      <dsp:spPr>
        <a:xfrm rot="5400000">
          <a:off x="-69130" y="1670633"/>
          <a:ext cx="460871" cy="3226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1"/>
              </a:solidFill>
            </a:rPr>
            <a:t>5</a:t>
          </a:r>
          <a:endParaRPr lang="en-US" sz="900" kern="1200" dirty="0">
            <a:solidFill>
              <a:schemeClr val="tx1"/>
            </a:solidFill>
          </a:endParaRPr>
        </a:p>
      </dsp:txBody>
      <dsp:txXfrm rot="-5400000">
        <a:off x="2" y="1762807"/>
        <a:ext cx="322609" cy="138262"/>
      </dsp:txXfrm>
    </dsp:sp>
    <dsp:sp modelId="{418421B2-AC8A-4B17-921E-88293A1D5381}">
      <dsp:nvSpPr>
        <dsp:cNvPr id="0" name=""/>
        <dsp:cNvSpPr/>
      </dsp:nvSpPr>
      <dsp:spPr>
        <a:xfrm rot="5400000">
          <a:off x="1916521" y="7590"/>
          <a:ext cx="299566" cy="34873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1"/>
              </a:solidFill>
            </a:rPr>
            <a:t>Surat </a:t>
          </a:r>
          <a:r>
            <a:rPr lang="en-US" sz="1800" kern="1200" dirty="0" err="1" smtClean="0">
              <a:solidFill>
                <a:schemeClr val="tx1"/>
              </a:solidFill>
            </a:rPr>
            <a:t>Dinas</a:t>
          </a:r>
          <a:endParaRPr lang="en-US" sz="1800" kern="1200" dirty="0">
            <a:solidFill>
              <a:schemeClr val="tx1"/>
            </a:solidFill>
          </a:endParaRPr>
        </a:p>
      </dsp:txBody>
      <dsp:txXfrm rot="-5400000">
        <a:off x="322609" y="1616126"/>
        <a:ext cx="3472766" cy="270318"/>
      </dsp:txXfrm>
    </dsp:sp>
    <dsp:sp modelId="{DFAA5BAE-2721-4451-9D81-CFE25CE995DD}">
      <dsp:nvSpPr>
        <dsp:cNvPr id="0" name=""/>
        <dsp:cNvSpPr/>
      </dsp:nvSpPr>
      <dsp:spPr>
        <a:xfrm rot="5400000">
          <a:off x="-69130" y="2070756"/>
          <a:ext cx="460871" cy="3226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1"/>
              </a:solidFill>
            </a:rPr>
            <a:t>6</a:t>
          </a:r>
          <a:endParaRPr lang="en-US" sz="900" kern="1200" dirty="0">
            <a:solidFill>
              <a:schemeClr val="tx1"/>
            </a:solidFill>
          </a:endParaRPr>
        </a:p>
      </dsp:txBody>
      <dsp:txXfrm rot="-5400000">
        <a:off x="2" y="2162930"/>
        <a:ext cx="322609" cy="138262"/>
      </dsp:txXfrm>
    </dsp:sp>
    <dsp:sp modelId="{8DDC231E-C94A-4B1E-88A2-199DC0AAF3AA}">
      <dsp:nvSpPr>
        <dsp:cNvPr id="0" name=""/>
        <dsp:cNvSpPr/>
      </dsp:nvSpPr>
      <dsp:spPr>
        <a:xfrm rot="5400000">
          <a:off x="1916521" y="407714"/>
          <a:ext cx="299566" cy="34873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1"/>
              </a:solidFill>
            </a:rPr>
            <a:t>Surat </a:t>
          </a:r>
          <a:r>
            <a:rPr lang="en-US" sz="1800" kern="1200" dirty="0" err="1" smtClean="0">
              <a:solidFill>
                <a:schemeClr val="tx1"/>
              </a:solidFill>
            </a:rPr>
            <a:t>Perjanjian</a:t>
          </a:r>
          <a:endParaRPr lang="en-US" sz="1800" kern="1200" dirty="0">
            <a:solidFill>
              <a:schemeClr val="tx1"/>
            </a:solidFill>
          </a:endParaRPr>
        </a:p>
      </dsp:txBody>
      <dsp:txXfrm rot="-5400000">
        <a:off x="322609" y="2016250"/>
        <a:ext cx="3472766" cy="270318"/>
      </dsp:txXfrm>
    </dsp:sp>
    <dsp:sp modelId="{CCCB4FE8-74AB-414D-9346-59D9F7F7613B}">
      <dsp:nvSpPr>
        <dsp:cNvPr id="0" name=""/>
        <dsp:cNvSpPr/>
      </dsp:nvSpPr>
      <dsp:spPr>
        <a:xfrm rot="5400000">
          <a:off x="-69130" y="2470879"/>
          <a:ext cx="460871" cy="3226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1"/>
              </a:solidFill>
            </a:rPr>
            <a:t>7</a:t>
          </a:r>
          <a:endParaRPr lang="en-US" sz="900" kern="1200" dirty="0">
            <a:solidFill>
              <a:schemeClr val="tx1"/>
            </a:solidFill>
          </a:endParaRPr>
        </a:p>
      </dsp:txBody>
      <dsp:txXfrm rot="-5400000">
        <a:off x="2" y="2563053"/>
        <a:ext cx="322609" cy="138262"/>
      </dsp:txXfrm>
    </dsp:sp>
    <dsp:sp modelId="{EDAE3D6C-2A2C-42F4-B738-CB323C7296D7}">
      <dsp:nvSpPr>
        <dsp:cNvPr id="0" name=""/>
        <dsp:cNvSpPr/>
      </dsp:nvSpPr>
      <dsp:spPr>
        <a:xfrm rot="5400000">
          <a:off x="1916521" y="807837"/>
          <a:ext cx="299566" cy="34873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1"/>
              </a:solidFill>
            </a:rPr>
            <a:t>Surat </a:t>
          </a:r>
          <a:r>
            <a:rPr lang="en-US" sz="1800" kern="1200" dirty="0" err="1" smtClean="0">
              <a:solidFill>
                <a:schemeClr val="tx1"/>
              </a:solidFill>
            </a:rPr>
            <a:t>Kuasa</a:t>
          </a:r>
          <a:endParaRPr lang="en-US" sz="1800" kern="1200" dirty="0">
            <a:solidFill>
              <a:schemeClr val="tx1"/>
            </a:solidFill>
          </a:endParaRPr>
        </a:p>
      </dsp:txBody>
      <dsp:txXfrm rot="-5400000">
        <a:off x="322609" y="2416373"/>
        <a:ext cx="3472766" cy="270318"/>
      </dsp:txXfrm>
    </dsp:sp>
    <dsp:sp modelId="{659D1B66-6A44-461C-A9BB-28AB9683FA31}">
      <dsp:nvSpPr>
        <dsp:cNvPr id="0" name=""/>
        <dsp:cNvSpPr/>
      </dsp:nvSpPr>
      <dsp:spPr>
        <a:xfrm rot="5400000">
          <a:off x="-69130" y="2871003"/>
          <a:ext cx="460871" cy="3226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1"/>
              </a:solidFill>
            </a:rPr>
            <a:t>8</a:t>
          </a:r>
          <a:endParaRPr lang="en-US" sz="900" kern="1200" dirty="0">
            <a:solidFill>
              <a:schemeClr val="tx1"/>
            </a:solidFill>
          </a:endParaRPr>
        </a:p>
      </dsp:txBody>
      <dsp:txXfrm rot="-5400000">
        <a:off x="2" y="2963177"/>
        <a:ext cx="322609" cy="138262"/>
      </dsp:txXfrm>
    </dsp:sp>
    <dsp:sp modelId="{319FED47-BADC-4A2D-928C-9742EB62850E}">
      <dsp:nvSpPr>
        <dsp:cNvPr id="0" name=""/>
        <dsp:cNvSpPr/>
      </dsp:nvSpPr>
      <dsp:spPr>
        <a:xfrm rot="5400000">
          <a:off x="1916521" y="1207960"/>
          <a:ext cx="299566" cy="34873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1"/>
              </a:solidFill>
            </a:rPr>
            <a:t>Surat </a:t>
          </a:r>
          <a:r>
            <a:rPr lang="en-US" sz="1800" kern="1200" dirty="0" err="1" smtClean="0">
              <a:solidFill>
                <a:schemeClr val="tx1"/>
              </a:solidFill>
            </a:rPr>
            <a:t>Pengantar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endParaRPr lang="en-US" sz="1800" kern="1200" dirty="0">
            <a:solidFill>
              <a:schemeClr val="tx1"/>
            </a:solidFill>
          </a:endParaRPr>
        </a:p>
      </dsp:txBody>
      <dsp:txXfrm rot="-5400000">
        <a:off x="322609" y="2816496"/>
        <a:ext cx="3472766" cy="270318"/>
      </dsp:txXfrm>
    </dsp:sp>
    <dsp:sp modelId="{FE072E66-F796-425F-BB25-68CC85EA65FC}">
      <dsp:nvSpPr>
        <dsp:cNvPr id="0" name=""/>
        <dsp:cNvSpPr/>
      </dsp:nvSpPr>
      <dsp:spPr>
        <a:xfrm rot="5400000">
          <a:off x="-69130" y="3271126"/>
          <a:ext cx="460871" cy="3226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1"/>
              </a:solidFill>
            </a:rPr>
            <a:t>9</a:t>
          </a:r>
          <a:endParaRPr lang="en-US" sz="900" kern="1200" dirty="0">
            <a:solidFill>
              <a:schemeClr val="tx1"/>
            </a:solidFill>
          </a:endParaRPr>
        </a:p>
      </dsp:txBody>
      <dsp:txXfrm rot="-5400000">
        <a:off x="2" y="3363300"/>
        <a:ext cx="322609" cy="138262"/>
      </dsp:txXfrm>
    </dsp:sp>
    <dsp:sp modelId="{9F306954-D17A-4C92-A246-F97D1915BB42}">
      <dsp:nvSpPr>
        <dsp:cNvPr id="0" name=""/>
        <dsp:cNvSpPr/>
      </dsp:nvSpPr>
      <dsp:spPr>
        <a:xfrm rot="5400000">
          <a:off x="1916521" y="1608083"/>
          <a:ext cx="299566" cy="34873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1"/>
              </a:solidFill>
            </a:rPr>
            <a:t>Nota </a:t>
          </a:r>
          <a:r>
            <a:rPr lang="en-US" sz="1800" kern="1200" dirty="0" err="1" smtClean="0">
              <a:solidFill>
                <a:schemeClr val="tx1"/>
              </a:solidFill>
            </a:rPr>
            <a:t>Dinas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endParaRPr lang="en-US" sz="1800" kern="1200" dirty="0">
            <a:solidFill>
              <a:schemeClr val="tx1"/>
            </a:solidFill>
          </a:endParaRPr>
        </a:p>
      </dsp:txBody>
      <dsp:txXfrm rot="-5400000">
        <a:off x="322609" y="3216619"/>
        <a:ext cx="3472766" cy="270318"/>
      </dsp:txXfrm>
    </dsp:sp>
    <dsp:sp modelId="{C2B97160-DAEE-444F-9481-C93831216811}">
      <dsp:nvSpPr>
        <dsp:cNvPr id="0" name=""/>
        <dsp:cNvSpPr/>
      </dsp:nvSpPr>
      <dsp:spPr>
        <a:xfrm rot="5400000">
          <a:off x="-69130" y="3671249"/>
          <a:ext cx="460871" cy="3226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1"/>
              </a:solidFill>
            </a:rPr>
            <a:t>10</a:t>
          </a:r>
          <a:endParaRPr lang="en-US" sz="900" kern="1200" dirty="0">
            <a:solidFill>
              <a:schemeClr val="tx1"/>
            </a:solidFill>
          </a:endParaRPr>
        </a:p>
      </dsp:txBody>
      <dsp:txXfrm rot="-5400000">
        <a:off x="2" y="3763423"/>
        <a:ext cx="322609" cy="138262"/>
      </dsp:txXfrm>
    </dsp:sp>
    <dsp:sp modelId="{B71D9619-1910-4B2E-9375-75CEAED8795B}">
      <dsp:nvSpPr>
        <dsp:cNvPr id="0" name=""/>
        <dsp:cNvSpPr/>
      </dsp:nvSpPr>
      <dsp:spPr>
        <a:xfrm rot="5400000">
          <a:off x="1916521" y="2008206"/>
          <a:ext cx="299566" cy="34873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>
              <a:solidFill>
                <a:schemeClr val="tx1"/>
              </a:solidFill>
            </a:rPr>
            <a:t>Disposisi</a:t>
          </a:r>
          <a:endParaRPr lang="en-US" sz="1800" kern="1200" dirty="0">
            <a:solidFill>
              <a:schemeClr val="tx1"/>
            </a:solidFill>
          </a:endParaRPr>
        </a:p>
      </dsp:txBody>
      <dsp:txXfrm rot="-5400000">
        <a:off x="322609" y="3616742"/>
        <a:ext cx="3472766" cy="2703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022011-0CC9-415E-BBFF-F0AA1AC497EB}">
      <dsp:nvSpPr>
        <dsp:cNvPr id="0" name=""/>
        <dsp:cNvSpPr/>
      </dsp:nvSpPr>
      <dsp:spPr>
        <a:xfrm rot="5400000">
          <a:off x="-76646" y="78661"/>
          <a:ext cx="510976" cy="3576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 smtClean="0">
              <a:solidFill>
                <a:schemeClr val="tx1"/>
              </a:solidFill>
            </a:rPr>
            <a:t>11</a:t>
          </a:r>
        </a:p>
      </dsp:txBody>
      <dsp:txXfrm rot="-5400000">
        <a:off x="1" y="180857"/>
        <a:ext cx="357683" cy="153293"/>
      </dsp:txXfrm>
    </dsp:sp>
    <dsp:sp modelId="{3804C004-259C-42A5-8CAD-D61461B16CC2}">
      <dsp:nvSpPr>
        <dsp:cNvPr id="0" name=""/>
        <dsp:cNvSpPr/>
      </dsp:nvSpPr>
      <dsp:spPr>
        <a:xfrm rot="5400000">
          <a:off x="1917774" y="-1558075"/>
          <a:ext cx="332134" cy="34523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0" kern="1200" dirty="0" err="1" smtClean="0">
              <a:solidFill>
                <a:schemeClr val="tx1"/>
              </a:solidFill>
            </a:rPr>
            <a:t>Telaahan</a:t>
          </a:r>
          <a:r>
            <a:rPr lang="en-US" sz="1900" b="0" kern="1200" dirty="0" smtClean="0">
              <a:solidFill>
                <a:schemeClr val="tx1"/>
              </a:solidFill>
            </a:rPr>
            <a:t> </a:t>
          </a:r>
          <a:r>
            <a:rPr lang="en-US" sz="1900" b="0" kern="1200" dirty="0" err="1" smtClean="0">
              <a:solidFill>
                <a:schemeClr val="tx1"/>
              </a:solidFill>
            </a:rPr>
            <a:t>Staf</a:t>
          </a:r>
          <a:endParaRPr lang="en-US" sz="1900" b="0" kern="1200" dirty="0">
            <a:solidFill>
              <a:schemeClr val="tx1"/>
            </a:solidFill>
          </a:endParaRPr>
        </a:p>
      </dsp:txBody>
      <dsp:txXfrm rot="-5400000">
        <a:off x="357684" y="18228"/>
        <a:ext cx="3436103" cy="299708"/>
      </dsp:txXfrm>
    </dsp:sp>
    <dsp:sp modelId="{D9B24FDB-D5B0-45FF-BD82-2E2A3319CB79}">
      <dsp:nvSpPr>
        <dsp:cNvPr id="0" name=""/>
        <dsp:cNvSpPr/>
      </dsp:nvSpPr>
      <dsp:spPr>
        <a:xfrm rot="5400000">
          <a:off x="-76646" y="522285"/>
          <a:ext cx="510976" cy="3576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 smtClean="0">
              <a:solidFill>
                <a:schemeClr val="tx1"/>
              </a:solidFill>
            </a:rPr>
            <a:t>12</a:t>
          </a:r>
          <a:endParaRPr lang="en-US" sz="1000" b="0" kern="1200" dirty="0">
            <a:solidFill>
              <a:schemeClr val="tx1"/>
            </a:solidFill>
          </a:endParaRPr>
        </a:p>
      </dsp:txBody>
      <dsp:txXfrm rot="-5400000">
        <a:off x="1" y="624481"/>
        <a:ext cx="357683" cy="153293"/>
      </dsp:txXfrm>
    </dsp:sp>
    <dsp:sp modelId="{12B51CD6-6AD8-41B0-A6DF-700543801662}">
      <dsp:nvSpPr>
        <dsp:cNvPr id="0" name=""/>
        <dsp:cNvSpPr/>
      </dsp:nvSpPr>
      <dsp:spPr>
        <a:xfrm rot="5400000">
          <a:off x="1917774" y="-1114451"/>
          <a:ext cx="332134" cy="34523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0" kern="1200" dirty="0" err="1" smtClean="0">
              <a:solidFill>
                <a:schemeClr val="tx1"/>
              </a:solidFill>
            </a:rPr>
            <a:t>Pengumumunan</a:t>
          </a:r>
          <a:endParaRPr lang="en-US" sz="1900" b="0" kern="1200" dirty="0">
            <a:solidFill>
              <a:schemeClr val="tx1"/>
            </a:solidFill>
          </a:endParaRPr>
        </a:p>
      </dsp:txBody>
      <dsp:txXfrm rot="-5400000">
        <a:off x="357684" y="461852"/>
        <a:ext cx="3436103" cy="299708"/>
      </dsp:txXfrm>
    </dsp:sp>
    <dsp:sp modelId="{0F26B734-B32D-430E-A910-A7D21CD06C82}">
      <dsp:nvSpPr>
        <dsp:cNvPr id="0" name=""/>
        <dsp:cNvSpPr/>
      </dsp:nvSpPr>
      <dsp:spPr>
        <a:xfrm rot="5400000">
          <a:off x="-76646" y="965909"/>
          <a:ext cx="510976" cy="3576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 smtClean="0">
              <a:solidFill>
                <a:schemeClr val="tx1"/>
              </a:solidFill>
            </a:rPr>
            <a:t>13</a:t>
          </a:r>
          <a:endParaRPr lang="en-US" sz="1000" b="0" kern="1200" dirty="0">
            <a:solidFill>
              <a:schemeClr val="tx1"/>
            </a:solidFill>
          </a:endParaRPr>
        </a:p>
      </dsp:txBody>
      <dsp:txXfrm rot="-5400000">
        <a:off x="1" y="1068105"/>
        <a:ext cx="357683" cy="153293"/>
      </dsp:txXfrm>
    </dsp:sp>
    <dsp:sp modelId="{0B071389-F735-4D1D-9865-EA14D1A5E7E8}">
      <dsp:nvSpPr>
        <dsp:cNvPr id="0" name=""/>
        <dsp:cNvSpPr/>
      </dsp:nvSpPr>
      <dsp:spPr>
        <a:xfrm rot="5400000">
          <a:off x="1917774" y="-670827"/>
          <a:ext cx="332134" cy="34523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0" kern="1200" smtClean="0">
              <a:solidFill>
                <a:schemeClr val="tx1"/>
              </a:solidFill>
            </a:rPr>
            <a:t>Laporan</a:t>
          </a:r>
          <a:endParaRPr lang="en-US" sz="1900" b="0" kern="1200" dirty="0">
            <a:solidFill>
              <a:schemeClr val="tx1"/>
            </a:solidFill>
          </a:endParaRPr>
        </a:p>
      </dsp:txBody>
      <dsp:txXfrm rot="-5400000">
        <a:off x="357684" y="905476"/>
        <a:ext cx="3436103" cy="299708"/>
      </dsp:txXfrm>
    </dsp:sp>
    <dsp:sp modelId="{B9246542-F5FA-49A7-B3E1-9264A9204AF0}">
      <dsp:nvSpPr>
        <dsp:cNvPr id="0" name=""/>
        <dsp:cNvSpPr/>
      </dsp:nvSpPr>
      <dsp:spPr>
        <a:xfrm rot="5400000">
          <a:off x="-76646" y="1409533"/>
          <a:ext cx="510976" cy="3576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 smtClean="0">
              <a:solidFill>
                <a:schemeClr val="tx1"/>
              </a:solidFill>
            </a:rPr>
            <a:t>14</a:t>
          </a:r>
          <a:endParaRPr lang="en-US" sz="1000" b="0" kern="1200" dirty="0">
            <a:solidFill>
              <a:schemeClr val="tx1"/>
            </a:solidFill>
          </a:endParaRPr>
        </a:p>
      </dsp:txBody>
      <dsp:txXfrm rot="-5400000">
        <a:off x="1" y="1511729"/>
        <a:ext cx="357683" cy="153293"/>
      </dsp:txXfrm>
    </dsp:sp>
    <dsp:sp modelId="{8BE5F488-B2CF-4DB7-A0A6-5A52895C1DEE}">
      <dsp:nvSpPr>
        <dsp:cNvPr id="0" name=""/>
        <dsp:cNvSpPr/>
      </dsp:nvSpPr>
      <dsp:spPr>
        <a:xfrm rot="5400000">
          <a:off x="1917774" y="-227203"/>
          <a:ext cx="332134" cy="34523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0" kern="1200" smtClean="0">
              <a:solidFill>
                <a:schemeClr val="tx1"/>
              </a:solidFill>
            </a:rPr>
            <a:t>Rekomendasi</a:t>
          </a:r>
          <a:endParaRPr lang="en-US" sz="1900" b="0" kern="1200" dirty="0">
            <a:solidFill>
              <a:schemeClr val="tx1"/>
            </a:solidFill>
          </a:endParaRPr>
        </a:p>
      </dsp:txBody>
      <dsp:txXfrm rot="-5400000">
        <a:off x="357684" y="1349100"/>
        <a:ext cx="3436103" cy="299708"/>
      </dsp:txXfrm>
    </dsp:sp>
    <dsp:sp modelId="{3877A502-2EB8-419B-A575-667E7456586F}">
      <dsp:nvSpPr>
        <dsp:cNvPr id="0" name=""/>
        <dsp:cNvSpPr/>
      </dsp:nvSpPr>
      <dsp:spPr>
        <a:xfrm rot="5400000">
          <a:off x="-76646" y="1853158"/>
          <a:ext cx="510976" cy="3576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 smtClean="0">
              <a:solidFill>
                <a:schemeClr val="tx1"/>
              </a:solidFill>
            </a:rPr>
            <a:t>15</a:t>
          </a:r>
          <a:endParaRPr lang="en-US" sz="1000" b="0" kern="1200" dirty="0">
            <a:solidFill>
              <a:schemeClr val="tx1"/>
            </a:solidFill>
          </a:endParaRPr>
        </a:p>
      </dsp:txBody>
      <dsp:txXfrm rot="-5400000">
        <a:off x="1" y="1955354"/>
        <a:ext cx="357683" cy="153293"/>
      </dsp:txXfrm>
    </dsp:sp>
    <dsp:sp modelId="{2D465D18-9EE1-46C7-90AB-3600A10C8612}">
      <dsp:nvSpPr>
        <dsp:cNvPr id="0" name=""/>
        <dsp:cNvSpPr/>
      </dsp:nvSpPr>
      <dsp:spPr>
        <a:xfrm rot="5400000">
          <a:off x="1917774" y="216420"/>
          <a:ext cx="332134" cy="34523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0" kern="1200" smtClean="0">
              <a:solidFill>
                <a:schemeClr val="tx1"/>
              </a:solidFill>
            </a:rPr>
            <a:t>Berita Acara</a:t>
          </a:r>
          <a:endParaRPr lang="en-US" sz="1900" b="0" kern="1200" dirty="0">
            <a:solidFill>
              <a:schemeClr val="tx1"/>
            </a:solidFill>
          </a:endParaRPr>
        </a:p>
      </dsp:txBody>
      <dsp:txXfrm rot="-5400000">
        <a:off x="357684" y="1792724"/>
        <a:ext cx="3436103" cy="299708"/>
      </dsp:txXfrm>
    </dsp:sp>
    <dsp:sp modelId="{768FFF8C-FA8D-4D44-98C1-9673A218E63D}">
      <dsp:nvSpPr>
        <dsp:cNvPr id="0" name=""/>
        <dsp:cNvSpPr/>
      </dsp:nvSpPr>
      <dsp:spPr>
        <a:xfrm rot="5400000">
          <a:off x="-76646" y="2296782"/>
          <a:ext cx="510976" cy="3576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 smtClean="0">
              <a:solidFill>
                <a:schemeClr val="tx1"/>
              </a:solidFill>
            </a:rPr>
            <a:t>16</a:t>
          </a:r>
          <a:endParaRPr lang="en-US" sz="1000" b="0" kern="1200" dirty="0">
            <a:solidFill>
              <a:schemeClr val="tx1"/>
            </a:solidFill>
          </a:endParaRPr>
        </a:p>
      </dsp:txBody>
      <dsp:txXfrm rot="-5400000">
        <a:off x="1" y="2398978"/>
        <a:ext cx="357683" cy="153293"/>
      </dsp:txXfrm>
    </dsp:sp>
    <dsp:sp modelId="{62236408-2DBA-49D0-BA73-09985F4662A6}">
      <dsp:nvSpPr>
        <dsp:cNvPr id="0" name=""/>
        <dsp:cNvSpPr/>
      </dsp:nvSpPr>
      <dsp:spPr>
        <a:xfrm rot="5400000">
          <a:off x="1917774" y="660045"/>
          <a:ext cx="332134" cy="34523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0" kern="1200" smtClean="0">
              <a:solidFill>
                <a:schemeClr val="tx1"/>
              </a:solidFill>
            </a:rPr>
            <a:t>Notulen</a:t>
          </a:r>
          <a:endParaRPr lang="en-US" sz="1900" b="0" kern="1200" dirty="0">
            <a:solidFill>
              <a:schemeClr val="tx1"/>
            </a:solidFill>
          </a:endParaRPr>
        </a:p>
      </dsp:txBody>
      <dsp:txXfrm rot="-5400000">
        <a:off x="357684" y="2236349"/>
        <a:ext cx="3436103" cy="299708"/>
      </dsp:txXfrm>
    </dsp:sp>
    <dsp:sp modelId="{F05C5ED7-F0A1-4940-87E7-DA596CCE0121}">
      <dsp:nvSpPr>
        <dsp:cNvPr id="0" name=""/>
        <dsp:cNvSpPr/>
      </dsp:nvSpPr>
      <dsp:spPr>
        <a:xfrm rot="5400000">
          <a:off x="-76646" y="2740406"/>
          <a:ext cx="510976" cy="3576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 smtClean="0">
              <a:solidFill>
                <a:schemeClr val="tx1"/>
              </a:solidFill>
            </a:rPr>
            <a:t>17</a:t>
          </a:r>
          <a:endParaRPr lang="en-US" sz="1000" b="0" kern="1200" dirty="0">
            <a:solidFill>
              <a:schemeClr val="tx1"/>
            </a:solidFill>
          </a:endParaRPr>
        </a:p>
      </dsp:txBody>
      <dsp:txXfrm rot="-5400000">
        <a:off x="1" y="2842602"/>
        <a:ext cx="357683" cy="153293"/>
      </dsp:txXfrm>
    </dsp:sp>
    <dsp:sp modelId="{96823131-EFC5-4D39-A438-87055220221E}">
      <dsp:nvSpPr>
        <dsp:cNvPr id="0" name=""/>
        <dsp:cNvSpPr/>
      </dsp:nvSpPr>
      <dsp:spPr>
        <a:xfrm rot="5400000">
          <a:off x="1917774" y="1103669"/>
          <a:ext cx="332134" cy="34523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0" kern="1200" smtClean="0">
              <a:solidFill>
                <a:schemeClr val="tx1"/>
              </a:solidFill>
            </a:rPr>
            <a:t>Piagam</a:t>
          </a:r>
          <a:endParaRPr lang="en-US" sz="1900" b="0" kern="1200" dirty="0">
            <a:solidFill>
              <a:schemeClr val="tx1"/>
            </a:solidFill>
          </a:endParaRPr>
        </a:p>
      </dsp:txBody>
      <dsp:txXfrm rot="-5400000">
        <a:off x="357684" y="2679973"/>
        <a:ext cx="3436103" cy="299708"/>
      </dsp:txXfrm>
    </dsp:sp>
    <dsp:sp modelId="{7392072A-DD2C-4CC4-84C5-F2378671C4C9}">
      <dsp:nvSpPr>
        <dsp:cNvPr id="0" name=""/>
        <dsp:cNvSpPr/>
      </dsp:nvSpPr>
      <dsp:spPr>
        <a:xfrm rot="5400000">
          <a:off x="-76646" y="3184030"/>
          <a:ext cx="510976" cy="3576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 smtClean="0">
              <a:solidFill>
                <a:schemeClr val="tx1"/>
              </a:solidFill>
            </a:rPr>
            <a:t>18</a:t>
          </a:r>
          <a:endParaRPr lang="en-US" sz="1000" b="0" kern="1200" dirty="0">
            <a:solidFill>
              <a:schemeClr val="tx1"/>
            </a:solidFill>
          </a:endParaRPr>
        </a:p>
      </dsp:txBody>
      <dsp:txXfrm rot="-5400000">
        <a:off x="1" y="3286226"/>
        <a:ext cx="357683" cy="153293"/>
      </dsp:txXfrm>
    </dsp:sp>
    <dsp:sp modelId="{F00D75FA-B43B-4FE5-9FF9-5DEFF7C7032B}">
      <dsp:nvSpPr>
        <dsp:cNvPr id="0" name=""/>
        <dsp:cNvSpPr/>
      </dsp:nvSpPr>
      <dsp:spPr>
        <a:xfrm rot="5400000">
          <a:off x="1917774" y="1547293"/>
          <a:ext cx="332134" cy="34523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0" kern="1200" smtClean="0">
              <a:solidFill>
                <a:schemeClr val="tx1"/>
              </a:solidFill>
            </a:rPr>
            <a:t>Sertifikat</a:t>
          </a:r>
          <a:endParaRPr lang="en-US" sz="1900" b="0" kern="1200" dirty="0">
            <a:solidFill>
              <a:schemeClr val="tx1"/>
            </a:solidFill>
          </a:endParaRPr>
        </a:p>
      </dsp:txBody>
      <dsp:txXfrm rot="-5400000">
        <a:off x="357684" y="3123597"/>
        <a:ext cx="3436103" cy="299708"/>
      </dsp:txXfrm>
    </dsp:sp>
    <dsp:sp modelId="{2C360A04-3B42-4FD4-BE8E-983B0992A441}">
      <dsp:nvSpPr>
        <dsp:cNvPr id="0" name=""/>
        <dsp:cNvSpPr/>
      </dsp:nvSpPr>
      <dsp:spPr>
        <a:xfrm rot="5400000">
          <a:off x="-76646" y="3627655"/>
          <a:ext cx="510976" cy="3576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 smtClean="0">
              <a:solidFill>
                <a:schemeClr val="tx1"/>
              </a:solidFill>
            </a:rPr>
            <a:t>19</a:t>
          </a:r>
          <a:endParaRPr lang="en-US" sz="1000" b="0" kern="1200" dirty="0">
            <a:solidFill>
              <a:schemeClr val="tx1"/>
            </a:solidFill>
          </a:endParaRPr>
        </a:p>
      </dsp:txBody>
      <dsp:txXfrm rot="-5400000">
        <a:off x="1" y="3729851"/>
        <a:ext cx="357683" cy="153293"/>
      </dsp:txXfrm>
    </dsp:sp>
    <dsp:sp modelId="{40DE3A98-FEBF-4744-804F-79EDFB305042}">
      <dsp:nvSpPr>
        <dsp:cNvPr id="0" name=""/>
        <dsp:cNvSpPr/>
      </dsp:nvSpPr>
      <dsp:spPr>
        <a:xfrm rot="5400000">
          <a:off x="1917774" y="1990917"/>
          <a:ext cx="332134" cy="34523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0" kern="1200" smtClean="0">
              <a:solidFill>
                <a:schemeClr val="tx1"/>
              </a:solidFill>
            </a:rPr>
            <a:t>Pengantar Dokumen</a:t>
          </a:r>
          <a:endParaRPr lang="en-US" sz="1900" b="0" kern="1200" dirty="0">
            <a:solidFill>
              <a:schemeClr val="tx1"/>
            </a:solidFill>
          </a:endParaRPr>
        </a:p>
      </dsp:txBody>
      <dsp:txXfrm rot="-5400000">
        <a:off x="357684" y="3567221"/>
        <a:ext cx="3436103" cy="2997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75733-8BF8-4BA3-80EE-22CCBC1C3B5A}">
      <dsp:nvSpPr>
        <dsp:cNvPr id="0" name=""/>
        <dsp:cNvSpPr/>
      </dsp:nvSpPr>
      <dsp:spPr>
        <a:xfrm>
          <a:off x="-304800" y="0"/>
          <a:ext cx="6096000" cy="894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7150" cap="flat" cmpd="thickThin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1. </a:t>
          </a:r>
          <a:r>
            <a:rPr lang="en-US" sz="1600" kern="1200" dirty="0" err="1" smtClean="0">
              <a:solidFill>
                <a:schemeClr val="tx1"/>
              </a:solidFill>
            </a:rPr>
            <a:t>ruang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tepi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atas</a:t>
          </a:r>
          <a:r>
            <a:rPr lang="en-US" sz="1600" kern="1200" dirty="0" smtClean="0">
              <a:solidFill>
                <a:schemeClr val="tx1"/>
              </a:solidFill>
            </a:rPr>
            <a:t>, </a:t>
          </a:r>
          <a:r>
            <a:rPr lang="en-US" sz="1600" kern="1200" dirty="0" err="1" smtClean="0">
              <a:solidFill>
                <a:schemeClr val="tx1"/>
              </a:solidFill>
            </a:rPr>
            <a:t>apabila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menggunakan</a:t>
          </a:r>
          <a:r>
            <a:rPr lang="en-US" sz="1600" kern="1200" dirty="0" smtClean="0">
              <a:solidFill>
                <a:schemeClr val="tx1"/>
              </a:solidFill>
            </a:rPr>
            <a:t> kop </a:t>
          </a:r>
          <a:r>
            <a:rPr lang="en-US" sz="1600" kern="1200" dirty="0" err="1" smtClean="0">
              <a:solidFill>
                <a:schemeClr val="tx1"/>
              </a:solidFill>
            </a:rPr>
            <a:t>naskah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dinas</a:t>
          </a:r>
          <a:r>
            <a:rPr lang="en-US" sz="1600" kern="1200" dirty="0" smtClean="0">
              <a:solidFill>
                <a:schemeClr val="tx1"/>
              </a:solidFill>
            </a:rPr>
            <a:t>, 2 </a:t>
          </a:r>
          <a:r>
            <a:rPr lang="en-US" sz="1600" kern="1200" dirty="0" err="1" smtClean="0">
              <a:solidFill>
                <a:schemeClr val="tx1"/>
              </a:solidFill>
            </a:rPr>
            <a:t>spasi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dibawah</a:t>
          </a:r>
          <a:r>
            <a:rPr lang="en-US" sz="1600" kern="1200" dirty="0" smtClean="0">
              <a:solidFill>
                <a:schemeClr val="tx1"/>
              </a:solidFill>
            </a:rPr>
            <a:t> kop, </a:t>
          </a:r>
          <a:r>
            <a:rPr lang="en-US" sz="1600" kern="1200" dirty="0" err="1" smtClean="0">
              <a:solidFill>
                <a:schemeClr val="tx1"/>
              </a:solidFill>
            </a:rPr>
            <a:t>dan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apabila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tanpa</a:t>
          </a:r>
          <a:r>
            <a:rPr lang="en-US" sz="1600" kern="1200" dirty="0" smtClean="0">
              <a:solidFill>
                <a:schemeClr val="tx1"/>
              </a:solidFill>
            </a:rPr>
            <a:t> kop </a:t>
          </a:r>
          <a:r>
            <a:rPr lang="en-US" sz="1600" kern="1200" dirty="0" err="1" smtClean="0">
              <a:solidFill>
                <a:schemeClr val="tx1"/>
              </a:solidFill>
            </a:rPr>
            <a:t>naskah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dinas</a:t>
          </a:r>
          <a:r>
            <a:rPr lang="en-US" sz="1600" kern="1200" dirty="0" smtClean="0">
              <a:solidFill>
                <a:schemeClr val="tx1"/>
              </a:solidFill>
            </a:rPr>
            <a:t>, </a:t>
          </a:r>
          <a:r>
            <a:rPr lang="en-US" sz="1600" kern="1200" dirty="0" err="1" smtClean="0">
              <a:solidFill>
                <a:schemeClr val="tx1"/>
              </a:solidFill>
            </a:rPr>
            <a:t>sekurang-kurangnya</a:t>
          </a:r>
          <a:r>
            <a:rPr lang="en-US" sz="1600" kern="1200" dirty="0" smtClean="0">
              <a:solidFill>
                <a:schemeClr val="tx1"/>
              </a:solidFill>
            </a:rPr>
            <a:t> 2 cm </a:t>
          </a:r>
          <a:r>
            <a:rPr lang="en-US" sz="1600" kern="1200" dirty="0" err="1" smtClean="0">
              <a:solidFill>
                <a:schemeClr val="tx1"/>
              </a:solidFill>
            </a:rPr>
            <a:t>dari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tepi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atas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kertas</a:t>
          </a:r>
          <a:r>
            <a:rPr lang="en-US" sz="1600" kern="1200" dirty="0" smtClean="0">
              <a:solidFill>
                <a:schemeClr val="tx1"/>
              </a:solidFill>
            </a:rPr>
            <a:t>; 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-278613" y="26187"/>
        <a:ext cx="4808678" cy="841706"/>
      </dsp:txXfrm>
    </dsp:sp>
    <dsp:sp modelId="{A63D07D7-0D0B-46EE-9EF2-DC3BFB12BC2A}">
      <dsp:nvSpPr>
        <dsp:cNvPr id="0" name=""/>
        <dsp:cNvSpPr/>
      </dsp:nvSpPr>
      <dsp:spPr>
        <a:xfrm>
          <a:off x="713232" y="1056640"/>
          <a:ext cx="4876800" cy="894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7150" cap="flat" cmpd="thickThin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2. </a:t>
          </a:r>
          <a:r>
            <a:rPr lang="en-US" sz="1600" kern="1200" dirty="0" err="1" smtClean="0">
              <a:solidFill>
                <a:schemeClr val="tx1"/>
              </a:solidFill>
            </a:rPr>
            <a:t>ruang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tepi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bawah</a:t>
          </a:r>
          <a:r>
            <a:rPr lang="en-US" sz="1600" kern="1200" dirty="0" smtClean="0">
              <a:solidFill>
                <a:schemeClr val="tx1"/>
              </a:solidFill>
            </a:rPr>
            <a:t>, </a:t>
          </a:r>
          <a:r>
            <a:rPr lang="en-US" sz="1600" kern="1200" dirty="0" err="1" smtClean="0">
              <a:solidFill>
                <a:schemeClr val="tx1"/>
              </a:solidFill>
            </a:rPr>
            <a:t>sekurang-kurangnya</a:t>
          </a:r>
          <a:r>
            <a:rPr lang="en-US" sz="1600" kern="1200" dirty="0" smtClean="0">
              <a:solidFill>
                <a:schemeClr val="tx1"/>
              </a:solidFill>
            </a:rPr>
            <a:t> 2,5 cm </a:t>
          </a:r>
          <a:r>
            <a:rPr lang="en-US" sz="1600" kern="1200" dirty="0" err="1" smtClean="0">
              <a:solidFill>
                <a:schemeClr val="tx1"/>
              </a:solidFill>
            </a:rPr>
            <a:t>dari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tepi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bawah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kertas</a:t>
          </a:r>
          <a:r>
            <a:rPr lang="en-US" sz="1600" kern="1200" dirty="0" smtClean="0">
              <a:solidFill>
                <a:schemeClr val="tx1"/>
              </a:solidFill>
            </a:rPr>
            <a:t>; 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739419" y="1082827"/>
        <a:ext cx="3834841" cy="841706"/>
      </dsp:txXfrm>
    </dsp:sp>
    <dsp:sp modelId="{59815801-7837-4DD5-A2D9-75FC2550E44C}">
      <dsp:nvSpPr>
        <dsp:cNvPr id="0" name=""/>
        <dsp:cNvSpPr/>
      </dsp:nvSpPr>
      <dsp:spPr>
        <a:xfrm>
          <a:off x="1115568" y="2113280"/>
          <a:ext cx="4876800" cy="894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7150" cap="flat" cmpd="thickThin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3. </a:t>
          </a:r>
          <a:r>
            <a:rPr lang="en-US" sz="1600" kern="1200" dirty="0" err="1" smtClean="0">
              <a:solidFill>
                <a:schemeClr val="tx1"/>
              </a:solidFill>
            </a:rPr>
            <a:t>ruang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tepi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kiri</a:t>
          </a:r>
          <a:r>
            <a:rPr lang="en-US" sz="1600" kern="1200" dirty="0" smtClean="0">
              <a:solidFill>
                <a:schemeClr val="tx1"/>
              </a:solidFill>
            </a:rPr>
            <a:t>, </a:t>
          </a:r>
          <a:r>
            <a:rPr lang="en-US" sz="1600" kern="1200" dirty="0" err="1" smtClean="0">
              <a:solidFill>
                <a:schemeClr val="tx1"/>
              </a:solidFill>
            </a:rPr>
            <a:t>sekurang-kurangnya</a:t>
          </a:r>
          <a:r>
            <a:rPr lang="en-US" sz="1600" kern="1200" dirty="0" smtClean="0">
              <a:solidFill>
                <a:schemeClr val="tx1"/>
              </a:solidFill>
            </a:rPr>
            <a:t> 3 cm </a:t>
          </a:r>
          <a:r>
            <a:rPr lang="en-US" sz="1600" kern="1200" dirty="0" err="1" smtClean="0">
              <a:solidFill>
                <a:schemeClr val="tx1"/>
              </a:solidFill>
            </a:rPr>
            <a:t>dari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tepi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kiri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kertas</a:t>
          </a:r>
          <a:r>
            <a:rPr lang="en-US" sz="1600" kern="1200" dirty="0" smtClean="0">
              <a:solidFill>
                <a:schemeClr val="tx1"/>
              </a:solidFill>
            </a:rPr>
            <a:t>; </a:t>
          </a:r>
          <a:r>
            <a:rPr lang="en-US" sz="1600" kern="1200" dirty="0" err="1" smtClean="0">
              <a:solidFill>
                <a:schemeClr val="tx1"/>
              </a:solidFill>
            </a:rPr>
            <a:t>dan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1141755" y="2139467"/>
        <a:ext cx="3840937" cy="841706"/>
      </dsp:txXfrm>
    </dsp:sp>
    <dsp:sp modelId="{94FB4A42-FFCB-425F-A89F-1B3CCE7DDFB4}">
      <dsp:nvSpPr>
        <dsp:cNvPr id="0" name=""/>
        <dsp:cNvSpPr/>
      </dsp:nvSpPr>
      <dsp:spPr>
        <a:xfrm>
          <a:off x="1524000" y="3169919"/>
          <a:ext cx="4876800" cy="894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7150" cap="flat" cmpd="thickThin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 smtClean="0">
              <a:solidFill>
                <a:schemeClr val="tx1"/>
              </a:solidFill>
            </a:rPr>
            <a:t>4. ruang tepi kanan, sekurang-kurangnya 2 cm dari tepi kanan kertas. 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1550187" y="3196106"/>
        <a:ext cx="3834841" cy="841706"/>
      </dsp:txXfrm>
    </dsp:sp>
    <dsp:sp modelId="{50050A44-A3A7-4E66-8C12-923A013E13BE}">
      <dsp:nvSpPr>
        <dsp:cNvPr id="0" name=""/>
        <dsp:cNvSpPr/>
      </dsp:nvSpPr>
      <dsp:spPr>
        <a:xfrm>
          <a:off x="4600448" y="684783"/>
          <a:ext cx="581152" cy="58115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solidFill>
              <a:schemeClr val="tx1"/>
            </a:solidFill>
          </a:endParaRPr>
        </a:p>
      </dsp:txBody>
      <dsp:txXfrm>
        <a:off x="4731207" y="684783"/>
        <a:ext cx="319634" cy="437317"/>
      </dsp:txXfrm>
    </dsp:sp>
    <dsp:sp modelId="{9CB5D859-7E4B-4763-8C27-E38DF8F03736}">
      <dsp:nvSpPr>
        <dsp:cNvPr id="0" name=""/>
        <dsp:cNvSpPr/>
      </dsp:nvSpPr>
      <dsp:spPr>
        <a:xfrm>
          <a:off x="5008880" y="1741423"/>
          <a:ext cx="581152" cy="58115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solidFill>
              <a:schemeClr val="tx1"/>
            </a:solidFill>
          </a:endParaRPr>
        </a:p>
      </dsp:txBody>
      <dsp:txXfrm>
        <a:off x="5139639" y="1741423"/>
        <a:ext cx="319634" cy="437317"/>
      </dsp:txXfrm>
    </dsp:sp>
    <dsp:sp modelId="{62CEBA2A-F8E4-47EA-B885-A81397427907}">
      <dsp:nvSpPr>
        <dsp:cNvPr id="0" name=""/>
        <dsp:cNvSpPr/>
      </dsp:nvSpPr>
      <dsp:spPr>
        <a:xfrm>
          <a:off x="5411215" y="2798064"/>
          <a:ext cx="581152" cy="58115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solidFill>
              <a:schemeClr val="tx1"/>
            </a:solidFill>
          </a:endParaRPr>
        </a:p>
      </dsp:txBody>
      <dsp:txXfrm>
        <a:off x="5541974" y="2798064"/>
        <a:ext cx="319634" cy="4373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5C5FD4-34F4-4D90-8B19-A6EE8E85D1BA}">
      <dsp:nvSpPr>
        <dsp:cNvPr id="0" name=""/>
        <dsp:cNvSpPr/>
      </dsp:nvSpPr>
      <dsp:spPr>
        <a:xfrm>
          <a:off x="-212353" y="0"/>
          <a:ext cx="7290327" cy="1219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1. </a:t>
          </a:r>
          <a:r>
            <a:rPr lang="en-US" sz="1800" b="1" kern="1200" dirty="0" err="1" smtClean="0">
              <a:solidFill>
                <a:schemeClr val="tx1"/>
              </a:solidFill>
            </a:rPr>
            <a:t>Perubahan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r>
            <a:rPr lang="en-US" sz="1800" kern="1200" dirty="0" smtClean="0">
              <a:solidFill>
                <a:schemeClr val="tx1"/>
              </a:solidFill>
            </a:rPr>
            <a:t/>
          </a:r>
          <a:br>
            <a:rPr lang="en-US" sz="1800" kern="1200" dirty="0" smtClean="0">
              <a:solidFill>
                <a:schemeClr val="tx1"/>
              </a:solidFill>
            </a:rPr>
          </a:br>
          <a:r>
            <a:rPr lang="en-US" sz="1800" kern="1200" dirty="0" smtClean="0">
              <a:solidFill>
                <a:schemeClr val="tx1"/>
              </a:solidFill>
            </a:rPr>
            <a:t>    </a:t>
          </a:r>
          <a:r>
            <a:rPr lang="en-US" sz="1800" kern="1200" dirty="0" err="1" smtClean="0">
              <a:solidFill>
                <a:schemeClr val="tx1"/>
              </a:solidFill>
            </a:rPr>
            <a:t>Perubahan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adalah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mengubah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bagian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tertentu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dari</a:t>
          </a:r>
          <a:r>
            <a:rPr lang="en-US" sz="1800" kern="1200" dirty="0" smtClean="0">
              <a:solidFill>
                <a:schemeClr val="tx1"/>
              </a:solidFill>
            </a:rPr>
            <a:t/>
          </a:r>
          <a:br>
            <a:rPr lang="en-US" sz="1800" kern="1200" dirty="0" smtClean="0">
              <a:solidFill>
                <a:schemeClr val="tx1"/>
              </a:solidFill>
            </a:rPr>
          </a:br>
          <a:r>
            <a:rPr lang="en-US" sz="1800" kern="1200" dirty="0" smtClean="0">
              <a:solidFill>
                <a:schemeClr val="tx1"/>
              </a:solidFill>
            </a:rPr>
            <a:t>    </a:t>
          </a:r>
          <a:r>
            <a:rPr lang="en-US" sz="1800" kern="1200" dirty="0" err="1" smtClean="0">
              <a:solidFill>
                <a:schemeClr val="tx1"/>
              </a:solidFill>
            </a:rPr>
            <a:t>naskah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dinas</a:t>
          </a:r>
          <a:r>
            <a:rPr lang="en-US" sz="1800" kern="1200" dirty="0" smtClean="0">
              <a:solidFill>
                <a:schemeClr val="tx1"/>
              </a:solidFill>
            </a:rPr>
            <a:t> yang </a:t>
          </a:r>
          <a:r>
            <a:rPr lang="en-US" sz="1800" kern="1200" dirty="0" err="1" smtClean="0">
              <a:solidFill>
                <a:schemeClr val="tx1"/>
              </a:solidFill>
            </a:rPr>
            <a:t>dinyatakan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dengan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lembar</a:t>
          </a:r>
          <a:r>
            <a:rPr lang="en-US" sz="1800" kern="1200" dirty="0" smtClean="0">
              <a:solidFill>
                <a:schemeClr val="tx1"/>
              </a:solidFill>
            </a:rPr>
            <a:t/>
          </a:r>
          <a:br>
            <a:rPr lang="en-US" sz="1800" kern="1200" dirty="0" smtClean="0">
              <a:solidFill>
                <a:schemeClr val="tx1"/>
              </a:solidFill>
            </a:rPr>
          </a:br>
          <a:r>
            <a:rPr lang="en-US" sz="1800" kern="1200" dirty="0" smtClean="0">
              <a:solidFill>
                <a:schemeClr val="tx1"/>
              </a:solidFill>
            </a:rPr>
            <a:t>    </a:t>
          </a:r>
          <a:r>
            <a:rPr lang="en-US" sz="1800" kern="1200" dirty="0" err="1" smtClean="0">
              <a:solidFill>
                <a:schemeClr val="tx1"/>
              </a:solidFill>
            </a:rPr>
            <a:t>perubahan</a:t>
          </a:r>
          <a:r>
            <a:rPr lang="en-US" sz="1800" kern="1200" dirty="0" smtClean="0">
              <a:solidFill>
                <a:schemeClr val="tx1"/>
              </a:solidFill>
            </a:rPr>
            <a:t>. 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-176644" y="35709"/>
        <a:ext cx="5897749" cy="1147782"/>
      </dsp:txXfrm>
    </dsp:sp>
    <dsp:sp modelId="{B96D0FDB-8D00-4DA2-8946-2A775737208A}">
      <dsp:nvSpPr>
        <dsp:cNvPr id="0" name=""/>
        <dsp:cNvSpPr/>
      </dsp:nvSpPr>
      <dsp:spPr>
        <a:xfrm>
          <a:off x="393436" y="1422399"/>
          <a:ext cx="7290327" cy="1219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2. </a:t>
          </a:r>
          <a:r>
            <a:rPr lang="en-US" sz="1800" b="1" kern="1200" dirty="0" err="1" smtClean="0">
              <a:solidFill>
                <a:schemeClr val="tx1"/>
              </a:solidFill>
            </a:rPr>
            <a:t>Pembatalan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r>
            <a:rPr lang="en-US" sz="1800" kern="1200" dirty="0" smtClean="0">
              <a:solidFill>
                <a:schemeClr val="tx1"/>
              </a:solidFill>
            </a:rPr>
            <a:t/>
          </a:r>
          <a:br>
            <a:rPr lang="en-US" sz="1800" kern="1200" dirty="0" smtClean="0">
              <a:solidFill>
                <a:schemeClr val="tx1"/>
              </a:solidFill>
            </a:rPr>
          </a:br>
          <a:r>
            <a:rPr lang="en-US" sz="1800" kern="1200" dirty="0" smtClean="0">
              <a:solidFill>
                <a:schemeClr val="tx1"/>
              </a:solidFill>
            </a:rPr>
            <a:t>    </a:t>
          </a:r>
          <a:r>
            <a:rPr lang="en-US" sz="1800" kern="1200" dirty="0" err="1" smtClean="0">
              <a:solidFill>
                <a:schemeClr val="tx1"/>
              </a:solidFill>
            </a:rPr>
            <a:t>Pembatalan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adalah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menyatakan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bahwa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seluruh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br>
            <a:rPr lang="en-US" sz="1800" kern="1200" dirty="0" smtClean="0">
              <a:solidFill>
                <a:schemeClr val="tx1"/>
              </a:solidFill>
            </a:rPr>
          </a:br>
          <a:r>
            <a:rPr lang="en-US" sz="1800" kern="1200" dirty="0" smtClean="0">
              <a:solidFill>
                <a:schemeClr val="tx1"/>
              </a:solidFill>
            </a:rPr>
            <a:t>    </a:t>
          </a:r>
          <a:r>
            <a:rPr lang="en-US" sz="1800" kern="1200" dirty="0" err="1" smtClean="0">
              <a:solidFill>
                <a:schemeClr val="tx1"/>
              </a:solidFill>
            </a:rPr>
            <a:t>materi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naskah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dinas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tidak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diberlakukan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lagi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melalui</a:t>
          </a:r>
          <a:r>
            <a:rPr lang="en-US" sz="1800" kern="1200" dirty="0" smtClean="0">
              <a:solidFill>
                <a:schemeClr val="tx1"/>
              </a:solidFill>
            </a:rPr>
            <a:t>     </a:t>
          </a:r>
          <a:br>
            <a:rPr lang="en-US" sz="1800" kern="1200" dirty="0" smtClean="0">
              <a:solidFill>
                <a:schemeClr val="tx1"/>
              </a:solidFill>
            </a:rPr>
          </a:br>
          <a:r>
            <a:rPr lang="en-US" sz="1800" kern="1200" dirty="0" smtClean="0">
              <a:solidFill>
                <a:schemeClr val="tx1"/>
              </a:solidFill>
            </a:rPr>
            <a:t>    </a:t>
          </a:r>
          <a:r>
            <a:rPr lang="en-US" sz="1800" kern="1200" dirty="0" err="1" smtClean="0">
              <a:solidFill>
                <a:schemeClr val="tx1"/>
              </a:solidFill>
            </a:rPr>
            <a:t>suatu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persyaratan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pembatalan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dalam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naskah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dinas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br>
            <a:rPr lang="en-US" sz="1800" kern="1200" dirty="0" smtClean="0">
              <a:solidFill>
                <a:schemeClr val="tx1"/>
              </a:solidFill>
            </a:rPr>
          </a:br>
          <a:r>
            <a:rPr lang="en-US" sz="1800" kern="1200" dirty="0" smtClean="0">
              <a:solidFill>
                <a:schemeClr val="tx1"/>
              </a:solidFill>
            </a:rPr>
            <a:t>    yang </a:t>
          </a:r>
          <a:r>
            <a:rPr lang="en-US" sz="1800" kern="1200" dirty="0" err="1" smtClean="0">
              <a:solidFill>
                <a:schemeClr val="tx1"/>
              </a:solidFill>
            </a:rPr>
            <a:t>baru</a:t>
          </a:r>
          <a:r>
            <a:rPr lang="en-US" sz="1800" kern="1200" dirty="0" smtClean="0">
              <a:solidFill>
                <a:schemeClr val="tx1"/>
              </a:solidFill>
            </a:rPr>
            <a:t>. 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429145" y="1458108"/>
        <a:ext cx="5734142" cy="1147782"/>
      </dsp:txXfrm>
    </dsp:sp>
    <dsp:sp modelId="{9B4D479B-8B52-48C2-B743-6FB26D6627CC}">
      <dsp:nvSpPr>
        <dsp:cNvPr id="0" name=""/>
        <dsp:cNvSpPr/>
      </dsp:nvSpPr>
      <dsp:spPr>
        <a:xfrm>
          <a:off x="999226" y="2844799"/>
          <a:ext cx="7290327" cy="1219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3. </a:t>
          </a:r>
          <a:r>
            <a:rPr lang="en-US" sz="1800" b="1" kern="1200" dirty="0" err="1" smtClean="0">
              <a:solidFill>
                <a:schemeClr val="tx1"/>
              </a:solidFill>
            </a:rPr>
            <a:t>Ralat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r>
            <a:rPr lang="en-US" sz="1800" kern="1200" dirty="0" smtClean="0">
              <a:solidFill>
                <a:schemeClr val="tx1"/>
              </a:solidFill>
            </a:rPr>
            <a:t/>
          </a:r>
          <a:br>
            <a:rPr lang="en-US" sz="1800" kern="1200" dirty="0" smtClean="0">
              <a:solidFill>
                <a:schemeClr val="tx1"/>
              </a:solidFill>
            </a:rPr>
          </a:br>
          <a:r>
            <a:rPr lang="en-US" sz="1800" kern="1200" dirty="0" smtClean="0">
              <a:solidFill>
                <a:schemeClr val="tx1"/>
              </a:solidFill>
            </a:rPr>
            <a:t>    </a:t>
          </a:r>
          <a:r>
            <a:rPr lang="en-US" sz="1800" kern="1200" dirty="0" err="1" smtClean="0">
              <a:solidFill>
                <a:schemeClr val="tx1"/>
              </a:solidFill>
            </a:rPr>
            <a:t>Ralat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adalah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perbaikan</a:t>
          </a:r>
          <a:r>
            <a:rPr lang="en-US" sz="1800" kern="1200" dirty="0" smtClean="0">
              <a:solidFill>
                <a:schemeClr val="tx1"/>
              </a:solidFill>
            </a:rPr>
            <a:t> yang </a:t>
          </a:r>
          <a:r>
            <a:rPr lang="en-US" sz="1800" kern="1200" dirty="0" err="1" smtClean="0">
              <a:solidFill>
                <a:schemeClr val="tx1"/>
              </a:solidFill>
            </a:rPr>
            <a:t>dilakukan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terhadap</a:t>
          </a:r>
          <a:r>
            <a:rPr lang="en-US" sz="1800" kern="1200" dirty="0" smtClean="0">
              <a:solidFill>
                <a:schemeClr val="tx1"/>
              </a:solidFill>
            </a:rPr>
            <a:t/>
          </a:r>
          <a:br>
            <a:rPr lang="en-US" sz="1800" kern="1200" dirty="0" smtClean="0">
              <a:solidFill>
                <a:schemeClr val="tx1"/>
              </a:solidFill>
            </a:rPr>
          </a:br>
          <a:r>
            <a:rPr lang="en-US" sz="1800" kern="1200" dirty="0" smtClean="0">
              <a:solidFill>
                <a:schemeClr val="tx1"/>
              </a:solidFill>
            </a:rPr>
            <a:t>    </a:t>
          </a:r>
          <a:r>
            <a:rPr lang="en-US" sz="1800" kern="1200" dirty="0" err="1" smtClean="0">
              <a:solidFill>
                <a:schemeClr val="tx1"/>
              </a:solidFill>
            </a:rPr>
            <a:t>sebagian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materi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naskah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dinas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melalui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pernyataan</a:t>
          </a:r>
          <a:r>
            <a:rPr lang="en-US" sz="1800" kern="1200" dirty="0" smtClean="0">
              <a:solidFill>
                <a:schemeClr val="tx1"/>
              </a:solidFill>
            </a:rPr>
            <a:t/>
          </a:r>
          <a:br>
            <a:rPr lang="en-US" sz="1800" kern="1200" dirty="0" smtClean="0">
              <a:solidFill>
                <a:schemeClr val="tx1"/>
              </a:solidFill>
            </a:rPr>
          </a:br>
          <a:r>
            <a:rPr lang="en-US" sz="1800" kern="1200" dirty="0" smtClean="0">
              <a:solidFill>
                <a:schemeClr val="tx1"/>
              </a:solidFill>
            </a:rPr>
            <a:t>    </a:t>
          </a:r>
          <a:r>
            <a:rPr lang="en-US" sz="1800" kern="1200" dirty="0" err="1" smtClean="0">
              <a:solidFill>
                <a:schemeClr val="tx1"/>
              </a:solidFill>
            </a:rPr>
            <a:t>ralat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dalam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naskah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dinas</a:t>
          </a:r>
          <a:r>
            <a:rPr lang="en-US" sz="1800" kern="1200" dirty="0" smtClean="0">
              <a:solidFill>
                <a:schemeClr val="tx1"/>
              </a:solidFill>
            </a:rPr>
            <a:t> yang </a:t>
          </a:r>
          <a:r>
            <a:rPr lang="en-US" sz="1800" kern="1200" dirty="0" err="1" smtClean="0">
              <a:solidFill>
                <a:schemeClr val="tx1"/>
              </a:solidFill>
            </a:rPr>
            <a:t>baru</a:t>
          </a:r>
          <a:r>
            <a:rPr lang="en-US" sz="1800" kern="1200" dirty="0" smtClean="0">
              <a:solidFill>
                <a:schemeClr val="tx1"/>
              </a:solidFill>
            </a:rPr>
            <a:t>. 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034935" y="2880508"/>
        <a:ext cx="5734142" cy="1147782"/>
      </dsp:txXfrm>
    </dsp:sp>
    <dsp:sp modelId="{9062EA26-CB63-42D8-BE9E-17B487F5C64B}">
      <dsp:nvSpPr>
        <dsp:cNvPr id="0" name=""/>
        <dsp:cNvSpPr/>
      </dsp:nvSpPr>
      <dsp:spPr>
        <a:xfrm>
          <a:off x="6073140" y="924560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6251448" y="924560"/>
        <a:ext cx="435864" cy="596341"/>
      </dsp:txXfrm>
    </dsp:sp>
    <dsp:sp modelId="{B7832BE1-1231-433B-9E53-0B443EDC2BE1}">
      <dsp:nvSpPr>
        <dsp:cNvPr id="0" name=""/>
        <dsp:cNvSpPr/>
      </dsp:nvSpPr>
      <dsp:spPr>
        <a:xfrm>
          <a:off x="6678930" y="2338832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6857238" y="2338832"/>
        <a:ext cx="435864" cy="5963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C566A-F338-4E4D-A8E4-4A4C20E6FC18}">
      <dsp:nvSpPr>
        <dsp:cNvPr id="0" name=""/>
        <dsp:cNvSpPr/>
      </dsp:nvSpPr>
      <dsp:spPr>
        <a:xfrm>
          <a:off x="3086099" y="0"/>
          <a:ext cx="2057400" cy="1131490"/>
        </a:xfrm>
        <a:prstGeom prst="trapezoid">
          <a:avLst>
            <a:gd name="adj" fmla="val 90915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Sangat</a:t>
          </a:r>
          <a:r>
            <a:rPr lang="en-US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Rahasia</a:t>
          </a:r>
          <a:endParaRPr lang="en-US" sz="1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771895" y="377161"/>
        <a:ext cx="685808" cy="754329"/>
      </dsp:txXfrm>
    </dsp:sp>
    <dsp:sp modelId="{905A291E-D46F-412D-88DA-531E4BA9A2D4}">
      <dsp:nvSpPr>
        <dsp:cNvPr id="0" name=""/>
        <dsp:cNvSpPr/>
      </dsp:nvSpPr>
      <dsp:spPr>
        <a:xfrm>
          <a:off x="2057399" y="1131490"/>
          <a:ext cx="4114800" cy="1131490"/>
        </a:xfrm>
        <a:prstGeom prst="trapezoid">
          <a:avLst>
            <a:gd name="adj" fmla="val 90915"/>
          </a:avLst>
        </a:prstGeom>
        <a:solidFill>
          <a:srgbClr val="4BACC6">
            <a:hueOff val="-3311292"/>
            <a:satOff val="13270"/>
            <a:lumOff val="287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Rahasia</a:t>
          </a:r>
          <a:endParaRPr lang="en-US" sz="28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463285" y="1421614"/>
        <a:ext cx="1303028" cy="841366"/>
      </dsp:txXfrm>
    </dsp:sp>
    <dsp:sp modelId="{2C4BB22E-8AAE-4B6A-B122-6FF4401392B0}">
      <dsp:nvSpPr>
        <dsp:cNvPr id="0" name=""/>
        <dsp:cNvSpPr/>
      </dsp:nvSpPr>
      <dsp:spPr>
        <a:xfrm>
          <a:off x="1028699" y="2262981"/>
          <a:ext cx="6172200" cy="1131490"/>
        </a:xfrm>
        <a:prstGeom prst="trapezoid">
          <a:avLst>
            <a:gd name="adj" fmla="val 90915"/>
          </a:avLst>
        </a:prstGeom>
        <a:solidFill>
          <a:srgbClr val="4BACC6">
            <a:hueOff val="-6622584"/>
            <a:satOff val="26541"/>
            <a:lumOff val="5752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Terbatas</a:t>
          </a:r>
          <a:endParaRPr lang="en-US" sz="40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794630" y="2456397"/>
        <a:ext cx="2640338" cy="938074"/>
      </dsp:txXfrm>
    </dsp:sp>
    <dsp:sp modelId="{35826820-AC63-4AAF-9430-1325651588AC}">
      <dsp:nvSpPr>
        <dsp:cNvPr id="0" name=""/>
        <dsp:cNvSpPr/>
      </dsp:nvSpPr>
      <dsp:spPr>
        <a:xfrm>
          <a:off x="0" y="3394472"/>
          <a:ext cx="8229600" cy="1131490"/>
        </a:xfrm>
        <a:prstGeom prst="trapezoid">
          <a:avLst>
            <a:gd name="adj" fmla="val 90915"/>
          </a:avLst>
        </a:prstGeom>
        <a:solidFill>
          <a:srgbClr val="4BACC6">
            <a:hueOff val="-9933876"/>
            <a:satOff val="39811"/>
            <a:lumOff val="862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Biasa</a:t>
          </a:r>
          <a:r>
            <a:rPr lang="en-US" sz="4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/Terbuka</a:t>
          </a:r>
          <a:endParaRPr lang="en-US" sz="4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125975" y="3539534"/>
        <a:ext cx="3977648" cy="9864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390E82-1BBB-4E98-AF31-CB8EC7DA05EA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solidFill>
          <a:srgbClr val="FF0000"/>
        </a:solidFill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14C29D-4850-4DE8-A9DE-DFBA1395B9FC}">
      <dsp:nvSpPr>
        <dsp:cNvPr id="0" name=""/>
        <dsp:cNvSpPr/>
      </dsp:nvSpPr>
      <dsp:spPr>
        <a:xfrm>
          <a:off x="384538" y="253918"/>
          <a:ext cx="5656275" cy="508162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700" kern="1200" dirty="0" err="1" smtClean="0">
              <a:latin typeface="Lato" panose="020B0604020202020204" charset="0"/>
              <a:cs typeface="Lato" panose="020B0604020202020204" charset="0"/>
            </a:rPr>
            <a:t>a.n</a:t>
          </a:r>
          <a:r>
            <a:rPr lang="en-US" altLang="en-US" sz="2700" kern="1200" dirty="0" smtClean="0">
              <a:latin typeface="Lato" panose="020B0604020202020204" charset="0"/>
              <a:cs typeface="Lato" panose="020B0604020202020204" charset="0"/>
            </a:rPr>
            <a:t>. / </a:t>
          </a:r>
          <a:r>
            <a:rPr lang="en-US" altLang="en-US" sz="2700" kern="1200" dirty="0" err="1" smtClean="0">
              <a:latin typeface="Lato" panose="020B0604020202020204" charset="0"/>
              <a:cs typeface="Lato" panose="020B0604020202020204" charset="0"/>
            </a:rPr>
            <a:t>atas</a:t>
          </a:r>
          <a:r>
            <a:rPr lang="en-US" altLang="en-US" sz="2700" kern="1200" dirty="0" smtClean="0">
              <a:latin typeface="Lato" panose="020B0604020202020204" charset="0"/>
              <a:cs typeface="Lato" panose="020B0604020202020204" charset="0"/>
            </a:rPr>
            <a:t> </a:t>
          </a:r>
          <a:r>
            <a:rPr lang="en-US" altLang="en-US" sz="2700" kern="1200" dirty="0" err="1" smtClean="0">
              <a:latin typeface="Lato" panose="020B0604020202020204" charset="0"/>
              <a:cs typeface="Lato" panose="020B0604020202020204" charset="0"/>
            </a:rPr>
            <a:t>nama</a:t>
          </a:r>
          <a:endParaRPr lang="en-US" sz="2700" kern="1200" dirty="0">
            <a:latin typeface="Lato" panose="020B0604020202020204" charset="0"/>
            <a:cs typeface="Lato" panose="020B0604020202020204" charset="0"/>
          </a:endParaRPr>
        </a:p>
      </dsp:txBody>
      <dsp:txXfrm>
        <a:off x="384538" y="253918"/>
        <a:ext cx="5656275" cy="508162"/>
      </dsp:txXfrm>
    </dsp:sp>
    <dsp:sp modelId="{2EA011BE-AA79-42AE-94AB-A09DADFEA531}">
      <dsp:nvSpPr>
        <dsp:cNvPr id="0" name=""/>
        <dsp:cNvSpPr/>
      </dsp:nvSpPr>
      <dsp:spPr>
        <a:xfrm>
          <a:off x="66936" y="190398"/>
          <a:ext cx="635203" cy="635203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66CFAD-235E-45F8-AB58-89F7F49800F3}">
      <dsp:nvSpPr>
        <dsp:cNvPr id="0" name=""/>
        <dsp:cNvSpPr/>
      </dsp:nvSpPr>
      <dsp:spPr>
        <a:xfrm>
          <a:off x="748672" y="1015918"/>
          <a:ext cx="5292140" cy="508162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700" kern="1200" dirty="0" err="1" smtClean="0">
              <a:latin typeface="Lato" panose="020B0604020202020204" charset="0"/>
              <a:cs typeface="Lato" panose="020B0604020202020204" charset="0"/>
            </a:rPr>
            <a:t>u.b</a:t>
          </a:r>
          <a:r>
            <a:rPr lang="en-US" altLang="en-US" sz="2700" kern="1200" dirty="0" smtClean="0">
              <a:latin typeface="Lato" panose="020B0604020202020204" charset="0"/>
              <a:cs typeface="Lato" panose="020B0604020202020204" charset="0"/>
            </a:rPr>
            <a:t>. / </a:t>
          </a:r>
          <a:r>
            <a:rPr lang="en-US" altLang="en-US" sz="2700" kern="1200" dirty="0" err="1" smtClean="0">
              <a:latin typeface="Lato" panose="020B0604020202020204" charset="0"/>
              <a:cs typeface="Lato" panose="020B0604020202020204" charset="0"/>
            </a:rPr>
            <a:t>untuk</a:t>
          </a:r>
          <a:r>
            <a:rPr lang="en-US" altLang="en-US" sz="2700" kern="1200" dirty="0" smtClean="0">
              <a:latin typeface="Lato" panose="020B0604020202020204" charset="0"/>
              <a:cs typeface="Lato" panose="020B0604020202020204" charset="0"/>
            </a:rPr>
            <a:t> </a:t>
          </a:r>
          <a:r>
            <a:rPr lang="en-US" altLang="en-US" sz="2700" kern="1200" dirty="0" err="1" smtClean="0">
              <a:latin typeface="Lato" panose="020B0604020202020204" charset="0"/>
              <a:cs typeface="Lato" panose="020B0604020202020204" charset="0"/>
            </a:rPr>
            <a:t>beliau</a:t>
          </a:r>
          <a:endParaRPr lang="en-US" sz="2700" kern="1200" dirty="0">
            <a:latin typeface="Lato" panose="020B0604020202020204" charset="0"/>
            <a:cs typeface="Lato" panose="020B0604020202020204" charset="0"/>
          </a:endParaRPr>
        </a:p>
      </dsp:txBody>
      <dsp:txXfrm>
        <a:off x="748672" y="1015918"/>
        <a:ext cx="5292140" cy="508162"/>
      </dsp:txXfrm>
    </dsp:sp>
    <dsp:sp modelId="{3293C226-6E00-4E94-996B-BBADEFE024B0}">
      <dsp:nvSpPr>
        <dsp:cNvPr id="0" name=""/>
        <dsp:cNvSpPr/>
      </dsp:nvSpPr>
      <dsp:spPr>
        <a:xfrm>
          <a:off x="431071" y="952398"/>
          <a:ext cx="635203" cy="635203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FBBE45-3D10-4388-879D-E052B0648FDE}">
      <dsp:nvSpPr>
        <dsp:cNvPr id="0" name=""/>
        <dsp:cNvSpPr/>
      </dsp:nvSpPr>
      <dsp:spPr>
        <a:xfrm>
          <a:off x="860432" y="1777918"/>
          <a:ext cx="5180380" cy="508162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700" kern="1200" dirty="0" err="1" smtClean="0">
              <a:latin typeface="Lato" panose="020B0604020202020204" charset="0"/>
              <a:cs typeface="Lato" panose="020B0604020202020204" charset="0"/>
            </a:rPr>
            <a:t>Plt</a:t>
          </a:r>
          <a:r>
            <a:rPr lang="en-US" altLang="en-US" sz="2700" kern="1200" dirty="0" smtClean="0">
              <a:latin typeface="Lato" panose="020B0604020202020204" charset="0"/>
              <a:cs typeface="Lato" panose="020B0604020202020204" charset="0"/>
            </a:rPr>
            <a:t>. / </a:t>
          </a:r>
          <a:r>
            <a:rPr lang="en-US" altLang="en-US" sz="2700" kern="1200" dirty="0" err="1" smtClean="0">
              <a:latin typeface="Lato" panose="020B0604020202020204" charset="0"/>
              <a:cs typeface="Lato" panose="020B0604020202020204" charset="0"/>
            </a:rPr>
            <a:t>pelaksanaan</a:t>
          </a:r>
          <a:r>
            <a:rPr lang="en-US" altLang="en-US" sz="2700" kern="1200" dirty="0" smtClean="0">
              <a:latin typeface="Lato" panose="020B0604020202020204" charset="0"/>
              <a:cs typeface="Lato" panose="020B0604020202020204" charset="0"/>
            </a:rPr>
            <a:t> </a:t>
          </a:r>
          <a:r>
            <a:rPr lang="en-US" altLang="en-US" sz="2700" kern="1200" dirty="0" err="1" smtClean="0">
              <a:latin typeface="Lato" panose="020B0604020202020204" charset="0"/>
              <a:cs typeface="Lato" panose="020B0604020202020204" charset="0"/>
            </a:rPr>
            <a:t>tugas</a:t>
          </a:r>
          <a:endParaRPr lang="en-US" altLang="en-US" sz="2700" kern="1200" dirty="0" smtClean="0">
            <a:latin typeface="Lato" panose="020B0604020202020204" charset="0"/>
            <a:cs typeface="Lato" panose="020B0604020202020204" charset="0"/>
          </a:endParaRPr>
        </a:p>
      </dsp:txBody>
      <dsp:txXfrm>
        <a:off x="860432" y="1777918"/>
        <a:ext cx="5180380" cy="508162"/>
      </dsp:txXfrm>
    </dsp:sp>
    <dsp:sp modelId="{9382AC96-C6C6-45A3-8EE4-CA50B06E8DCA}">
      <dsp:nvSpPr>
        <dsp:cNvPr id="0" name=""/>
        <dsp:cNvSpPr/>
      </dsp:nvSpPr>
      <dsp:spPr>
        <a:xfrm>
          <a:off x="542831" y="1714398"/>
          <a:ext cx="635203" cy="635203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56A5C1-3523-4F5A-AA0F-4DAF622B0F4B}">
      <dsp:nvSpPr>
        <dsp:cNvPr id="0" name=""/>
        <dsp:cNvSpPr/>
      </dsp:nvSpPr>
      <dsp:spPr>
        <a:xfrm>
          <a:off x="748672" y="2539918"/>
          <a:ext cx="5292140" cy="508162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700" kern="1200" dirty="0" err="1" smtClean="0">
              <a:latin typeface="Lato" panose="020B0604020202020204" charset="0"/>
              <a:cs typeface="Lato" panose="020B0604020202020204" charset="0"/>
            </a:rPr>
            <a:t>Plh</a:t>
          </a:r>
          <a:r>
            <a:rPr lang="en-US" altLang="en-US" sz="2700" kern="1200" dirty="0" smtClean="0">
              <a:latin typeface="Lato" panose="020B0604020202020204" charset="0"/>
              <a:cs typeface="Lato" panose="020B0604020202020204" charset="0"/>
            </a:rPr>
            <a:t>. / </a:t>
          </a:r>
          <a:r>
            <a:rPr lang="en-US" altLang="en-US" sz="2700" kern="1200" dirty="0" err="1" smtClean="0">
              <a:latin typeface="Lato" panose="020B0604020202020204" charset="0"/>
              <a:cs typeface="Lato" panose="020B0604020202020204" charset="0"/>
            </a:rPr>
            <a:t>pelaksana</a:t>
          </a:r>
          <a:r>
            <a:rPr lang="en-US" altLang="en-US" sz="2700" kern="1200" dirty="0" smtClean="0">
              <a:latin typeface="Lato" panose="020B0604020202020204" charset="0"/>
              <a:cs typeface="Lato" panose="020B0604020202020204" charset="0"/>
            </a:rPr>
            <a:t> </a:t>
          </a:r>
          <a:r>
            <a:rPr lang="en-US" altLang="en-US" sz="2700" kern="1200" dirty="0" err="1" smtClean="0">
              <a:latin typeface="Lato" panose="020B0604020202020204" charset="0"/>
              <a:cs typeface="Lato" panose="020B0604020202020204" charset="0"/>
            </a:rPr>
            <a:t>harian</a:t>
          </a:r>
          <a:endParaRPr lang="en-US" altLang="en-US" sz="2700" kern="1200" dirty="0" smtClean="0">
            <a:latin typeface="Lato" panose="020B0604020202020204" charset="0"/>
            <a:cs typeface="Lato" panose="020B0604020202020204" charset="0"/>
          </a:endParaRPr>
        </a:p>
      </dsp:txBody>
      <dsp:txXfrm>
        <a:off x="748672" y="2539918"/>
        <a:ext cx="5292140" cy="508162"/>
      </dsp:txXfrm>
    </dsp:sp>
    <dsp:sp modelId="{02688276-7957-4117-9027-2BBBB7A634EC}">
      <dsp:nvSpPr>
        <dsp:cNvPr id="0" name=""/>
        <dsp:cNvSpPr/>
      </dsp:nvSpPr>
      <dsp:spPr>
        <a:xfrm>
          <a:off x="431071" y="2476398"/>
          <a:ext cx="635203" cy="635203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39E302-BA31-46DE-AB7F-156081CF31E5}">
      <dsp:nvSpPr>
        <dsp:cNvPr id="0" name=""/>
        <dsp:cNvSpPr/>
      </dsp:nvSpPr>
      <dsp:spPr>
        <a:xfrm>
          <a:off x="384538" y="3301918"/>
          <a:ext cx="5656275" cy="508162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700" kern="1200" smtClean="0">
              <a:latin typeface="Lato" panose="020B0604020202020204" charset="0"/>
              <a:cs typeface="Lato" panose="020B0604020202020204" charset="0"/>
            </a:rPr>
            <a:t>Pj. / penjabat</a:t>
          </a:r>
          <a:endParaRPr lang="en-US" altLang="en-US" sz="2700" kern="1200" dirty="0" smtClean="0">
            <a:latin typeface="Lato" panose="020B0604020202020204" charset="0"/>
            <a:cs typeface="Lato" panose="020B0604020202020204" charset="0"/>
          </a:endParaRPr>
        </a:p>
      </dsp:txBody>
      <dsp:txXfrm>
        <a:off x="384538" y="3301918"/>
        <a:ext cx="5656275" cy="508162"/>
      </dsp:txXfrm>
    </dsp:sp>
    <dsp:sp modelId="{0EF5AACD-3D5D-44E6-934A-501AA0AE892D}">
      <dsp:nvSpPr>
        <dsp:cNvPr id="0" name=""/>
        <dsp:cNvSpPr/>
      </dsp:nvSpPr>
      <dsp:spPr>
        <a:xfrm>
          <a:off x="66936" y="3238398"/>
          <a:ext cx="635203" cy="635203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68206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ad96be1b4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1" name="Google Shape;881;gad96be1b4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ad96be1b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7" name="Google Shape;847;gad96be1b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ad96be1b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7" name="Google Shape;847;gad96be1b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ad96be1b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7" name="Google Shape;847;gad96be1b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ad96be1b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7" name="Google Shape;847;gad96be1b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ad96be1b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7" name="Google Shape;847;gad96be1b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ad96be1b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7" name="Google Shape;847;gad96be1b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ad96be1b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7" name="Google Shape;847;gad96be1b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ad96be1b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7" name="Google Shape;847;gad96be1b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a04d9405f5_0_2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a04d9405f5_0_2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ad96be1b45_0_6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ad96be1b45_0_6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gad96be1b4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7" name="Google Shape;967;gad96be1b45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gaf111183c5_1_19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9" name="Google Shape;1409;gaf111183c5_1_19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gaf111183c5_1_1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1" name="Google Shape;911;gaf111183c5_1_1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gad96be1b4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7" name="Google Shape;967;gad96be1b45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4" name="Google Shape;2234;ga2e635f374_0_3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5" name="Google Shape;2235;ga2e635f374_0_3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1" name="Google Shape;2241;ga2e635f374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2" name="Google Shape;2242;ga2e635f374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" name="Google Shape;2256;ga2e635f374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7" name="Google Shape;2257;ga2e635f374_0_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a32b52f43e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a32b52f43e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ad96be1b45_0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ad96be1b45_0_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a32b52f43e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a32b52f43e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af111183c5_1_5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af111183c5_1_5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a32b52f43e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" name="Google Shape;721;ga32b52f43e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ad96be1b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7" name="Google Shape;847;gad96be1b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ad96be1b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7" name="Google Shape;847;gad96be1b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FFFFF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85800" y="527275"/>
            <a:ext cx="2746800" cy="26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685800" y="3514825"/>
            <a:ext cx="27468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four columns">
  <p:cSld name="CUSTOM_2_1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>
            <a:spLocks noGrp="1"/>
          </p:cNvSpPr>
          <p:nvPr>
            <p:ph type="title"/>
          </p:nvPr>
        </p:nvSpPr>
        <p:spPr>
          <a:xfrm>
            <a:off x="678600" y="527275"/>
            <a:ext cx="7786800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body" idx="1"/>
          </p:nvPr>
        </p:nvSpPr>
        <p:spPr>
          <a:xfrm>
            <a:off x="678600" y="3916800"/>
            <a:ext cx="28185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subTitle" idx="2"/>
          </p:nvPr>
        </p:nvSpPr>
        <p:spPr>
          <a:xfrm>
            <a:off x="678600" y="3583200"/>
            <a:ext cx="2818500" cy="3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body" idx="3"/>
          </p:nvPr>
        </p:nvSpPr>
        <p:spPr>
          <a:xfrm>
            <a:off x="678600" y="2388900"/>
            <a:ext cx="28185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p20"/>
          <p:cNvSpPr txBox="1">
            <a:spLocks noGrp="1"/>
          </p:cNvSpPr>
          <p:nvPr>
            <p:ph type="subTitle" idx="4"/>
          </p:nvPr>
        </p:nvSpPr>
        <p:spPr>
          <a:xfrm>
            <a:off x="678600" y="2055300"/>
            <a:ext cx="2818500" cy="3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body" idx="5"/>
          </p:nvPr>
        </p:nvSpPr>
        <p:spPr>
          <a:xfrm>
            <a:off x="5639700" y="3916800"/>
            <a:ext cx="28185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subTitle" idx="6"/>
          </p:nvPr>
        </p:nvSpPr>
        <p:spPr>
          <a:xfrm>
            <a:off x="5639700" y="3583200"/>
            <a:ext cx="2818500" cy="3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body" idx="7"/>
          </p:nvPr>
        </p:nvSpPr>
        <p:spPr>
          <a:xfrm>
            <a:off x="5639700" y="2388900"/>
            <a:ext cx="28185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subTitle" idx="8"/>
          </p:nvPr>
        </p:nvSpPr>
        <p:spPr>
          <a:xfrm>
            <a:off x="5639700" y="2055300"/>
            <a:ext cx="2818500" cy="3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4"/>
          <p:cNvSpPr txBox="1">
            <a:spLocks noGrp="1"/>
          </p:cNvSpPr>
          <p:nvPr>
            <p:ph type="title" hasCustomPrompt="1"/>
          </p:nvPr>
        </p:nvSpPr>
        <p:spPr>
          <a:xfrm>
            <a:off x="685800" y="704124"/>
            <a:ext cx="1283400" cy="6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24"/>
          <p:cNvSpPr txBox="1">
            <a:spLocks noGrp="1"/>
          </p:cNvSpPr>
          <p:nvPr>
            <p:ph type="title" idx="2" hasCustomPrompt="1"/>
          </p:nvPr>
        </p:nvSpPr>
        <p:spPr>
          <a:xfrm>
            <a:off x="685800" y="1779970"/>
            <a:ext cx="1283400" cy="6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24"/>
          <p:cNvSpPr txBox="1">
            <a:spLocks noGrp="1"/>
          </p:cNvSpPr>
          <p:nvPr>
            <p:ph type="body" idx="1"/>
          </p:nvPr>
        </p:nvSpPr>
        <p:spPr>
          <a:xfrm>
            <a:off x="2028700" y="1018075"/>
            <a:ext cx="2700900" cy="41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24"/>
          <p:cNvSpPr txBox="1">
            <a:spLocks noGrp="1"/>
          </p:cNvSpPr>
          <p:nvPr>
            <p:ph type="title" idx="3"/>
          </p:nvPr>
        </p:nvSpPr>
        <p:spPr>
          <a:xfrm>
            <a:off x="4853100" y="527275"/>
            <a:ext cx="3605100" cy="13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2" name="Google Shape;112;p24"/>
          <p:cNvSpPr txBox="1">
            <a:spLocks noGrp="1"/>
          </p:cNvSpPr>
          <p:nvPr>
            <p:ph type="title" idx="4" hasCustomPrompt="1"/>
          </p:nvPr>
        </p:nvSpPr>
        <p:spPr>
          <a:xfrm>
            <a:off x="685800" y="2855816"/>
            <a:ext cx="1283400" cy="6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3" name="Google Shape;113;p24"/>
          <p:cNvSpPr txBox="1">
            <a:spLocks noGrp="1"/>
          </p:cNvSpPr>
          <p:nvPr>
            <p:ph type="title" idx="5" hasCustomPrompt="1"/>
          </p:nvPr>
        </p:nvSpPr>
        <p:spPr>
          <a:xfrm>
            <a:off x="685800" y="3931662"/>
            <a:ext cx="1283400" cy="6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4" name="Google Shape;114;p24"/>
          <p:cNvSpPr txBox="1">
            <a:spLocks noGrp="1"/>
          </p:cNvSpPr>
          <p:nvPr>
            <p:ph type="subTitle" idx="6"/>
          </p:nvPr>
        </p:nvSpPr>
        <p:spPr>
          <a:xfrm>
            <a:off x="2028700" y="662863"/>
            <a:ext cx="2700900" cy="3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4"/>
          <p:cNvSpPr txBox="1">
            <a:spLocks noGrp="1"/>
          </p:cNvSpPr>
          <p:nvPr>
            <p:ph type="body" idx="7"/>
          </p:nvPr>
        </p:nvSpPr>
        <p:spPr>
          <a:xfrm>
            <a:off x="2028700" y="2093925"/>
            <a:ext cx="2700900" cy="41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6" name="Google Shape;116;p24"/>
          <p:cNvSpPr txBox="1">
            <a:spLocks noGrp="1"/>
          </p:cNvSpPr>
          <p:nvPr>
            <p:ph type="subTitle" idx="8"/>
          </p:nvPr>
        </p:nvSpPr>
        <p:spPr>
          <a:xfrm>
            <a:off x="2028700" y="1738713"/>
            <a:ext cx="2700900" cy="3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4"/>
          <p:cNvSpPr txBox="1">
            <a:spLocks noGrp="1"/>
          </p:cNvSpPr>
          <p:nvPr>
            <p:ph type="body" idx="9"/>
          </p:nvPr>
        </p:nvSpPr>
        <p:spPr>
          <a:xfrm>
            <a:off x="2028700" y="3149125"/>
            <a:ext cx="2700900" cy="41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8" name="Google Shape;118;p24"/>
          <p:cNvSpPr txBox="1">
            <a:spLocks noGrp="1"/>
          </p:cNvSpPr>
          <p:nvPr>
            <p:ph type="subTitle" idx="13"/>
          </p:nvPr>
        </p:nvSpPr>
        <p:spPr>
          <a:xfrm>
            <a:off x="2028700" y="2793913"/>
            <a:ext cx="2700900" cy="3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body" idx="14"/>
          </p:nvPr>
        </p:nvSpPr>
        <p:spPr>
          <a:xfrm>
            <a:off x="2028700" y="4204325"/>
            <a:ext cx="2700900" cy="41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subTitle" idx="15"/>
          </p:nvPr>
        </p:nvSpPr>
        <p:spPr>
          <a:xfrm>
            <a:off x="2028700" y="3849113"/>
            <a:ext cx="2700900" cy="3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7_1">
    <p:bg>
      <p:bgPr>
        <a:solidFill>
          <a:schemeClr val="accent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0" y="951250"/>
            <a:ext cx="6205500" cy="3465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" name="Google Shape;10;p2"/>
          <p:cNvSpPr/>
          <p:nvPr/>
        </p:nvSpPr>
        <p:spPr>
          <a:xfrm flipH="1">
            <a:off x="6315250" y="3136200"/>
            <a:ext cx="256800" cy="2052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7920225" y="3999099"/>
            <a:ext cx="1270500" cy="1189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572050" y="-1030300"/>
            <a:ext cx="3737700" cy="3737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068151" y="1506575"/>
            <a:ext cx="44244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068147" y="3545300"/>
            <a:ext cx="6093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15" name="Google Shape;15;p2"/>
          <p:cNvCxnSpPr/>
          <p:nvPr/>
        </p:nvCxnSpPr>
        <p:spPr>
          <a:xfrm>
            <a:off x="-72550" y="1079250"/>
            <a:ext cx="9246300" cy="1020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" name="Google Shape;16;p2"/>
          <p:cNvCxnSpPr/>
          <p:nvPr/>
        </p:nvCxnSpPr>
        <p:spPr>
          <a:xfrm>
            <a:off x="396900" y="-10575"/>
            <a:ext cx="0" cy="516540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" name="Google Shape;17;p2"/>
          <p:cNvCxnSpPr/>
          <p:nvPr/>
        </p:nvCxnSpPr>
        <p:spPr>
          <a:xfrm>
            <a:off x="5994425" y="-10819"/>
            <a:ext cx="0" cy="526740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2"/>
          <p:cNvCxnSpPr/>
          <p:nvPr/>
        </p:nvCxnSpPr>
        <p:spPr>
          <a:xfrm>
            <a:off x="5999625" y="3992425"/>
            <a:ext cx="3191100" cy="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2"/>
          <p:cNvCxnSpPr/>
          <p:nvPr/>
        </p:nvCxnSpPr>
        <p:spPr>
          <a:xfrm>
            <a:off x="7920125" y="4031625"/>
            <a:ext cx="0" cy="113670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Google Shape;20;p2"/>
          <p:cNvSpPr/>
          <p:nvPr/>
        </p:nvSpPr>
        <p:spPr>
          <a:xfrm flipH="1">
            <a:off x="6716138" y="3136200"/>
            <a:ext cx="256800" cy="2052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8070706" y="4111239"/>
            <a:ext cx="895800" cy="895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8624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303075" y="521950"/>
            <a:ext cx="1244100" cy="1168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 rot="-21855">
            <a:off x="3423310" y="2256077"/>
            <a:ext cx="2076342" cy="7413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 idx="2" hasCustomPrompt="1"/>
          </p:nvPr>
        </p:nvSpPr>
        <p:spPr>
          <a:xfrm rot="-21855">
            <a:off x="3423310" y="1529360"/>
            <a:ext cx="2076342" cy="7413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"/>
          </p:nvPr>
        </p:nvSpPr>
        <p:spPr>
          <a:xfrm rot="-22116">
            <a:off x="2869915" y="2893124"/>
            <a:ext cx="3404170" cy="741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ng Soon"/>
              <a:buNone/>
              <a:defRPr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ng Soon"/>
              <a:buNone/>
              <a:defRPr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ng Soon"/>
              <a:buNone/>
              <a:defRPr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ng Soon"/>
              <a:buNone/>
              <a:defRPr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ng Soon"/>
              <a:buNone/>
              <a:defRPr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ng Soon"/>
              <a:buNone/>
              <a:defRPr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ng Soon"/>
              <a:buNone/>
              <a:defRPr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ng Soon"/>
              <a:buNone/>
              <a:defRPr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cxnSp>
        <p:nvCxnSpPr>
          <p:cNvPr id="27" name="Google Shape;27;p3"/>
          <p:cNvCxnSpPr/>
          <p:nvPr/>
        </p:nvCxnSpPr>
        <p:spPr>
          <a:xfrm>
            <a:off x="301104" y="-28875"/>
            <a:ext cx="0" cy="517620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" name="Google Shape;28;p3"/>
          <p:cNvCxnSpPr/>
          <p:nvPr/>
        </p:nvCxnSpPr>
        <p:spPr>
          <a:xfrm>
            <a:off x="301104" y="1655840"/>
            <a:ext cx="1244100" cy="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" name="Google Shape;29;p3"/>
          <p:cNvCxnSpPr/>
          <p:nvPr/>
        </p:nvCxnSpPr>
        <p:spPr>
          <a:xfrm>
            <a:off x="291604" y="546100"/>
            <a:ext cx="8907900" cy="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1518800" y="541768"/>
            <a:ext cx="0" cy="116850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8530700" y="-282575"/>
            <a:ext cx="0" cy="499560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/>
          <p:cNvCxnSpPr/>
          <p:nvPr/>
        </p:nvCxnSpPr>
        <p:spPr>
          <a:xfrm>
            <a:off x="-300996" y="4713075"/>
            <a:ext cx="8889000" cy="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" name="Google Shape;33;p3"/>
          <p:cNvSpPr/>
          <p:nvPr/>
        </p:nvSpPr>
        <p:spPr>
          <a:xfrm>
            <a:off x="8189775" y="1055225"/>
            <a:ext cx="655500" cy="655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8189775" y="1969688"/>
            <a:ext cx="655500" cy="655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8189775" y="2884150"/>
            <a:ext cx="655500" cy="655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8189775" y="3798613"/>
            <a:ext cx="655500" cy="655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-301000" y="3981925"/>
            <a:ext cx="2819400" cy="288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2675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"/>
          <p:cNvSpPr/>
          <p:nvPr/>
        </p:nvSpPr>
        <p:spPr>
          <a:xfrm>
            <a:off x="8282525" y="-10575"/>
            <a:ext cx="897300" cy="2606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0" name="Google Shape;40;p4"/>
          <p:cNvSpPr/>
          <p:nvPr/>
        </p:nvSpPr>
        <p:spPr>
          <a:xfrm>
            <a:off x="539750" y="-154700"/>
            <a:ext cx="7202100" cy="1360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body" idx="1"/>
          </p:nvPr>
        </p:nvSpPr>
        <p:spPr>
          <a:xfrm>
            <a:off x="701600" y="1206100"/>
            <a:ext cx="6659400" cy="3025500"/>
          </a:xfrm>
          <a:prstGeom prst="rect">
            <a:avLst/>
          </a:prstGeom>
        </p:spPr>
        <p:txBody>
          <a:bodyPr spcFirstLastPara="1" wrap="square" lIns="0" tIns="182875" rIns="0" bIns="0" anchor="ctr" anchorCtr="0">
            <a:noAutofit/>
          </a:bodyPr>
          <a:lstStyle>
            <a:lvl1pPr marL="457200" lvl="0" indent="-3175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AutoNum type="arabicPeriod"/>
              <a:defRPr>
                <a:solidFill>
                  <a:schemeClr val="dk1"/>
                </a:solidFill>
              </a:defRPr>
            </a:lvl1pPr>
            <a:lvl2pPr marL="914400" lvl="1" indent="-3175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AutoNum type="alphaLcPeriod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AutoNum type="romanLcPeriod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AutoNum type="arabicPeriod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AutoNum type="alphaLcPeriod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AutoNum type="romanLcPeriod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AutoNum type="arabicPeriod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AutoNum type="alphaLcPeriod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uli"/>
              <a:buAutoNum type="romanLcPeriod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cxnSp>
        <p:nvCxnSpPr>
          <p:cNvPr id="43" name="Google Shape;43;p4"/>
          <p:cNvCxnSpPr/>
          <p:nvPr/>
        </p:nvCxnSpPr>
        <p:spPr>
          <a:xfrm>
            <a:off x="244500" y="-10575"/>
            <a:ext cx="0" cy="516540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Google Shape;44;p4"/>
          <p:cNvSpPr/>
          <p:nvPr/>
        </p:nvSpPr>
        <p:spPr>
          <a:xfrm>
            <a:off x="8553350" y="2794975"/>
            <a:ext cx="392700" cy="392700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5" name="Google Shape;45;p4"/>
          <p:cNvSpPr/>
          <p:nvPr/>
        </p:nvSpPr>
        <p:spPr>
          <a:xfrm>
            <a:off x="8553350" y="3386689"/>
            <a:ext cx="392700" cy="392700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6" name="Google Shape;46;p4"/>
          <p:cNvSpPr/>
          <p:nvPr/>
        </p:nvSpPr>
        <p:spPr>
          <a:xfrm>
            <a:off x="8553350" y="3978403"/>
            <a:ext cx="392700" cy="392700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7" name="Google Shape;47;p4"/>
          <p:cNvSpPr/>
          <p:nvPr/>
        </p:nvSpPr>
        <p:spPr>
          <a:xfrm>
            <a:off x="8553350" y="4570117"/>
            <a:ext cx="392700" cy="392700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48" name="Google Shape;48;p4"/>
          <p:cNvCxnSpPr/>
          <p:nvPr/>
        </p:nvCxnSpPr>
        <p:spPr>
          <a:xfrm>
            <a:off x="8275000" y="-10575"/>
            <a:ext cx="0" cy="516540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" name="Google Shape;49;p4"/>
          <p:cNvCxnSpPr/>
          <p:nvPr/>
        </p:nvCxnSpPr>
        <p:spPr>
          <a:xfrm>
            <a:off x="8282525" y="2595950"/>
            <a:ext cx="958800" cy="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6420472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"/>
          <p:cNvSpPr/>
          <p:nvPr/>
        </p:nvSpPr>
        <p:spPr>
          <a:xfrm rot="10800000" flipH="1">
            <a:off x="8430800" y="-36050"/>
            <a:ext cx="731100" cy="377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title" idx="2"/>
          </p:nvPr>
        </p:nvSpPr>
        <p:spPr>
          <a:xfrm>
            <a:off x="1741015" y="349379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subTitle" idx="1"/>
          </p:nvPr>
        </p:nvSpPr>
        <p:spPr>
          <a:xfrm>
            <a:off x="1874155" y="4097930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title" idx="3"/>
          </p:nvPr>
        </p:nvSpPr>
        <p:spPr>
          <a:xfrm>
            <a:off x="5076785" y="349366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4"/>
          </p:nvPr>
        </p:nvSpPr>
        <p:spPr>
          <a:xfrm>
            <a:off x="5209924" y="4097930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57" name="Google Shape;57;p5"/>
          <p:cNvCxnSpPr/>
          <p:nvPr/>
        </p:nvCxnSpPr>
        <p:spPr>
          <a:xfrm>
            <a:off x="-31600" y="290100"/>
            <a:ext cx="9195600" cy="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Google Shape;58;p5"/>
          <p:cNvCxnSpPr/>
          <p:nvPr/>
        </p:nvCxnSpPr>
        <p:spPr>
          <a:xfrm rot="10800000">
            <a:off x="8430800" y="-36225"/>
            <a:ext cx="0" cy="519840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956928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cxnSp>
        <p:nvCxnSpPr>
          <p:cNvPr id="61" name="Google Shape;61;p6"/>
          <p:cNvCxnSpPr/>
          <p:nvPr/>
        </p:nvCxnSpPr>
        <p:spPr>
          <a:xfrm rot="10800000">
            <a:off x="-10450" y="5024425"/>
            <a:ext cx="9195600" cy="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" name="Google Shape;62;p6"/>
          <p:cNvCxnSpPr/>
          <p:nvPr/>
        </p:nvCxnSpPr>
        <p:spPr>
          <a:xfrm>
            <a:off x="437000" y="-19100"/>
            <a:ext cx="0" cy="522480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" name="Google Shape;63;p6"/>
          <p:cNvSpPr/>
          <p:nvPr/>
        </p:nvSpPr>
        <p:spPr>
          <a:xfrm rot="10800000">
            <a:off x="4341651" y="-50"/>
            <a:ext cx="4843500" cy="4188900"/>
          </a:xfrm>
          <a:prstGeom prst="triangle">
            <a:avLst>
              <a:gd name="adj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4" name="Google Shape;64;p6"/>
          <p:cNvSpPr/>
          <p:nvPr/>
        </p:nvSpPr>
        <p:spPr>
          <a:xfrm>
            <a:off x="141800" y="1713900"/>
            <a:ext cx="590400" cy="3924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58721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3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/>
          <p:nvPr/>
        </p:nvSpPr>
        <p:spPr>
          <a:xfrm>
            <a:off x="-58500" y="4130500"/>
            <a:ext cx="6890700" cy="102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" name="Google Shape;67;p7"/>
          <p:cNvSpPr/>
          <p:nvPr/>
        </p:nvSpPr>
        <p:spPr>
          <a:xfrm>
            <a:off x="6867350" y="-15050"/>
            <a:ext cx="2353800" cy="4095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" name="Google Shape;68;p7"/>
          <p:cNvSpPr/>
          <p:nvPr/>
        </p:nvSpPr>
        <p:spPr>
          <a:xfrm>
            <a:off x="7235844" y="122388"/>
            <a:ext cx="1730700" cy="1730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9" name="Google Shape;69;p7"/>
          <p:cNvSpPr txBox="1">
            <a:spLocks noGrp="1"/>
          </p:cNvSpPr>
          <p:nvPr>
            <p:ph type="body" idx="1"/>
          </p:nvPr>
        </p:nvSpPr>
        <p:spPr>
          <a:xfrm>
            <a:off x="701600" y="1283675"/>
            <a:ext cx="4321800" cy="30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7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38370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1" name="Google Shape;71;p7"/>
          <p:cNvSpPr/>
          <p:nvPr/>
        </p:nvSpPr>
        <p:spPr>
          <a:xfrm>
            <a:off x="6832275" y="4179450"/>
            <a:ext cx="2372100" cy="975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72" name="Google Shape;72;p7"/>
          <p:cNvCxnSpPr/>
          <p:nvPr/>
        </p:nvCxnSpPr>
        <p:spPr>
          <a:xfrm>
            <a:off x="6855475" y="-15050"/>
            <a:ext cx="0" cy="516990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" name="Google Shape;73;p7"/>
          <p:cNvCxnSpPr/>
          <p:nvPr/>
        </p:nvCxnSpPr>
        <p:spPr>
          <a:xfrm rot="10800000">
            <a:off x="-58500" y="4130500"/>
            <a:ext cx="9261000" cy="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4" name="Google Shape;74;p7"/>
          <p:cNvSpPr/>
          <p:nvPr/>
        </p:nvSpPr>
        <p:spPr>
          <a:xfrm>
            <a:off x="7235844" y="2126462"/>
            <a:ext cx="1730700" cy="1730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5437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678600" y="527275"/>
            <a:ext cx="7786800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678600" y="1280500"/>
            <a:ext cx="7786800" cy="33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"/>
          <p:cNvSpPr/>
          <p:nvPr/>
        </p:nvSpPr>
        <p:spPr>
          <a:xfrm>
            <a:off x="5787925" y="-185900"/>
            <a:ext cx="2913300" cy="9204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7" name="Google Shape;77;p8"/>
          <p:cNvSpPr/>
          <p:nvPr/>
        </p:nvSpPr>
        <p:spPr>
          <a:xfrm>
            <a:off x="-76800" y="4351300"/>
            <a:ext cx="3264600" cy="92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8" name="Google Shape;78;p8"/>
          <p:cNvSpPr txBox="1">
            <a:spLocks noGrp="1"/>
          </p:cNvSpPr>
          <p:nvPr>
            <p:ph type="title"/>
          </p:nvPr>
        </p:nvSpPr>
        <p:spPr>
          <a:xfrm>
            <a:off x="3497000" y="450150"/>
            <a:ext cx="48033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79" name="Google Shape;79;p8"/>
          <p:cNvSpPr/>
          <p:nvPr/>
        </p:nvSpPr>
        <p:spPr>
          <a:xfrm>
            <a:off x="-86300" y="697800"/>
            <a:ext cx="8778000" cy="3747900"/>
          </a:xfrm>
          <a:prstGeom prst="rect">
            <a:avLst/>
          </a:prstGeom>
          <a:solidFill>
            <a:schemeClr val="accent1"/>
          </a:solidFill>
          <a:ln w="1143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80" name="Google Shape;80;p8"/>
          <p:cNvCxnSpPr/>
          <p:nvPr/>
        </p:nvCxnSpPr>
        <p:spPr>
          <a:xfrm>
            <a:off x="8701295" y="-34075"/>
            <a:ext cx="0" cy="524790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1" name="Google Shape;81;p8"/>
          <p:cNvCxnSpPr/>
          <p:nvPr/>
        </p:nvCxnSpPr>
        <p:spPr>
          <a:xfrm>
            <a:off x="3188250" y="4446200"/>
            <a:ext cx="0" cy="85350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82;p8"/>
          <p:cNvCxnSpPr/>
          <p:nvPr/>
        </p:nvCxnSpPr>
        <p:spPr>
          <a:xfrm>
            <a:off x="5798525" y="-98875"/>
            <a:ext cx="0" cy="85350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7599732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3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/>
          <p:nvPr/>
        </p:nvSpPr>
        <p:spPr>
          <a:xfrm>
            <a:off x="131375" y="0"/>
            <a:ext cx="4246500" cy="428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title"/>
          </p:nvPr>
        </p:nvSpPr>
        <p:spPr>
          <a:xfrm>
            <a:off x="637925" y="2186550"/>
            <a:ext cx="43746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endParaRPr/>
          </a:p>
        </p:txBody>
      </p:sp>
      <p:sp>
        <p:nvSpPr>
          <p:cNvPr id="86" name="Google Shape;86;p9"/>
          <p:cNvSpPr txBox="1">
            <a:spLocks noGrp="1"/>
          </p:cNvSpPr>
          <p:nvPr>
            <p:ph type="subTitle" idx="1"/>
          </p:nvPr>
        </p:nvSpPr>
        <p:spPr>
          <a:xfrm>
            <a:off x="714125" y="3413200"/>
            <a:ext cx="3081000" cy="468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efin Sans Thin"/>
              <a:buNone/>
              <a:defRPr sz="1800">
                <a:solidFill>
                  <a:schemeClr val="dk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efin Sans Thin"/>
              <a:buNone/>
              <a:defRPr sz="1800">
                <a:solidFill>
                  <a:schemeClr val="dk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efin Sans Thin"/>
              <a:buNone/>
              <a:defRPr sz="1800">
                <a:solidFill>
                  <a:schemeClr val="dk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efin Sans Thin"/>
              <a:buNone/>
              <a:defRPr sz="1800">
                <a:solidFill>
                  <a:schemeClr val="dk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efin Sans Thin"/>
              <a:buNone/>
              <a:defRPr sz="1800">
                <a:solidFill>
                  <a:schemeClr val="dk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efin Sans Thin"/>
              <a:buNone/>
              <a:defRPr sz="1800">
                <a:solidFill>
                  <a:schemeClr val="dk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efin Sans Thin"/>
              <a:buNone/>
              <a:defRPr sz="1800">
                <a:solidFill>
                  <a:schemeClr val="dk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efin Sans Thin"/>
              <a:buNone/>
              <a:defRPr sz="1800">
                <a:solidFill>
                  <a:schemeClr val="dk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9pPr>
          </a:lstStyle>
          <a:p>
            <a:endParaRPr/>
          </a:p>
        </p:txBody>
      </p:sp>
      <p:sp>
        <p:nvSpPr>
          <p:cNvPr id="87" name="Google Shape;87;p9"/>
          <p:cNvSpPr txBox="1">
            <a:spLocks noGrp="1"/>
          </p:cNvSpPr>
          <p:nvPr>
            <p:ph type="title" idx="2" hasCustomPrompt="1"/>
          </p:nvPr>
        </p:nvSpPr>
        <p:spPr>
          <a:xfrm>
            <a:off x="714125" y="1805225"/>
            <a:ext cx="1076700" cy="541500"/>
          </a:xfrm>
          <a:prstGeom prst="rect">
            <a:avLst/>
          </a:prstGeom>
        </p:spPr>
        <p:txBody>
          <a:bodyPr spcFirstLastPara="1" wrap="square" lIns="0" tIns="0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88" name="Google Shape;88;p9"/>
          <p:cNvSpPr/>
          <p:nvPr/>
        </p:nvSpPr>
        <p:spPr>
          <a:xfrm>
            <a:off x="7599300" y="560325"/>
            <a:ext cx="1752600" cy="1624200"/>
          </a:xfrm>
          <a:prstGeom prst="rect">
            <a:avLst/>
          </a:prstGeom>
          <a:solidFill>
            <a:schemeClr val="lt2"/>
          </a:solidFill>
          <a:ln w="11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89" name="Google Shape;89;p9"/>
          <p:cNvCxnSpPr/>
          <p:nvPr/>
        </p:nvCxnSpPr>
        <p:spPr>
          <a:xfrm>
            <a:off x="7599300" y="579375"/>
            <a:ext cx="0" cy="516240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0" name="Google Shape;90;p9"/>
          <p:cNvCxnSpPr/>
          <p:nvPr/>
        </p:nvCxnSpPr>
        <p:spPr>
          <a:xfrm rot="10800000">
            <a:off x="-20675" y="560325"/>
            <a:ext cx="7773000" cy="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1" name="Google Shape;91;p9"/>
          <p:cNvSpPr/>
          <p:nvPr/>
        </p:nvSpPr>
        <p:spPr>
          <a:xfrm flipH="1">
            <a:off x="7599300" y="522225"/>
            <a:ext cx="1752600" cy="16242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84887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0"/>
          <p:cNvSpPr txBox="1">
            <a:spLocks noGrp="1"/>
          </p:cNvSpPr>
          <p:nvPr>
            <p:ph type="body" idx="1"/>
          </p:nvPr>
        </p:nvSpPr>
        <p:spPr>
          <a:xfrm>
            <a:off x="5187625" y="2599600"/>
            <a:ext cx="3017100" cy="56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Staatliches"/>
              <a:buNone/>
              <a:defRPr sz="3400" b="1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33516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1"/>
          <p:cNvSpPr/>
          <p:nvPr/>
        </p:nvSpPr>
        <p:spPr>
          <a:xfrm rot="5400000">
            <a:off x="78300" y="106775"/>
            <a:ext cx="4374000" cy="300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6" name="Google Shape;96;p11"/>
          <p:cNvSpPr txBox="1">
            <a:spLocks noGrp="1"/>
          </p:cNvSpPr>
          <p:nvPr>
            <p:ph type="title" hasCustomPrompt="1"/>
          </p:nvPr>
        </p:nvSpPr>
        <p:spPr>
          <a:xfrm>
            <a:off x="2627250" y="1050025"/>
            <a:ext cx="53943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8000"/>
            </a:lvl1pPr>
            <a:lvl2pPr lvl="1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7" name="Google Shape;97;p11"/>
          <p:cNvSpPr txBox="1">
            <a:spLocks noGrp="1"/>
          </p:cNvSpPr>
          <p:nvPr>
            <p:ph type="body" idx="1"/>
          </p:nvPr>
        </p:nvSpPr>
        <p:spPr>
          <a:xfrm>
            <a:off x="3572025" y="2974850"/>
            <a:ext cx="4704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algn="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algn="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algn="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algn="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algn="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algn="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algn="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algn="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98" name="Google Shape;98;p11"/>
          <p:cNvCxnSpPr/>
          <p:nvPr/>
        </p:nvCxnSpPr>
        <p:spPr>
          <a:xfrm>
            <a:off x="-211200" y="693675"/>
            <a:ext cx="9563100" cy="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99;p11"/>
          <p:cNvCxnSpPr/>
          <p:nvPr/>
        </p:nvCxnSpPr>
        <p:spPr>
          <a:xfrm>
            <a:off x="3465450" y="4560825"/>
            <a:ext cx="6191400" cy="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Google Shape;100;p11"/>
          <p:cNvCxnSpPr/>
          <p:nvPr/>
        </p:nvCxnSpPr>
        <p:spPr>
          <a:xfrm rot="10800000" flipH="1">
            <a:off x="8647050" y="-48450"/>
            <a:ext cx="19200" cy="524040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1" name="Google Shape;101;p11"/>
          <p:cNvSpPr/>
          <p:nvPr/>
        </p:nvSpPr>
        <p:spPr>
          <a:xfrm>
            <a:off x="7461150" y="3369875"/>
            <a:ext cx="2733900" cy="273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102" name="Google Shape;102;p11"/>
          <p:cNvCxnSpPr/>
          <p:nvPr/>
        </p:nvCxnSpPr>
        <p:spPr>
          <a:xfrm rot="10800000">
            <a:off x="3522600" y="-68325"/>
            <a:ext cx="0" cy="464820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" name="Google Shape;103;p11"/>
          <p:cNvSpPr/>
          <p:nvPr/>
        </p:nvSpPr>
        <p:spPr>
          <a:xfrm>
            <a:off x="-20700" y="2103375"/>
            <a:ext cx="3222600" cy="322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60837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84264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/>
          <p:nvPr/>
        </p:nvSpPr>
        <p:spPr>
          <a:xfrm>
            <a:off x="7975275" y="1762475"/>
            <a:ext cx="1200300" cy="3392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7" name="Google Shape;107;p13"/>
          <p:cNvSpPr/>
          <p:nvPr/>
        </p:nvSpPr>
        <p:spPr>
          <a:xfrm>
            <a:off x="6121925" y="-798875"/>
            <a:ext cx="2088900" cy="2088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108" name="Google Shape;108;p13"/>
          <p:cNvCxnSpPr/>
          <p:nvPr/>
        </p:nvCxnSpPr>
        <p:spPr>
          <a:xfrm>
            <a:off x="396900" y="-10575"/>
            <a:ext cx="0" cy="516540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" name="Google Shape;109;p13"/>
          <p:cNvCxnSpPr/>
          <p:nvPr/>
        </p:nvCxnSpPr>
        <p:spPr>
          <a:xfrm>
            <a:off x="405800" y="1806675"/>
            <a:ext cx="8769900" cy="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" name="Google Shape;110;p13"/>
          <p:cNvCxnSpPr/>
          <p:nvPr/>
        </p:nvCxnSpPr>
        <p:spPr>
          <a:xfrm>
            <a:off x="7998475" y="1799300"/>
            <a:ext cx="0" cy="335550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1" name="Google Shape;111;p13"/>
          <p:cNvSpPr/>
          <p:nvPr/>
        </p:nvSpPr>
        <p:spPr>
          <a:xfrm>
            <a:off x="658700" y="2254500"/>
            <a:ext cx="6394800" cy="214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title"/>
          </p:nvPr>
        </p:nvSpPr>
        <p:spPr>
          <a:xfrm>
            <a:off x="740227" y="2927310"/>
            <a:ext cx="244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1"/>
          </p:nvPr>
        </p:nvSpPr>
        <p:spPr>
          <a:xfrm>
            <a:off x="740225" y="3334130"/>
            <a:ext cx="19995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 idx="2"/>
          </p:nvPr>
        </p:nvSpPr>
        <p:spPr>
          <a:xfrm>
            <a:off x="5044973" y="2927310"/>
            <a:ext cx="244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subTitle" idx="3"/>
          </p:nvPr>
        </p:nvSpPr>
        <p:spPr>
          <a:xfrm>
            <a:off x="5044975" y="3334130"/>
            <a:ext cx="19995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title" idx="4"/>
          </p:nvPr>
        </p:nvSpPr>
        <p:spPr>
          <a:xfrm>
            <a:off x="2893406" y="2927310"/>
            <a:ext cx="244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subTitle" idx="5"/>
          </p:nvPr>
        </p:nvSpPr>
        <p:spPr>
          <a:xfrm>
            <a:off x="2893399" y="3334130"/>
            <a:ext cx="19995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title" idx="6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title" idx="7" hasCustomPrompt="1"/>
          </p:nvPr>
        </p:nvSpPr>
        <p:spPr>
          <a:xfrm>
            <a:off x="740227" y="2565676"/>
            <a:ext cx="1304700" cy="50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r>
              <a:t>xx%</a:t>
            </a:r>
          </a:p>
        </p:txBody>
      </p:sp>
      <p:sp>
        <p:nvSpPr>
          <p:cNvPr id="120" name="Google Shape;120;p13"/>
          <p:cNvSpPr txBox="1">
            <a:spLocks noGrp="1"/>
          </p:cNvSpPr>
          <p:nvPr>
            <p:ph type="title" idx="8" hasCustomPrompt="1"/>
          </p:nvPr>
        </p:nvSpPr>
        <p:spPr>
          <a:xfrm>
            <a:off x="2893406" y="2565676"/>
            <a:ext cx="1304700" cy="50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r>
              <a:t>xx%</a:t>
            </a:r>
          </a:p>
        </p:txBody>
      </p:sp>
      <p:sp>
        <p:nvSpPr>
          <p:cNvPr id="121" name="Google Shape;121;p13"/>
          <p:cNvSpPr txBox="1">
            <a:spLocks noGrp="1"/>
          </p:cNvSpPr>
          <p:nvPr>
            <p:ph type="title" idx="9" hasCustomPrompt="1"/>
          </p:nvPr>
        </p:nvSpPr>
        <p:spPr>
          <a:xfrm>
            <a:off x="5044973" y="2565676"/>
            <a:ext cx="1304700" cy="50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0650576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bg>
      <p:bgPr>
        <a:solidFill>
          <a:schemeClr val="accent3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4"/>
          <p:cNvSpPr txBox="1">
            <a:spLocks noGrp="1"/>
          </p:cNvSpPr>
          <p:nvPr>
            <p:ph type="title"/>
          </p:nvPr>
        </p:nvSpPr>
        <p:spPr>
          <a:xfrm>
            <a:off x="533400" y="1821840"/>
            <a:ext cx="7738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124" name="Google Shape;124;p14"/>
          <p:cNvSpPr txBox="1">
            <a:spLocks noGrp="1"/>
          </p:cNvSpPr>
          <p:nvPr>
            <p:ph type="subTitle" idx="1"/>
          </p:nvPr>
        </p:nvSpPr>
        <p:spPr>
          <a:xfrm>
            <a:off x="4749000" y="2960605"/>
            <a:ext cx="3522600" cy="128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14"/>
          <p:cNvSpPr/>
          <p:nvPr/>
        </p:nvSpPr>
        <p:spPr>
          <a:xfrm>
            <a:off x="551375" y="712044"/>
            <a:ext cx="3620700" cy="3719400"/>
          </a:xfrm>
          <a:prstGeom prst="rect">
            <a:avLst/>
          </a:prstGeom>
          <a:solidFill>
            <a:schemeClr val="lt2"/>
          </a:solidFill>
          <a:ln w="1143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126" name="Google Shape;126;p14"/>
          <p:cNvCxnSpPr/>
          <p:nvPr/>
        </p:nvCxnSpPr>
        <p:spPr>
          <a:xfrm>
            <a:off x="-950" y="4435100"/>
            <a:ext cx="9174600" cy="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7" name="Google Shape;127;p14"/>
          <p:cNvCxnSpPr/>
          <p:nvPr/>
        </p:nvCxnSpPr>
        <p:spPr>
          <a:xfrm>
            <a:off x="-116075" y="708400"/>
            <a:ext cx="9254700" cy="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4988094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5"/>
          <p:cNvSpPr/>
          <p:nvPr/>
        </p:nvSpPr>
        <p:spPr>
          <a:xfrm>
            <a:off x="293850" y="3704450"/>
            <a:ext cx="2106300" cy="156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0" name="Google Shape;130;p15"/>
          <p:cNvSpPr txBox="1">
            <a:spLocks noGrp="1"/>
          </p:cNvSpPr>
          <p:nvPr>
            <p:ph type="title"/>
          </p:nvPr>
        </p:nvSpPr>
        <p:spPr>
          <a:xfrm>
            <a:off x="3096900" y="3436605"/>
            <a:ext cx="2950200" cy="12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31" name="Google Shape;131;p15"/>
          <p:cNvSpPr txBox="1">
            <a:spLocks noGrp="1"/>
          </p:cNvSpPr>
          <p:nvPr>
            <p:ph type="subTitle" idx="1"/>
          </p:nvPr>
        </p:nvSpPr>
        <p:spPr>
          <a:xfrm>
            <a:off x="1538400" y="1617050"/>
            <a:ext cx="6067200" cy="21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1"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1"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1"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1"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1"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1"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1"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500"/>
              <a:buNone/>
              <a:defRPr sz="25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132" name="Google Shape;132;p15"/>
          <p:cNvCxnSpPr/>
          <p:nvPr/>
        </p:nvCxnSpPr>
        <p:spPr>
          <a:xfrm>
            <a:off x="-48250" y="821450"/>
            <a:ext cx="8313000" cy="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15"/>
          <p:cNvCxnSpPr/>
          <p:nvPr/>
        </p:nvCxnSpPr>
        <p:spPr>
          <a:xfrm rot="10800000" flipH="1">
            <a:off x="872275" y="4302675"/>
            <a:ext cx="8351100" cy="1020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15"/>
          <p:cNvCxnSpPr/>
          <p:nvPr/>
        </p:nvCxnSpPr>
        <p:spPr>
          <a:xfrm rot="10800000">
            <a:off x="879000" y="802500"/>
            <a:ext cx="0" cy="438180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135;p15"/>
          <p:cNvCxnSpPr/>
          <p:nvPr/>
        </p:nvCxnSpPr>
        <p:spPr>
          <a:xfrm rot="10800000">
            <a:off x="8292950" y="-422459"/>
            <a:ext cx="0" cy="477330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" name="Google Shape;136;p15"/>
          <p:cNvSpPr/>
          <p:nvPr/>
        </p:nvSpPr>
        <p:spPr>
          <a:xfrm>
            <a:off x="7913625" y="410925"/>
            <a:ext cx="927300" cy="2296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7" name="Google Shape;137;p15"/>
          <p:cNvSpPr/>
          <p:nvPr/>
        </p:nvSpPr>
        <p:spPr>
          <a:xfrm>
            <a:off x="-732875" y="-976100"/>
            <a:ext cx="3046200" cy="3046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19691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3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6"/>
          <p:cNvSpPr/>
          <p:nvPr/>
        </p:nvSpPr>
        <p:spPr>
          <a:xfrm rot="10800000" flipH="1">
            <a:off x="8150900" y="227150"/>
            <a:ext cx="806400" cy="246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0" name="Google Shape;140;p16"/>
          <p:cNvSpPr/>
          <p:nvPr/>
        </p:nvSpPr>
        <p:spPr>
          <a:xfrm>
            <a:off x="525300" y="2101075"/>
            <a:ext cx="8093400" cy="260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1" name="Google Shape;141;p16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2" name="Google Shape;142;p16"/>
          <p:cNvSpPr txBox="1">
            <a:spLocks noGrp="1"/>
          </p:cNvSpPr>
          <p:nvPr>
            <p:ph type="title" idx="2"/>
          </p:nvPr>
        </p:nvSpPr>
        <p:spPr>
          <a:xfrm>
            <a:off x="759940" y="279782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3" name="Google Shape;143;p16"/>
          <p:cNvSpPr txBox="1">
            <a:spLocks noGrp="1"/>
          </p:cNvSpPr>
          <p:nvPr>
            <p:ph type="subTitle" idx="1"/>
          </p:nvPr>
        </p:nvSpPr>
        <p:spPr>
          <a:xfrm>
            <a:off x="893080" y="3410737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6"/>
          <p:cNvSpPr txBox="1">
            <a:spLocks noGrp="1"/>
          </p:cNvSpPr>
          <p:nvPr>
            <p:ph type="title" idx="3"/>
          </p:nvPr>
        </p:nvSpPr>
        <p:spPr>
          <a:xfrm>
            <a:off x="3408900" y="279770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5" name="Google Shape;145;p16"/>
          <p:cNvSpPr txBox="1">
            <a:spLocks noGrp="1"/>
          </p:cNvSpPr>
          <p:nvPr>
            <p:ph type="subTitle" idx="4"/>
          </p:nvPr>
        </p:nvSpPr>
        <p:spPr>
          <a:xfrm>
            <a:off x="3542039" y="3410737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6"/>
          <p:cNvSpPr txBox="1">
            <a:spLocks noGrp="1"/>
          </p:cNvSpPr>
          <p:nvPr>
            <p:ph type="title" idx="5"/>
          </p:nvPr>
        </p:nvSpPr>
        <p:spPr>
          <a:xfrm>
            <a:off x="6076910" y="279770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7" name="Google Shape;147;p16"/>
          <p:cNvSpPr txBox="1">
            <a:spLocks noGrp="1"/>
          </p:cNvSpPr>
          <p:nvPr>
            <p:ph type="subTitle" idx="6"/>
          </p:nvPr>
        </p:nvSpPr>
        <p:spPr>
          <a:xfrm>
            <a:off x="6210049" y="3410737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148" name="Google Shape;148;p16"/>
          <p:cNvCxnSpPr/>
          <p:nvPr/>
        </p:nvCxnSpPr>
        <p:spPr>
          <a:xfrm>
            <a:off x="-60100" y="2405100"/>
            <a:ext cx="9252600" cy="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9" name="Google Shape;149;p16"/>
          <p:cNvCxnSpPr/>
          <p:nvPr/>
        </p:nvCxnSpPr>
        <p:spPr>
          <a:xfrm>
            <a:off x="0" y="4427025"/>
            <a:ext cx="9252600" cy="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0" name="Google Shape;150;p16"/>
          <p:cNvSpPr/>
          <p:nvPr/>
        </p:nvSpPr>
        <p:spPr>
          <a:xfrm>
            <a:off x="-124250" y="1598225"/>
            <a:ext cx="1755600" cy="61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17062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7"/>
          <p:cNvSpPr/>
          <p:nvPr/>
        </p:nvSpPr>
        <p:spPr>
          <a:xfrm>
            <a:off x="-2220200" y="872213"/>
            <a:ext cx="3046200" cy="3046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3" name="Google Shape;153;p17"/>
          <p:cNvSpPr/>
          <p:nvPr/>
        </p:nvSpPr>
        <p:spPr>
          <a:xfrm rot="5400000">
            <a:off x="6608600" y="1684350"/>
            <a:ext cx="4263000" cy="894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4" name="Google Shape;154;p17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5" name="Google Shape;155;p17"/>
          <p:cNvSpPr txBox="1">
            <a:spLocks noGrp="1"/>
          </p:cNvSpPr>
          <p:nvPr>
            <p:ph type="title" idx="2"/>
          </p:nvPr>
        </p:nvSpPr>
        <p:spPr>
          <a:xfrm>
            <a:off x="1512415" y="279782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6" name="Google Shape;156;p17"/>
          <p:cNvSpPr txBox="1">
            <a:spLocks noGrp="1"/>
          </p:cNvSpPr>
          <p:nvPr>
            <p:ph type="subTitle" idx="1"/>
          </p:nvPr>
        </p:nvSpPr>
        <p:spPr>
          <a:xfrm>
            <a:off x="1645465" y="341084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7"/>
          <p:cNvSpPr txBox="1">
            <a:spLocks noGrp="1"/>
          </p:cNvSpPr>
          <p:nvPr>
            <p:ph type="title" idx="3"/>
          </p:nvPr>
        </p:nvSpPr>
        <p:spPr>
          <a:xfrm>
            <a:off x="5305385" y="279770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8" name="Google Shape;158;p17"/>
          <p:cNvSpPr txBox="1">
            <a:spLocks noGrp="1"/>
          </p:cNvSpPr>
          <p:nvPr>
            <p:ph type="subTitle" idx="4"/>
          </p:nvPr>
        </p:nvSpPr>
        <p:spPr>
          <a:xfrm>
            <a:off x="5438435" y="341084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7"/>
          <p:cNvSpPr txBox="1">
            <a:spLocks noGrp="1"/>
          </p:cNvSpPr>
          <p:nvPr>
            <p:ph type="title" idx="5"/>
          </p:nvPr>
        </p:nvSpPr>
        <p:spPr>
          <a:xfrm>
            <a:off x="1512415" y="135002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60" name="Google Shape;160;p17"/>
          <p:cNvSpPr txBox="1">
            <a:spLocks noGrp="1"/>
          </p:cNvSpPr>
          <p:nvPr>
            <p:ph type="subTitle" idx="6"/>
          </p:nvPr>
        </p:nvSpPr>
        <p:spPr>
          <a:xfrm>
            <a:off x="1645465" y="196304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7"/>
          <p:cNvSpPr txBox="1">
            <a:spLocks noGrp="1"/>
          </p:cNvSpPr>
          <p:nvPr>
            <p:ph type="title" idx="7"/>
          </p:nvPr>
        </p:nvSpPr>
        <p:spPr>
          <a:xfrm>
            <a:off x="5305385" y="134990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62" name="Google Shape;162;p17"/>
          <p:cNvSpPr txBox="1">
            <a:spLocks noGrp="1"/>
          </p:cNvSpPr>
          <p:nvPr>
            <p:ph type="subTitle" idx="8"/>
          </p:nvPr>
        </p:nvSpPr>
        <p:spPr>
          <a:xfrm>
            <a:off x="5438435" y="196304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3" name="Google Shape;163;p17"/>
          <p:cNvSpPr/>
          <p:nvPr/>
        </p:nvSpPr>
        <p:spPr>
          <a:xfrm>
            <a:off x="-154175" y="4312875"/>
            <a:ext cx="9339600" cy="89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164" name="Google Shape;164;p17"/>
          <p:cNvCxnSpPr/>
          <p:nvPr/>
        </p:nvCxnSpPr>
        <p:spPr>
          <a:xfrm>
            <a:off x="-173225" y="4302675"/>
            <a:ext cx="9396600" cy="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5" name="Google Shape;165;p17"/>
          <p:cNvCxnSpPr/>
          <p:nvPr/>
        </p:nvCxnSpPr>
        <p:spPr>
          <a:xfrm rot="10800000">
            <a:off x="-154175" y="4268100"/>
            <a:ext cx="0" cy="91620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6" name="Google Shape;166;p17"/>
          <p:cNvCxnSpPr/>
          <p:nvPr/>
        </p:nvCxnSpPr>
        <p:spPr>
          <a:xfrm rot="10800000">
            <a:off x="8292950" y="-422459"/>
            <a:ext cx="0" cy="477330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141180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678600" y="527275"/>
            <a:ext cx="7786800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678600" y="3464875"/>
            <a:ext cx="3360000" cy="115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2"/>
          </p:nvPr>
        </p:nvSpPr>
        <p:spPr>
          <a:xfrm>
            <a:off x="688675" y="2942875"/>
            <a:ext cx="3360000" cy="5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3"/>
          </p:nvPr>
        </p:nvSpPr>
        <p:spPr>
          <a:xfrm>
            <a:off x="5088125" y="3464875"/>
            <a:ext cx="3360000" cy="115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4"/>
          </p:nvPr>
        </p:nvSpPr>
        <p:spPr>
          <a:xfrm>
            <a:off x="5098200" y="2942875"/>
            <a:ext cx="3360000" cy="5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solidFill>
          <a:schemeClr val="accent3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8"/>
          <p:cNvSpPr txBox="1">
            <a:spLocks noGrp="1"/>
          </p:cNvSpPr>
          <p:nvPr>
            <p:ph type="ctrTitle"/>
          </p:nvPr>
        </p:nvSpPr>
        <p:spPr>
          <a:xfrm>
            <a:off x="1359700" y="1002979"/>
            <a:ext cx="29661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169" name="Google Shape;169;p18"/>
          <p:cNvSpPr txBox="1">
            <a:spLocks noGrp="1"/>
          </p:cNvSpPr>
          <p:nvPr>
            <p:ph type="subTitle" idx="1"/>
          </p:nvPr>
        </p:nvSpPr>
        <p:spPr>
          <a:xfrm>
            <a:off x="1372450" y="3248425"/>
            <a:ext cx="2558700" cy="12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0" name="Google Shape;170;p18"/>
          <p:cNvSpPr/>
          <p:nvPr/>
        </p:nvSpPr>
        <p:spPr>
          <a:xfrm flipH="1">
            <a:off x="4855850" y="502928"/>
            <a:ext cx="3620700" cy="4137000"/>
          </a:xfrm>
          <a:prstGeom prst="rect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171" name="Google Shape;171;p18"/>
          <p:cNvCxnSpPr/>
          <p:nvPr/>
        </p:nvCxnSpPr>
        <p:spPr>
          <a:xfrm rot="10800000">
            <a:off x="-145725" y="4644000"/>
            <a:ext cx="9174600" cy="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2" name="Google Shape;172;p18"/>
          <p:cNvCxnSpPr/>
          <p:nvPr/>
        </p:nvCxnSpPr>
        <p:spPr>
          <a:xfrm rot="10800000">
            <a:off x="-110700" y="498875"/>
            <a:ext cx="9254700" cy="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9194615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/>
          <p:nvPr/>
        </p:nvSpPr>
        <p:spPr>
          <a:xfrm>
            <a:off x="8023375" y="3297271"/>
            <a:ext cx="2060100" cy="206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5" name="Google Shape;175;p19"/>
          <p:cNvSpPr/>
          <p:nvPr/>
        </p:nvSpPr>
        <p:spPr>
          <a:xfrm>
            <a:off x="-110700" y="4495200"/>
            <a:ext cx="432900" cy="6918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6" name="Google Shape;176;p19"/>
          <p:cNvSpPr/>
          <p:nvPr/>
        </p:nvSpPr>
        <p:spPr>
          <a:xfrm>
            <a:off x="-135125" y="-153000"/>
            <a:ext cx="6343500" cy="1505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7" name="Google Shape;177;p19"/>
          <p:cNvSpPr txBox="1">
            <a:spLocks noGrp="1"/>
          </p:cNvSpPr>
          <p:nvPr>
            <p:ph type="title"/>
          </p:nvPr>
        </p:nvSpPr>
        <p:spPr>
          <a:xfrm>
            <a:off x="987564" y="295022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78" name="Google Shape;178;p19"/>
          <p:cNvSpPr txBox="1">
            <a:spLocks noGrp="1"/>
          </p:cNvSpPr>
          <p:nvPr>
            <p:ph type="subTitle" idx="1"/>
          </p:nvPr>
        </p:nvSpPr>
        <p:spPr>
          <a:xfrm>
            <a:off x="1120614" y="356324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9" name="Google Shape;179;p19"/>
          <p:cNvSpPr txBox="1">
            <a:spLocks noGrp="1"/>
          </p:cNvSpPr>
          <p:nvPr>
            <p:ph type="title" idx="2"/>
          </p:nvPr>
        </p:nvSpPr>
        <p:spPr>
          <a:xfrm>
            <a:off x="3408933" y="295010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80" name="Google Shape;180;p19"/>
          <p:cNvSpPr txBox="1">
            <a:spLocks noGrp="1"/>
          </p:cNvSpPr>
          <p:nvPr>
            <p:ph type="subTitle" idx="3"/>
          </p:nvPr>
        </p:nvSpPr>
        <p:spPr>
          <a:xfrm>
            <a:off x="3541983" y="356324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1" name="Google Shape;181;p19"/>
          <p:cNvSpPr txBox="1">
            <a:spLocks noGrp="1"/>
          </p:cNvSpPr>
          <p:nvPr>
            <p:ph type="title" idx="4"/>
          </p:nvPr>
        </p:nvSpPr>
        <p:spPr>
          <a:xfrm>
            <a:off x="987564" y="150242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82" name="Google Shape;182;p19"/>
          <p:cNvSpPr txBox="1">
            <a:spLocks noGrp="1"/>
          </p:cNvSpPr>
          <p:nvPr>
            <p:ph type="subTitle" idx="5"/>
          </p:nvPr>
        </p:nvSpPr>
        <p:spPr>
          <a:xfrm>
            <a:off x="1120614" y="2123562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3" name="Google Shape;183;p19"/>
          <p:cNvSpPr txBox="1">
            <a:spLocks noGrp="1"/>
          </p:cNvSpPr>
          <p:nvPr>
            <p:ph type="title" idx="6"/>
          </p:nvPr>
        </p:nvSpPr>
        <p:spPr>
          <a:xfrm>
            <a:off x="3408933" y="150230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84" name="Google Shape;184;p19"/>
          <p:cNvSpPr txBox="1">
            <a:spLocks noGrp="1"/>
          </p:cNvSpPr>
          <p:nvPr>
            <p:ph type="subTitle" idx="7"/>
          </p:nvPr>
        </p:nvSpPr>
        <p:spPr>
          <a:xfrm>
            <a:off x="3541983" y="2123562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5" name="Google Shape;185;p19"/>
          <p:cNvSpPr txBox="1">
            <a:spLocks noGrp="1"/>
          </p:cNvSpPr>
          <p:nvPr>
            <p:ph type="title" idx="8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86" name="Google Shape;186;p19"/>
          <p:cNvSpPr txBox="1">
            <a:spLocks noGrp="1"/>
          </p:cNvSpPr>
          <p:nvPr>
            <p:ph type="title" idx="9"/>
          </p:nvPr>
        </p:nvSpPr>
        <p:spPr>
          <a:xfrm>
            <a:off x="5830236" y="295022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87" name="Google Shape;187;p19"/>
          <p:cNvSpPr txBox="1">
            <a:spLocks noGrp="1"/>
          </p:cNvSpPr>
          <p:nvPr>
            <p:ph type="subTitle" idx="13"/>
          </p:nvPr>
        </p:nvSpPr>
        <p:spPr>
          <a:xfrm>
            <a:off x="5963286" y="3563374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8" name="Google Shape;188;p19"/>
          <p:cNvSpPr txBox="1">
            <a:spLocks noGrp="1"/>
          </p:cNvSpPr>
          <p:nvPr>
            <p:ph type="title" idx="14"/>
          </p:nvPr>
        </p:nvSpPr>
        <p:spPr>
          <a:xfrm>
            <a:off x="5830236" y="150242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89" name="Google Shape;189;p19"/>
          <p:cNvSpPr txBox="1">
            <a:spLocks noGrp="1"/>
          </p:cNvSpPr>
          <p:nvPr>
            <p:ph type="subTitle" idx="15"/>
          </p:nvPr>
        </p:nvSpPr>
        <p:spPr>
          <a:xfrm>
            <a:off x="5963286" y="2123687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190" name="Google Shape;190;p19"/>
          <p:cNvCxnSpPr/>
          <p:nvPr/>
        </p:nvCxnSpPr>
        <p:spPr>
          <a:xfrm rot="10800000">
            <a:off x="-110700" y="4522500"/>
            <a:ext cx="9254700" cy="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1" name="Google Shape;191;p19"/>
          <p:cNvCxnSpPr/>
          <p:nvPr/>
        </p:nvCxnSpPr>
        <p:spPr>
          <a:xfrm>
            <a:off x="270300" y="0"/>
            <a:ext cx="0" cy="521910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2" name="Google Shape;192;p19"/>
          <p:cNvSpPr/>
          <p:nvPr/>
        </p:nvSpPr>
        <p:spPr>
          <a:xfrm flipH="1">
            <a:off x="8251525" y="-426150"/>
            <a:ext cx="256800" cy="2052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3" name="Google Shape;193;p19"/>
          <p:cNvSpPr/>
          <p:nvPr/>
        </p:nvSpPr>
        <p:spPr>
          <a:xfrm flipH="1">
            <a:off x="8652413" y="-426150"/>
            <a:ext cx="256800" cy="2052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05720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bg>
      <p:bgPr>
        <a:solidFill>
          <a:schemeClr val="accent3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0"/>
          <p:cNvSpPr/>
          <p:nvPr/>
        </p:nvSpPr>
        <p:spPr>
          <a:xfrm>
            <a:off x="800100" y="1980600"/>
            <a:ext cx="7543800" cy="2819400"/>
          </a:xfrm>
          <a:prstGeom prst="rect">
            <a:avLst/>
          </a:prstGeom>
          <a:solidFill>
            <a:schemeClr val="lt2"/>
          </a:solidFill>
          <a:ln w="1143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6" name="Google Shape;196;p20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7" name="Google Shape;197;p20"/>
          <p:cNvSpPr txBox="1">
            <a:spLocks noGrp="1"/>
          </p:cNvSpPr>
          <p:nvPr>
            <p:ph type="title" idx="2"/>
          </p:nvPr>
        </p:nvSpPr>
        <p:spPr>
          <a:xfrm>
            <a:off x="1629137" y="2721625"/>
            <a:ext cx="2554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98" name="Google Shape;198;p20"/>
          <p:cNvSpPr txBox="1">
            <a:spLocks noGrp="1"/>
          </p:cNvSpPr>
          <p:nvPr>
            <p:ph type="subTitle" idx="1"/>
          </p:nvPr>
        </p:nvSpPr>
        <p:spPr>
          <a:xfrm>
            <a:off x="1775323" y="3315600"/>
            <a:ext cx="22620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9" name="Google Shape;199;p20"/>
          <p:cNvSpPr txBox="1">
            <a:spLocks noGrp="1"/>
          </p:cNvSpPr>
          <p:nvPr>
            <p:ph type="title" idx="3"/>
          </p:nvPr>
        </p:nvSpPr>
        <p:spPr>
          <a:xfrm>
            <a:off x="4960663" y="2721500"/>
            <a:ext cx="2554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00" name="Google Shape;200;p20"/>
          <p:cNvSpPr txBox="1">
            <a:spLocks noGrp="1"/>
          </p:cNvSpPr>
          <p:nvPr>
            <p:ph type="subTitle" idx="4"/>
          </p:nvPr>
        </p:nvSpPr>
        <p:spPr>
          <a:xfrm>
            <a:off x="5106849" y="3315600"/>
            <a:ext cx="22620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201" name="Google Shape;201;p20"/>
          <p:cNvCxnSpPr/>
          <p:nvPr/>
        </p:nvCxnSpPr>
        <p:spPr>
          <a:xfrm rot="10800000">
            <a:off x="8342125" y="-248400"/>
            <a:ext cx="0" cy="249570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2" name="Google Shape;202;p20"/>
          <p:cNvCxnSpPr/>
          <p:nvPr/>
        </p:nvCxnSpPr>
        <p:spPr>
          <a:xfrm rot="10800000">
            <a:off x="-173100" y="4800000"/>
            <a:ext cx="973200" cy="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3" name="Google Shape;203;p20"/>
          <p:cNvSpPr/>
          <p:nvPr/>
        </p:nvSpPr>
        <p:spPr>
          <a:xfrm flipH="1">
            <a:off x="6958200" y="2609250"/>
            <a:ext cx="2262000" cy="2610600"/>
          </a:xfrm>
          <a:prstGeom prst="triangle">
            <a:avLst>
              <a:gd name="adj" fmla="val 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4" name="Google Shape;204;p20"/>
          <p:cNvSpPr/>
          <p:nvPr/>
        </p:nvSpPr>
        <p:spPr>
          <a:xfrm>
            <a:off x="7368850" y="1004700"/>
            <a:ext cx="691800" cy="691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5" name="Google Shape;205;p20"/>
          <p:cNvSpPr/>
          <p:nvPr/>
        </p:nvSpPr>
        <p:spPr>
          <a:xfrm>
            <a:off x="7368850" y="28800"/>
            <a:ext cx="691800" cy="691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70957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1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08" name="Google Shape;208;p21"/>
          <p:cNvSpPr txBox="1">
            <a:spLocks noGrp="1"/>
          </p:cNvSpPr>
          <p:nvPr>
            <p:ph type="title" idx="2"/>
          </p:nvPr>
        </p:nvSpPr>
        <p:spPr>
          <a:xfrm>
            <a:off x="1969615" y="295022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09" name="Google Shape;209;p21"/>
          <p:cNvSpPr txBox="1">
            <a:spLocks noGrp="1"/>
          </p:cNvSpPr>
          <p:nvPr>
            <p:ph type="subTitle" idx="1"/>
          </p:nvPr>
        </p:nvSpPr>
        <p:spPr>
          <a:xfrm>
            <a:off x="2102665" y="3572774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0" name="Google Shape;210;p21"/>
          <p:cNvSpPr txBox="1">
            <a:spLocks noGrp="1"/>
          </p:cNvSpPr>
          <p:nvPr>
            <p:ph type="title" idx="3"/>
          </p:nvPr>
        </p:nvSpPr>
        <p:spPr>
          <a:xfrm>
            <a:off x="4848185" y="295010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1" name="Google Shape;211;p21"/>
          <p:cNvSpPr txBox="1">
            <a:spLocks noGrp="1"/>
          </p:cNvSpPr>
          <p:nvPr>
            <p:ph type="subTitle" idx="4"/>
          </p:nvPr>
        </p:nvSpPr>
        <p:spPr>
          <a:xfrm>
            <a:off x="4981235" y="3572774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2" name="Google Shape;212;p21"/>
          <p:cNvSpPr txBox="1">
            <a:spLocks noGrp="1"/>
          </p:cNvSpPr>
          <p:nvPr>
            <p:ph type="title" idx="5"/>
          </p:nvPr>
        </p:nvSpPr>
        <p:spPr>
          <a:xfrm>
            <a:off x="1969615" y="150242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3" name="Google Shape;213;p21"/>
          <p:cNvSpPr txBox="1">
            <a:spLocks noGrp="1"/>
          </p:cNvSpPr>
          <p:nvPr>
            <p:ph type="subTitle" idx="6"/>
          </p:nvPr>
        </p:nvSpPr>
        <p:spPr>
          <a:xfrm>
            <a:off x="2102665" y="211544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4" name="Google Shape;214;p21"/>
          <p:cNvSpPr txBox="1">
            <a:spLocks noGrp="1"/>
          </p:cNvSpPr>
          <p:nvPr>
            <p:ph type="title" idx="7"/>
          </p:nvPr>
        </p:nvSpPr>
        <p:spPr>
          <a:xfrm>
            <a:off x="4848185" y="150230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5" name="Google Shape;215;p21"/>
          <p:cNvSpPr txBox="1">
            <a:spLocks noGrp="1"/>
          </p:cNvSpPr>
          <p:nvPr>
            <p:ph type="subTitle" idx="8"/>
          </p:nvPr>
        </p:nvSpPr>
        <p:spPr>
          <a:xfrm>
            <a:off x="4981235" y="211544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6" name="Google Shape;216;p21"/>
          <p:cNvSpPr/>
          <p:nvPr/>
        </p:nvSpPr>
        <p:spPr>
          <a:xfrm>
            <a:off x="-986950" y="-1177250"/>
            <a:ext cx="3716700" cy="3716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217" name="Google Shape;217;p21"/>
          <p:cNvCxnSpPr/>
          <p:nvPr/>
        </p:nvCxnSpPr>
        <p:spPr>
          <a:xfrm rot="10800000">
            <a:off x="463100" y="-34550"/>
            <a:ext cx="0" cy="528120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8" name="Google Shape;218;p21"/>
          <p:cNvCxnSpPr/>
          <p:nvPr/>
        </p:nvCxnSpPr>
        <p:spPr>
          <a:xfrm rot="10800000">
            <a:off x="-46075" y="4598700"/>
            <a:ext cx="8273100" cy="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9" name="Google Shape;219;p21"/>
          <p:cNvCxnSpPr/>
          <p:nvPr/>
        </p:nvCxnSpPr>
        <p:spPr>
          <a:xfrm rot="10800000">
            <a:off x="8166700" y="-79897"/>
            <a:ext cx="0" cy="473220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0" name="Google Shape;220;p21"/>
          <p:cNvCxnSpPr/>
          <p:nvPr/>
        </p:nvCxnSpPr>
        <p:spPr>
          <a:xfrm>
            <a:off x="8113075" y="1243100"/>
            <a:ext cx="1108500" cy="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1" name="Google Shape;221;p21"/>
          <p:cNvSpPr/>
          <p:nvPr/>
        </p:nvSpPr>
        <p:spPr>
          <a:xfrm>
            <a:off x="8195150" y="0"/>
            <a:ext cx="948900" cy="12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22" name="Google Shape;222;p21"/>
          <p:cNvSpPr/>
          <p:nvPr/>
        </p:nvSpPr>
        <p:spPr>
          <a:xfrm rot="5400000">
            <a:off x="8158500" y="2802950"/>
            <a:ext cx="188100" cy="186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23" name="Google Shape;223;p21"/>
          <p:cNvSpPr/>
          <p:nvPr/>
        </p:nvSpPr>
        <p:spPr>
          <a:xfrm rot="5400000">
            <a:off x="8158500" y="3174825"/>
            <a:ext cx="188100" cy="186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91834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2"/>
          <p:cNvSpPr/>
          <p:nvPr/>
        </p:nvSpPr>
        <p:spPr>
          <a:xfrm flipH="1">
            <a:off x="2330450" y="4546038"/>
            <a:ext cx="6890700" cy="66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26" name="Google Shape;226;p22"/>
          <p:cNvSpPr/>
          <p:nvPr/>
        </p:nvSpPr>
        <p:spPr>
          <a:xfrm flipH="1">
            <a:off x="-41725" y="4577864"/>
            <a:ext cx="2372100" cy="63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227" name="Google Shape;227;p22"/>
          <p:cNvCxnSpPr/>
          <p:nvPr/>
        </p:nvCxnSpPr>
        <p:spPr>
          <a:xfrm>
            <a:off x="2307175" y="4540950"/>
            <a:ext cx="0" cy="67110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8" name="Google Shape;228;p22"/>
          <p:cNvCxnSpPr/>
          <p:nvPr/>
        </p:nvCxnSpPr>
        <p:spPr>
          <a:xfrm>
            <a:off x="-39850" y="4546038"/>
            <a:ext cx="9261000" cy="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9" name="Google Shape;229;p22"/>
          <p:cNvSpPr/>
          <p:nvPr/>
        </p:nvSpPr>
        <p:spPr>
          <a:xfrm rot="10800000" flipH="1">
            <a:off x="-117925" y="26"/>
            <a:ext cx="6890700" cy="66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0" name="Google Shape;230;p22"/>
          <p:cNvSpPr/>
          <p:nvPr/>
        </p:nvSpPr>
        <p:spPr>
          <a:xfrm rot="10800000" flipH="1">
            <a:off x="6772850" y="0"/>
            <a:ext cx="2372100" cy="63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231" name="Google Shape;231;p22"/>
          <p:cNvCxnSpPr/>
          <p:nvPr/>
        </p:nvCxnSpPr>
        <p:spPr>
          <a:xfrm rot="10800000">
            <a:off x="6796050" y="14"/>
            <a:ext cx="0" cy="67110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2" name="Google Shape;232;p22"/>
          <p:cNvCxnSpPr/>
          <p:nvPr/>
        </p:nvCxnSpPr>
        <p:spPr>
          <a:xfrm rot="10800000">
            <a:off x="-117925" y="666026"/>
            <a:ext cx="9261000" cy="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3" name="Google Shape;233;p22"/>
          <p:cNvSpPr/>
          <p:nvPr/>
        </p:nvSpPr>
        <p:spPr>
          <a:xfrm>
            <a:off x="8496300" y="-411225"/>
            <a:ext cx="227100" cy="3600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4" name="Google Shape;234;p22"/>
          <p:cNvSpPr txBox="1">
            <a:spLocks noGrp="1"/>
          </p:cNvSpPr>
          <p:nvPr>
            <p:ph type="title" hasCustomPrompt="1"/>
          </p:nvPr>
        </p:nvSpPr>
        <p:spPr>
          <a:xfrm>
            <a:off x="1026450" y="877525"/>
            <a:ext cx="236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r>
              <a:t>xx%</a:t>
            </a:r>
          </a:p>
        </p:txBody>
      </p:sp>
      <p:sp>
        <p:nvSpPr>
          <p:cNvPr id="235" name="Google Shape;235;p22"/>
          <p:cNvSpPr txBox="1">
            <a:spLocks noGrp="1"/>
          </p:cNvSpPr>
          <p:nvPr>
            <p:ph type="body" idx="1"/>
          </p:nvPr>
        </p:nvSpPr>
        <p:spPr>
          <a:xfrm>
            <a:off x="1026450" y="2723600"/>
            <a:ext cx="2363700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22"/>
          <p:cNvSpPr txBox="1">
            <a:spLocks noGrp="1"/>
          </p:cNvSpPr>
          <p:nvPr>
            <p:ph type="title" idx="2" hasCustomPrompt="1"/>
          </p:nvPr>
        </p:nvSpPr>
        <p:spPr>
          <a:xfrm>
            <a:off x="3390150" y="877525"/>
            <a:ext cx="236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r>
              <a:t>xx%</a:t>
            </a:r>
          </a:p>
        </p:txBody>
      </p:sp>
      <p:sp>
        <p:nvSpPr>
          <p:cNvPr id="237" name="Google Shape;237;p22"/>
          <p:cNvSpPr txBox="1">
            <a:spLocks noGrp="1"/>
          </p:cNvSpPr>
          <p:nvPr>
            <p:ph type="body" idx="3"/>
          </p:nvPr>
        </p:nvSpPr>
        <p:spPr>
          <a:xfrm>
            <a:off x="3390150" y="2723600"/>
            <a:ext cx="2363700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22"/>
          <p:cNvSpPr txBox="1">
            <a:spLocks noGrp="1"/>
          </p:cNvSpPr>
          <p:nvPr>
            <p:ph type="title" idx="4" hasCustomPrompt="1"/>
          </p:nvPr>
        </p:nvSpPr>
        <p:spPr>
          <a:xfrm>
            <a:off x="5753850" y="877525"/>
            <a:ext cx="236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r>
              <a:t>xx%</a:t>
            </a:r>
          </a:p>
        </p:txBody>
      </p:sp>
      <p:sp>
        <p:nvSpPr>
          <p:cNvPr id="239" name="Google Shape;239;p22"/>
          <p:cNvSpPr txBox="1">
            <a:spLocks noGrp="1"/>
          </p:cNvSpPr>
          <p:nvPr>
            <p:ph type="body" idx="5"/>
          </p:nvPr>
        </p:nvSpPr>
        <p:spPr>
          <a:xfrm>
            <a:off x="5753850" y="2723600"/>
            <a:ext cx="2363700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55375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bg>
      <p:bgPr>
        <a:solidFill>
          <a:schemeClr val="accent3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3"/>
          <p:cNvSpPr/>
          <p:nvPr/>
        </p:nvSpPr>
        <p:spPr>
          <a:xfrm>
            <a:off x="1159175" y="-144375"/>
            <a:ext cx="2916000" cy="4142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2" name="Google Shape;242;p23"/>
          <p:cNvSpPr/>
          <p:nvPr/>
        </p:nvSpPr>
        <p:spPr>
          <a:xfrm>
            <a:off x="5068750" y="884175"/>
            <a:ext cx="2889300" cy="45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3" name="Google Shape;243;p23"/>
          <p:cNvSpPr/>
          <p:nvPr/>
        </p:nvSpPr>
        <p:spPr>
          <a:xfrm>
            <a:off x="1124350" y="-144375"/>
            <a:ext cx="3009900" cy="4177800"/>
          </a:xfrm>
          <a:prstGeom prst="rect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4" name="Google Shape;244;p23"/>
          <p:cNvSpPr/>
          <p:nvPr/>
        </p:nvSpPr>
        <p:spPr>
          <a:xfrm>
            <a:off x="5008450" y="836475"/>
            <a:ext cx="3009900" cy="4543500"/>
          </a:xfrm>
          <a:prstGeom prst="rect">
            <a:avLst/>
          </a:prstGeom>
          <a:solidFill>
            <a:schemeClr val="accent1"/>
          </a:solidFill>
          <a:ln w="1143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5" name="Google Shape;245;p23"/>
          <p:cNvSpPr txBox="1">
            <a:spLocks noGrp="1"/>
          </p:cNvSpPr>
          <p:nvPr>
            <p:ph type="title"/>
          </p:nvPr>
        </p:nvSpPr>
        <p:spPr>
          <a:xfrm>
            <a:off x="1467514" y="164209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23"/>
          <p:cNvSpPr txBox="1">
            <a:spLocks noGrp="1"/>
          </p:cNvSpPr>
          <p:nvPr>
            <p:ph type="subTitle" idx="1"/>
          </p:nvPr>
        </p:nvSpPr>
        <p:spPr>
          <a:xfrm>
            <a:off x="1457314" y="2232373"/>
            <a:ext cx="23466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7" name="Google Shape;247;p23"/>
          <p:cNvSpPr txBox="1">
            <a:spLocks noGrp="1"/>
          </p:cNvSpPr>
          <p:nvPr>
            <p:ph type="title" idx="2"/>
          </p:nvPr>
        </p:nvSpPr>
        <p:spPr>
          <a:xfrm>
            <a:off x="5350290" y="164209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23"/>
          <p:cNvSpPr txBox="1">
            <a:spLocks noGrp="1"/>
          </p:cNvSpPr>
          <p:nvPr>
            <p:ph type="subTitle" idx="3"/>
          </p:nvPr>
        </p:nvSpPr>
        <p:spPr>
          <a:xfrm>
            <a:off x="5340090" y="2232373"/>
            <a:ext cx="23466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9" name="Google Shape;249;p23"/>
          <p:cNvSpPr/>
          <p:nvPr/>
        </p:nvSpPr>
        <p:spPr>
          <a:xfrm rot="5400000">
            <a:off x="-633575" y="3453550"/>
            <a:ext cx="3519000" cy="3519000"/>
          </a:xfrm>
          <a:prstGeom prst="pie">
            <a:avLst>
              <a:gd name="adj1" fmla="val 5492045"/>
              <a:gd name="adj2" fmla="val 1620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07185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solidFill>
          <a:schemeClr val="accent3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4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52" name="Google Shape;252;p24"/>
          <p:cNvSpPr/>
          <p:nvPr/>
        </p:nvSpPr>
        <p:spPr>
          <a:xfrm>
            <a:off x="5343775" y="-1958425"/>
            <a:ext cx="3447900" cy="3447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3" name="Google Shape;253;p24"/>
          <p:cNvSpPr/>
          <p:nvPr/>
        </p:nvSpPr>
        <p:spPr>
          <a:xfrm>
            <a:off x="8742175" y="2998600"/>
            <a:ext cx="114300" cy="23622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4" name="Google Shape;254;p24"/>
          <p:cNvSpPr/>
          <p:nvPr/>
        </p:nvSpPr>
        <p:spPr>
          <a:xfrm>
            <a:off x="8507000" y="2998600"/>
            <a:ext cx="114300" cy="23622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5" name="Google Shape;255;p24"/>
          <p:cNvSpPr/>
          <p:nvPr/>
        </p:nvSpPr>
        <p:spPr>
          <a:xfrm>
            <a:off x="8271825" y="2998600"/>
            <a:ext cx="114300" cy="23622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6" name="Google Shape;256;p24"/>
          <p:cNvSpPr/>
          <p:nvPr/>
        </p:nvSpPr>
        <p:spPr>
          <a:xfrm>
            <a:off x="8036650" y="2998600"/>
            <a:ext cx="114300" cy="23622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7" name="Google Shape;257;p24"/>
          <p:cNvSpPr/>
          <p:nvPr/>
        </p:nvSpPr>
        <p:spPr>
          <a:xfrm>
            <a:off x="-10275" y="2781200"/>
            <a:ext cx="2290200" cy="23622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7274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5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16988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bg>
      <p:bgPr>
        <a:solidFill>
          <a:schemeClr val="accent3"/>
        </a:soli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6"/>
          <p:cNvSpPr/>
          <p:nvPr/>
        </p:nvSpPr>
        <p:spPr>
          <a:xfrm>
            <a:off x="-154175" y="4124800"/>
            <a:ext cx="476400" cy="1104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2" name="Google Shape;262;p26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3" name="Google Shape;263;p26"/>
          <p:cNvSpPr/>
          <p:nvPr/>
        </p:nvSpPr>
        <p:spPr>
          <a:xfrm rot="5400000">
            <a:off x="8148338" y="-712862"/>
            <a:ext cx="114300" cy="23622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4" name="Google Shape;264;p26"/>
          <p:cNvSpPr/>
          <p:nvPr/>
        </p:nvSpPr>
        <p:spPr>
          <a:xfrm rot="5400000">
            <a:off x="8148338" y="-948037"/>
            <a:ext cx="114300" cy="23622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5" name="Google Shape;265;p26"/>
          <p:cNvSpPr/>
          <p:nvPr/>
        </p:nvSpPr>
        <p:spPr>
          <a:xfrm>
            <a:off x="1371750" y="1015600"/>
            <a:ext cx="3447900" cy="3447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266" name="Google Shape;266;p26"/>
          <p:cNvCxnSpPr/>
          <p:nvPr/>
        </p:nvCxnSpPr>
        <p:spPr>
          <a:xfrm>
            <a:off x="8742175" y="-171450"/>
            <a:ext cx="0" cy="548640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7" name="Google Shape;267;p26"/>
          <p:cNvCxnSpPr/>
          <p:nvPr/>
        </p:nvCxnSpPr>
        <p:spPr>
          <a:xfrm>
            <a:off x="-58925" y="4103500"/>
            <a:ext cx="476400" cy="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8" name="Google Shape;268;p26"/>
          <p:cNvCxnSpPr/>
          <p:nvPr/>
        </p:nvCxnSpPr>
        <p:spPr>
          <a:xfrm>
            <a:off x="360175" y="4103500"/>
            <a:ext cx="0" cy="110490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9" name="Google Shape;269;p26"/>
          <p:cNvCxnSpPr/>
          <p:nvPr/>
        </p:nvCxnSpPr>
        <p:spPr>
          <a:xfrm rot="10800000">
            <a:off x="359390" y="-144800"/>
            <a:ext cx="0" cy="421020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8878138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1" name="Google Shape;271;p27"/>
          <p:cNvCxnSpPr/>
          <p:nvPr/>
        </p:nvCxnSpPr>
        <p:spPr>
          <a:xfrm>
            <a:off x="-107550" y="1434700"/>
            <a:ext cx="8694900" cy="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2" name="Google Shape;272;p27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cxnSp>
        <p:nvCxnSpPr>
          <p:cNvPr id="273" name="Google Shape;273;p27"/>
          <p:cNvCxnSpPr/>
          <p:nvPr/>
        </p:nvCxnSpPr>
        <p:spPr>
          <a:xfrm>
            <a:off x="8530704" y="104475"/>
            <a:ext cx="0" cy="460860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4" name="Google Shape;274;p27"/>
          <p:cNvCxnSpPr/>
          <p:nvPr/>
        </p:nvCxnSpPr>
        <p:spPr>
          <a:xfrm>
            <a:off x="-107550" y="4713075"/>
            <a:ext cx="8694900" cy="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5" name="Google Shape;275;p27"/>
          <p:cNvSpPr/>
          <p:nvPr/>
        </p:nvSpPr>
        <p:spPr>
          <a:xfrm>
            <a:off x="8189775" y="1055225"/>
            <a:ext cx="655500" cy="655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76" name="Google Shape;276;p27"/>
          <p:cNvSpPr/>
          <p:nvPr/>
        </p:nvSpPr>
        <p:spPr>
          <a:xfrm>
            <a:off x="8189775" y="1969688"/>
            <a:ext cx="655500" cy="655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77" name="Google Shape;277;p27"/>
          <p:cNvSpPr/>
          <p:nvPr/>
        </p:nvSpPr>
        <p:spPr>
          <a:xfrm>
            <a:off x="8189775" y="2884150"/>
            <a:ext cx="655500" cy="655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78" name="Google Shape;278;p27"/>
          <p:cNvSpPr/>
          <p:nvPr/>
        </p:nvSpPr>
        <p:spPr>
          <a:xfrm>
            <a:off x="8189775" y="3798613"/>
            <a:ext cx="655500" cy="655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79" name="Google Shape;279;p27"/>
          <p:cNvSpPr/>
          <p:nvPr/>
        </p:nvSpPr>
        <p:spPr>
          <a:xfrm rot="5400000">
            <a:off x="-420550" y="4185450"/>
            <a:ext cx="1955400" cy="288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2363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4366500" y="527275"/>
            <a:ext cx="4091700" cy="6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>
            <a:off x="4366500" y="1352300"/>
            <a:ext cx="4091700" cy="167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bg>
      <p:bgPr>
        <a:solidFill>
          <a:schemeClr val="accent3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8"/>
          <p:cNvSpPr/>
          <p:nvPr/>
        </p:nvSpPr>
        <p:spPr>
          <a:xfrm>
            <a:off x="7008750" y="369825"/>
            <a:ext cx="2192400" cy="25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2" name="Google Shape;282;p28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cxnSp>
        <p:nvCxnSpPr>
          <p:cNvPr id="283" name="Google Shape;283;p28"/>
          <p:cNvCxnSpPr/>
          <p:nvPr/>
        </p:nvCxnSpPr>
        <p:spPr>
          <a:xfrm rot="10800000">
            <a:off x="-53550" y="4522500"/>
            <a:ext cx="9254700" cy="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28"/>
          <p:cNvCxnSpPr/>
          <p:nvPr/>
        </p:nvCxnSpPr>
        <p:spPr>
          <a:xfrm>
            <a:off x="8671350" y="0"/>
            <a:ext cx="0" cy="521910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5" name="Google Shape;285;p28"/>
          <p:cNvSpPr/>
          <p:nvPr/>
        </p:nvSpPr>
        <p:spPr>
          <a:xfrm>
            <a:off x="7008750" y="757900"/>
            <a:ext cx="2192400" cy="25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6" name="Google Shape;286;p28"/>
          <p:cNvSpPr/>
          <p:nvPr/>
        </p:nvSpPr>
        <p:spPr>
          <a:xfrm>
            <a:off x="322200" y="2391075"/>
            <a:ext cx="285900" cy="28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27643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8" name="Google Shape;288;p29"/>
          <p:cNvCxnSpPr/>
          <p:nvPr/>
        </p:nvCxnSpPr>
        <p:spPr>
          <a:xfrm>
            <a:off x="-158350" y="4556800"/>
            <a:ext cx="8779500" cy="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9" name="Google Shape;289;p29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cxnSp>
        <p:nvCxnSpPr>
          <p:cNvPr id="290" name="Google Shape;290;p29"/>
          <p:cNvCxnSpPr/>
          <p:nvPr/>
        </p:nvCxnSpPr>
        <p:spPr>
          <a:xfrm>
            <a:off x="8468625" y="-49275"/>
            <a:ext cx="0" cy="519270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1" name="Google Shape;291;p29"/>
          <p:cNvSpPr/>
          <p:nvPr/>
        </p:nvSpPr>
        <p:spPr>
          <a:xfrm flipH="1">
            <a:off x="8154063" y="1485650"/>
            <a:ext cx="655500" cy="655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92" name="Google Shape;292;p29"/>
          <p:cNvSpPr/>
          <p:nvPr/>
        </p:nvSpPr>
        <p:spPr>
          <a:xfrm flipH="1">
            <a:off x="8154063" y="2400113"/>
            <a:ext cx="655500" cy="655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93" name="Google Shape;293;p29"/>
          <p:cNvSpPr/>
          <p:nvPr/>
        </p:nvSpPr>
        <p:spPr>
          <a:xfrm flipH="1">
            <a:off x="8154063" y="3314575"/>
            <a:ext cx="655500" cy="655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94" name="Google Shape;294;p29"/>
          <p:cNvSpPr/>
          <p:nvPr/>
        </p:nvSpPr>
        <p:spPr>
          <a:xfrm flipH="1">
            <a:off x="8154063" y="4229038"/>
            <a:ext cx="655500" cy="655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95" name="Google Shape;295;p29"/>
          <p:cNvSpPr/>
          <p:nvPr/>
        </p:nvSpPr>
        <p:spPr>
          <a:xfrm>
            <a:off x="510525" y="1569975"/>
            <a:ext cx="2838600" cy="276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96" name="Google Shape;296;p29"/>
          <p:cNvSpPr/>
          <p:nvPr/>
        </p:nvSpPr>
        <p:spPr>
          <a:xfrm>
            <a:off x="2980675" y="2979675"/>
            <a:ext cx="571500" cy="2057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0978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bg>
      <p:bgPr>
        <a:solidFill>
          <a:schemeClr val="accent3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0"/>
          <p:cNvSpPr/>
          <p:nvPr/>
        </p:nvSpPr>
        <p:spPr>
          <a:xfrm>
            <a:off x="8600" y="4757275"/>
            <a:ext cx="8275200" cy="3927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99" name="Google Shape;299;p30"/>
          <p:cNvSpPr txBox="1">
            <a:spLocks noGrp="1"/>
          </p:cNvSpPr>
          <p:nvPr>
            <p:ph type="body" idx="1"/>
          </p:nvPr>
        </p:nvSpPr>
        <p:spPr>
          <a:xfrm>
            <a:off x="2497922" y="1879675"/>
            <a:ext cx="2310900" cy="25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300" name="Google Shape;300;p30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59883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01" name="Google Shape;301;p30"/>
          <p:cNvSpPr txBox="1">
            <a:spLocks noGrp="1"/>
          </p:cNvSpPr>
          <p:nvPr>
            <p:ph type="body" idx="2"/>
          </p:nvPr>
        </p:nvSpPr>
        <p:spPr>
          <a:xfrm>
            <a:off x="5132045" y="1879675"/>
            <a:ext cx="2310900" cy="25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302" name="Google Shape;302;p30"/>
          <p:cNvSpPr txBox="1">
            <a:spLocks noGrp="1"/>
          </p:cNvSpPr>
          <p:nvPr>
            <p:ph type="subTitle" idx="3"/>
          </p:nvPr>
        </p:nvSpPr>
        <p:spPr>
          <a:xfrm>
            <a:off x="2639558" y="1594775"/>
            <a:ext cx="2250900" cy="6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taatliches"/>
              <a:buNone/>
              <a:defRPr sz="1800" b="1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taatliches"/>
              <a:buNone/>
              <a:defRPr sz="1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taatliches"/>
              <a:buNone/>
              <a:defRPr sz="1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taatliches"/>
              <a:buNone/>
              <a:defRPr sz="1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taatliches"/>
              <a:buNone/>
              <a:defRPr sz="1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taatliches"/>
              <a:buNone/>
              <a:defRPr sz="1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taatliches"/>
              <a:buNone/>
              <a:defRPr sz="1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taatliches"/>
              <a:buNone/>
              <a:defRPr sz="1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Staatliches"/>
              <a:buNone/>
              <a:defRPr sz="1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303" name="Google Shape;303;p30"/>
          <p:cNvSpPr txBox="1">
            <a:spLocks noGrp="1"/>
          </p:cNvSpPr>
          <p:nvPr>
            <p:ph type="subTitle" idx="4"/>
          </p:nvPr>
        </p:nvSpPr>
        <p:spPr>
          <a:xfrm>
            <a:off x="5233378" y="1594775"/>
            <a:ext cx="2250900" cy="6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taatliches"/>
              <a:buNone/>
              <a:defRPr sz="1800" b="1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taatliches"/>
              <a:buNone/>
              <a:defRPr sz="1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taatliches"/>
              <a:buNone/>
              <a:defRPr sz="1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taatliches"/>
              <a:buNone/>
              <a:defRPr sz="1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taatliches"/>
              <a:buNone/>
              <a:defRPr sz="1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taatliches"/>
              <a:buNone/>
              <a:defRPr sz="1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taatliches"/>
              <a:buNone/>
              <a:defRPr sz="1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taatliches"/>
              <a:buNone/>
              <a:defRPr sz="1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Staatliches"/>
              <a:buNone/>
              <a:defRPr sz="1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304" name="Google Shape;304;p30"/>
          <p:cNvSpPr/>
          <p:nvPr/>
        </p:nvSpPr>
        <p:spPr>
          <a:xfrm>
            <a:off x="8282525" y="-10575"/>
            <a:ext cx="897300" cy="260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05" name="Google Shape;305;p30"/>
          <p:cNvSpPr/>
          <p:nvPr/>
        </p:nvSpPr>
        <p:spPr>
          <a:xfrm>
            <a:off x="8553350" y="2794975"/>
            <a:ext cx="392700" cy="392700"/>
          </a:xfrm>
          <a:prstGeom prst="ellipse">
            <a:avLst/>
          </a:prstGeom>
          <a:solidFill>
            <a:schemeClr val="lt2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06" name="Google Shape;306;p30"/>
          <p:cNvSpPr/>
          <p:nvPr/>
        </p:nvSpPr>
        <p:spPr>
          <a:xfrm>
            <a:off x="8553350" y="3386689"/>
            <a:ext cx="392700" cy="392700"/>
          </a:xfrm>
          <a:prstGeom prst="ellipse">
            <a:avLst/>
          </a:prstGeom>
          <a:solidFill>
            <a:schemeClr val="lt2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307" name="Google Shape;307;p30"/>
          <p:cNvCxnSpPr/>
          <p:nvPr/>
        </p:nvCxnSpPr>
        <p:spPr>
          <a:xfrm>
            <a:off x="8275000" y="-10575"/>
            <a:ext cx="0" cy="516540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8" name="Google Shape;308;p30"/>
          <p:cNvCxnSpPr/>
          <p:nvPr/>
        </p:nvCxnSpPr>
        <p:spPr>
          <a:xfrm>
            <a:off x="8282525" y="2595950"/>
            <a:ext cx="958800" cy="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9" name="Google Shape;309;p30"/>
          <p:cNvSpPr/>
          <p:nvPr/>
        </p:nvSpPr>
        <p:spPr>
          <a:xfrm>
            <a:off x="8534825" y="3978414"/>
            <a:ext cx="392700" cy="392700"/>
          </a:xfrm>
          <a:prstGeom prst="ellipse">
            <a:avLst/>
          </a:prstGeom>
          <a:solidFill>
            <a:schemeClr val="lt2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0" name="Google Shape;310;p30"/>
          <p:cNvSpPr/>
          <p:nvPr/>
        </p:nvSpPr>
        <p:spPr>
          <a:xfrm>
            <a:off x="8534825" y="4570139"/>
            <a:ext cx="392700" cy="392700"/>
          </a:xfrm>
          <a:prstGeom prst="ellipse">
            <a:avLst/>
          </a:prstGeom>
          <a:solidFill>
            <a:schemeClr val="lt2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311" name="Google Shape;311;p30"/>
          <p:cNvCxnSpPr/>
          <p:nvPr/>
        </p:nvCxnSpPr>
        <p:spPr>
          <a:xfrm rot="10800000">
            <a:off x="-48400" y="4766500"/>
            <a:ext cx="8275200" cy="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2576988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Numbers and text 2">
    <p:bg>
      <p:bgPr>
        <a:solidFill>
          <a:schemeClr val="accent3"/>
        </a:solidFill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1"/>
          <p:cNvSpPr txBox="1">
            <a:spLocks noGrp="1"/>
          </p:cNvSpPr>
          <p:nvPr>
            <p:ph type="title" hasCustomPrompt="1"/>
          </p:nvPr>
        </p:nvSpPr>
        <p:spPr>
          <a:xfrm>
            <a:off x="1026450" y="1791925"/>
            <a:ext cx="236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r>
              <a:t>xx%</a:t>
            </a:r>
          </a:p>
        </p:txBody>
      </p:sp>
      <p:sp>
        <p:nvSpPr>
          <p:cNvPr id="314" name="Google Shape;314;p31"/>
          <p:cNvSpPr txBox="1">
            <a:spLocks noGrp="1"/>
          </p:cNvSpPr>
          <p:nvPr>
            <p:ph type="body" idx="1"/>
          </p:nvPr>
        </p:nvSpPr>
        <p:spPr>
          <a:xfrm>
            <a:off x="1026450" y="3638000"/>
            <a:ext cx="2363700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5" name="Google Shape;315;p31"/>
          <p:cNvSpPr txBox="1">
            <a:spLocks noGrp="1"/>
          </p:cNvSpPr>
          <p:nvPr>
            <p:ph type="title" idx="2" hasCustomPrompt="1"/>
          </p:nvPr>
        </p:nvSpPr>
        <p:spPr>
          <a:xfrm>
            <a:off x="3390150" y="877525"/>
            <a:ext cx="236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r>
              <a:t>xx%</a:t>
            </a:r>
          </a:p>
        </p:txBody>
      </p:sp>
      <p:sp>
        <p:nvSpPr>
          <p:cNvPr id="316" name="Google Shape;316;p31"/>
          <p:cNvSpPr txBox="1">
            <a:spLocks noGrp="1"/>
          </p:cNvSpPr>
          <p:nvPr>
            <p:ph type="body" idx="3"/>
          </p:nvPr>
        </p:nvSpPr>
        <p:spPr>
          <a:xfrm>
            <a:off x="3390150" y="2723600"/>
            <a:ext cx="2363700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7" name="Google Shape;317;p31"/>
          <p:cNvSpPr txBox="1">
            <a:spLocks noGrp="1"/>
          </p:cNvSpPr>
          <p:nvPr>
            <p:ph type="title" idx="4" hasCustomPrompt="1"/>
          </p:nvPr>
        </p:nvSpPr>
        <p:spPr>
          <a:xfrm>
            <a:off x="5753850" y="39325"/>
            <a:ext cx="236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r>
              <a:t>xx%</a:t>
            </a:r>
          </a:p>
        </p:txBody>
      </p:sp>
      <p:sp>
        <p:nvSpPr>
          <p:cNvPr id="318" name="Google Shape;318;p31"/>
          <p:cNvSpPr txBox="1">
            <a:spLocks noGrp="1"/>
          </p:cNvSpPr>
          <p:nvPr>
            <p:ph type="body" idx="5"/>
          </p:nvPr>
        </p:nvSpPr>
        <p:spPr>
          <a:xfrm>
            <a:off x="5753850" y="1885400"/>
            <a:ext cx="2363700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9" name="Google Shape;319;p31"/>
          <p:cNvSpPr/>
          <p:nvPr/>
        </p:nvSpPr>
        <p:spPr>
          <a:xfrm>
            <a:off x="-86300" y="-15150"/>
            <a:ext cx="8104200" cy="872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20" name="Google Shape;320;p31"/>
          <p:cNvSpPr/>
          <p:nvPr/>
        </p:nvSpPr>
        <p:spPr>
          <a:xfrm>
            <a:off x="6395300" y="2699050"/>
            <a:ext cx="3472800" cy="347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321" name="Google Shape;321;p31"/>
          <p:cNvCxnSpPr/>
          <p:nvPr/>
        </p:nvCxnSpPr>
        <p:spPr>
          <a:xfrm>
            <a:off x="701350" y="-119450"/>
            <a:ext cx="0" cy="532470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7431129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2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cxnSp>
        <p:nvCxnSpPr>
          <p:cNvPr id="324" name="Google Shape;324;p32"/>
          <p:cNvCxnSpPr/>
          <p:nvPr/>
        </p:nvCxnSpPr>
        <p:spPr>
          <a:xfrm rot="10800000">
            <a:off x="-10450" y="5024425"/>
            <a:ext cx="9195600" cy="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5" name="Google Shape;325;p32"/>
          <p:cNvCxnSpPr/>
          <p:nvPr/>
        </p:nvCxnSpPr>
        <p:spPr>
          <a:xfrm>
            <a:off x="437000" y="-19100"/>
            <a:ext cx="0" cy="522480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6" name="Google Shape;326;p32"/>
          <p:cNvSpPr/>
          <p:nvPr/>
        </p:nvSpPr>
        <p:spPr>
          <a:xfrm rot="10800000">
            <a:off x="5632850" y="-150"/>
            <a:ext cx="3552300" cy="3072300"/>
          </a:xfrm>
          <a:prstGeom prst="triangle">
            <a:avLst>
              <a:gd name="adj" fmla="val 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27" name="Google Shape;327;p32"/>
          <p:cNvSpPr/>
          <p:nvPr/>
        </p:nvSpPr>
        <p:spPr>
          <a:xfrm>
            <a:off x="141800" y="1713900"/>
            <a:ext cx="590400" cy="392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28" name="Google Shape;328;p32"/>
          <p:cNvSpPr txBox="1">
            <a:spLocks noGrp="1"/>
          </p:cNvSpPr>
          <p:nvPr>
            <p:ph type="subTitle" idx="1"/>
          </p:nvPr>
        </p:nvSpPr>
        <p:spPr>
          <a:xfrm>
            <a:off x="1069325" y="1626925"/>
            <a:ext cx="3753000" cy="16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88987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bg>
      <p:bgPr>
        <a:solidFill>
          <a:schemeClr val="accent3"/>
        </a:soli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3"/>
          <p:cNvSpPr/>
          <p:nvPr/>
        </p:nvSpPr>
        <p:spPr>
          <a:xfrm rot="10800000" flipH="1">
            <a:off x="8518800" y="4901275"/>
            <a:ext cx="661200" cy="255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31" name="Google Shape;331;p33"/>
          <p:cNvSpPr/>
          <p:nvPr/>
        </p:nvSpPr>
        <p:spPr>
          <a:xfrm>
            <a:off x="8556300" y="-8475"/>
            <a:ext cx="661200" cy="540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32" name="Google Shape;332;p33"/>
          <p:cNvSpPr/>
          <p:nvPr/>
        </p:nvSpPr>
        <p:spPr>
          <a:xfrm>
            <a:off x="-68700" y="4901350"/>
            <a:ext cx="8587500" cy="255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33" name="Google Shape;333;p33"/>
          <p:cNvSpPr/>
          <p:nvPr/>
        </p:nvSpPr>
        <p:spPr>
          <a:xfrm>
            <a:off x="4260050" y="-8475"/>
            <a:ext cx="4221300" cy="502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34" name="Google Shape;334;p33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35" name="Google Shape;335;p33"/>
          <p:cNvSpPr txBox="1">
            <a:spLocks noGrp="1"/>
          </p:cNvSpPr>
          <p:nvPr>
            <p:ph type="title" idx="2"/>
          </p:nvPr>
        </p:nvSpPr>
        <p:spPr>
          <a:xfrm>
            <a:off x="649174" y="3093100"/>
            <a:ext cx="2554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36" name="Google Shape;336;p33"/>
          <p:cNvSpPr txBox="1">
            <a:spLocks noGrp="1"/>
          </p:cNvSpPr>
          <p:nvPr>
            <p:ph type="subTitle" idx="1"/>
          </p:nvPr>
        </p:nvSpPr>
        <p:spPr>
          <a:xfrm>
            <a:off x="795360" y="3706125"/>
            <a:ext cx="22620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7" name="Google Shape;337;p33"/>
          <p:cNvSpPr txBox="1">
            <a:spLocks noGrp="1"/>
          </p:cNvSpPr>
          <p:nvPr>
            <p:ph type="title" idx="3"/>
          </p:nvPr>
        </p:nvSpPr>
        <p:spPr>
          <a:xfrm>
            <a:off x="3294900" y="3092975"/>
            <a:ext cx="2554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38" name="Google Shape;338;p33"/>
          <p:cNvSpPr txBox="1">
            <a:spLocks noGrp="1"/>
          </p:cNvSpPr>
          <p:nvPr>
            <p:ph type="subTitle" idx="4"/>
          </p:nvPr>
        </p:nvSpPr>
        <p:spPr>
          <a:xfrm>
            <a:off x="3441086" y="3706125"/>
            <a:ext cx="22620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9" name="Google Shape;339;p33"/>
          <p:cNvSpPr txBox="1">
            <a:spLocks noGrp="1"/>
          </p:cNvSpPr>
          <p:nvPr>
            <p:ph type="title" idx="5"/>
          </p:nvPr>
        </p:nvSpPr>
        <p:spPr>
          <a:xfrm>
            <a:off x="5927201" y="3093100"/>
            <a:ext cx="2554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40" name="Google Shape;340;p33"/>
          <p:cNvSpPr txBox="1">
            <a:spLocks noGrp="1"/>
          </p:cNvSpPr>
          <p:nvPr>
            <p:ph type="subTitle" idx="6"/>
          </p:nvPr>
        </p:nvSpPr>
        <p:spPr>
          <a:xfrm>
            <a:off x="6073387" y="3706250"/>
            <a:ext cx="22620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341" name="Google Shape;341;p33"/>
          <p:cNvCxnSpPr/>
          <p:nvPr/>
        </p:nvCxnSpPr>
        <p:spPr>
          <a:xfrm>
            <a:off x="-9875" y="4901350"/>
            <a:ext cx="9227400" cy="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2" name="Google Shape;342;p33"/>
          <p:cNvCxnSpPr/>
          <p:nvPr/>
        </p:nvCxnSpPr>
        <p:spPr>
          <a:xfrm rot="10800000">
            <a:off x="8518825" y="-100"/>
            <a:ext cx="0" cy="515730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3" name="Google Shape;343;p33"/>
          <p:cNvCxnSpPr/>
          <p:nvPr/>
        </p:nvCxnSpPr>
        <p:spPr>
          <a:xfrm>
            <a:off x="4212600" y="531875"/>
            <a:ext cx="5010900" cy="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4" name="Google Shape;344;p33"/>
          <p:cNvCxnSpPr/>
          <p:nvPr/>
        </p:nvCxnSpPr>
        <p:spPr>
          <a:xfrm rot="10800000">
            <a:off x="4270090" y="-91225"/>
            <a:ext cx="0" cy="62310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952569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4"/>
          <p:cNvSpPr/>
          <p:nvPr/>
        </p:nvSpPr>
        <p:spPr>
          <a:xfrm>
            <a:off x="0" y="0"/>
            <a:ext cx="3748200" cy="471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347" name="Google Shape;347;p34"/>
          <p:cNvCxnSpPr/>
          <p:nvPr/>
        </p:nvCxnSpPr>
        <p:spPr>
          <a:xfrm>
            <a:off x="-9875" y="1256675"/>
            <a:ext cx="9227400" cy="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8" name="Google Shape;348;p34"/>
          <p:cNvCxnSpPr/>
          <p:nvPr/>
        </p:nvCxnSpPr>
        <p:spPr>
          <a:xfrm rot="10800000">
            <a:off x="8518825" y="-100"/>
            <a:ext cx="0" cy="515730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9" name="Google Shape;349;p34"/>
          <p:cNvSpPr/>
          <p:nvPr/>
        </p:nvSpPr>
        <p:spPr>
          <a:xfrm>
            <a:off x="4082350" y="204613"/>
            <a:ext cx="731100" cy="731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50" name="Google Shape;350;p34"/>
          <p:cNvSpPr/>
          <p:nvPr/>
        </p:nvSpPr>
        <p:spPr>
          <a:xfrm>
            <a:off x="5147600" y="204613"/>
            <a:ext cx="731100" cy="731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51" name="Google Shape;351;p34"/>
          <p:cNvSpPr/>
          <p:nvPr/>
        </p:nvSpPr>
        <p:spPr>
          <a:xfrm>
            <a:off x="6212850" y="204613"/>
            <a:ext cx="731100" cy="731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52" name="Google Shape;352;p34"/>
          <p:cNvSpPr/>
          <p:nvPr/>
        </p:nvSpPr>
        <p:spPr>
          <a:xfrm>
            <a:off x="7316075" y="204613"/>
            <a:ext cx="731100" cy="731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53" name="Google Shape;353;p34"/>
          <p:cNvSpPr/>
          <p:nvPr/>
        </p:nvSpPr>
        <p:spPr>
          <a:xfrm>
            <a:off x="5396225" y="4198325"/>
            <a:ext cx="3875700" cy="28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54" name="Google Shape;354;p34"/>
          <p:cNvSpPr txBox="1">
            <a:spLocks noGrp="1"/>
          </p:cNvSpPr>
          <p:nvPr>
            <p:ph type="body" idx="1"/>
          </p:nvPr>
        </p:nvSpPr>
        <p:spPr>
          <a:xfrm>
            <a:off x="4009900" y="1847675"/>
            <a:ext cx="4321800" cy="25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355" name="Google Shape;355;p34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34680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6" name="Google Shape;356;p34"/>
          <p:cNvSpPr/>
          <p:nvPr/>
        </p:nvSpPr>
        <p:spPr>
          <a:xfrm>
            <a:off x="5396225" y="4567912"/>
            <a:ext cx="3875700" cy="28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29472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lt1"/>
        </a:solidFill>
        <a:effectLst/>
      </p:bgPr>
    </p:bg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5"/>
          <p:cNvSpPr/>
          <p:nvPr/>
        </p:nvSpPr>
        <p:spPr>
          <a:xfrm>
            <a:off x="481600" y="507800"/>
            <a:ext cx="4321800" cy="436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359" name="Google Shape;359;p35"/>
          <p:cNvCxnSpPr/>
          <p:nvPr/>
        </p:nvCxnSpPr>
        <p:spPr>
          <a:xfrm>
            <a:off x="445413" y="-34130"/>
            <a:ext cx="0" cy="518160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0" name="Google Shape;360;p35"/>
          <p:cNvCxnSpPr/>
          <p:nvPr/>
        </p:nvCxnSpPr>
        <p:spPr>
          <a:xfrm rot="10800000">
            <a:off x="-48275" y="4862600"/>
            <a:ext cx="4878000" cy="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1" name="Google Shape;361;p35"/>
          <p:cNvSpPr txBox="1">
            <a:spLocks noGrp="1"/>
          </p:cNvSpPr>
          <p:nvPr>
            <p:ph type="body" idx="1"/>
          </p:nvPr>
        </p:nvSpPr>
        <p:spPr>
          <a:xfrm>
            <a:off x="777800" y="2057225"/>
            <a:ext cx="4093200" cy="13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2" name="Google Shape;362;p35"/>
          <p:cNvSpPr txBox="1">
            <a:spLocks noGrp="1"/>
          </p:cNvSpPr>
          <p:nvPr>
            <p:ph type="title"/>
          </p:nvPr>
        </p:nvSpPr>
        <p:spPr>
          <a:xfrm>
            <a:off x="777800" y="823818"/>
            <a:ext cx="34680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3" name="Google Shape;363;p35"/>
          <p:cNvSpPr txBox="1"/>
          <p:nvPr/>
        </p:nvSpPr>
        <p:spPr>
          <a:xfrm>
            <a:off x="777800" y="3455600"/>
            <a:ext cx="3349500" cy="9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300"/>
              </a:spcBef>
            </a:pPr>
            <a:r>
              <a:rPr lang="en" sz="900">
                <a:latin typeface="Comfortaa"/>
                <a:ea typeface="Comfortaa"/>
                <a:cs typeface="Comfortaa"/>
                <a:sym typeface="Comfortaa"/>
              </a:rPr>
              <a:t>CREDITS: This presentation template was created by </a:t>
            </a:r>
            <a:r>
              <a:rPr lang="en" sz="900" b="1"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900">
                <a:latin typeface="Comfortaa"/>
                <a:ea typeface="Comfortaa"/>
                <a:cs typeface="Comfortaa"/>
                <a:sym typeface="Comfortaa"/>
              </a:rPr>
              <a:t>, including icons by </a:t>
            </a:r>
            <a:r>
              <a:rPr lang="en" sz="900" b="1"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900">
                <a:latin typeface="Comfortaa"/>
                <a:ea typeface="Comfortaa"/>
                <a:cs typeface="Comfortaa"/>
                <a:sym typeface="Comfortaa"/>
              </a:rPr>
              <a:t>, and infographics &amp; images by </a:t>
            </a:r>
            <a:r>
              <a:rPr lang="en" sz="900" b="1"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900"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364" name="Google Shape;364;p35"/>
          <p:cNvCxnSpPr/>
          <p:nvPr/>
        </p:nvCxnSpPr>
        <p:spPr>
          <a:xfrm>
            <a:off x="4795088" y="-5101"/>
            <a:ext cx="0" cy="518160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5" name="Google Shape;365;p35"/>
          <p:cNvCxnSpPr/>
          <p:nvPr/>
        </p:nvCxnSpPr>
        <p:spPr>
          <a:xfrm rot="10800000">
            <a:off x="-29030" y="507800"/>
            <a:ext cx="4831800" cy="0"/>
          </a:xfrm>
          <a:prstGeom prst="straightConnector1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6" name="Google Shape;366;p35"/>
          <p:cNvSpPr/>
          <p:nvPr/>
        </p:nvSpPr>
        <p:spPr>
          <a:xfrm>
            <a:off x="7619475" y="291575"/>
            <a:ext cx="1632300" cy="1632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67" name="Google Shape;367;p35"/>
          <p:cNvSpPr/>
          <p:nvPr/>
        </p:nvSpPr>
        <p:spPr>
          <a:xfrm flipH="1">
            <a:off x="6348100" y="2595400"/>
            <a:ext cx="3041100" cy="2676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68" name="Google Shape;368;p35"/>
          <p:cNvSpPr txBox="1">
            <a:spLocks noGrp="1"/>
          </p:cNvSpPr>
          <p:nvPr>
            <p:ph type="subTitle" idx="2"/>
          </p:nvPr>
        </p:nvSpPr>
        <p:spPr>
          <a:xfrm>
            <a:off x="777800" y="1715400"/>
            <a:ext cx="30804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4002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5259600" y="527275"/>
            <a:ext cx="3198600" cy="255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6_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6"/>
          <p:cNvSpPr txBox="1">
            <a:spLocks noGrp="1"/>
          </p:cNvSpPr>
          <p:nvPr>
            <p:ph type="title"/>
          </p:nvPr>
        </p:nvSpPr>
        <p:spPr>
          <a:xfrm>
            <a:off x="685800" y="1409625"/>
            <a:ext cx="3231000" cy="204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1"/>
          </p:nvPr>
        </p:nvSpPr>
        <p:spPr>
          <a:xfrm>
            <a:off x="685800" y="3458875"/>
            <a:ext cx="3231000" cy="116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5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>
            <a:spLocks noGrp="1"/>
          </p:cNvSpPr>
          <p:nvPr>
            <p:ph type="body" idx="1"/>
          </p:nvPr>
        </p:nvSpPr>
        <p:spPr>
          <a:xfrm>
            <a:off x="685800" y="1706275"/>
            <a:ext cx="4734600" cy="11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ubTitle" idx="2"/>
          </p:nvPr>
        </p:nvSpPr>
        <p:spPr>
          <a:xfrm>
            <a:off x="685800" y="2825275"/>
            <a:ext cx="4734600" cy="49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three columns">
  <p:cSld name="CUSTOM_2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9"/>
          <p:cNvSpPr txBox="1">
            <a:spLocks noGrp="1"/>
          </p:cNvSpPr>
          <p:nvPr>
            <p:ph type="title"/>
          </p:nvPr>
        </p:nvSpPr>
        <p:spPr>
          <a:xfrm>
            <a:off x="678600" y="527275"/>
            <a:ext cx="7786800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body" idx="1"/>
          </p:nvPr>
        </p:nvSpPr>
        <p:spPr>
          <a:xfrm>
            <a:off x="678600" y="3669325"/>
            <a:ext cx="2209500" cy="9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subTitle" idx="2"/>
          </p:nvPr>
        </p:nvSpPr>
        <p:spPr>
          <a:xfrm>
            <a:off x="678612" y="3131425"/>
            <a:ext cx="2209500" cy="5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3"/>
          </p:nvPr>
        </p:nvSpPr>
        <p:spPr>
          <a:xfrm>
            <a:off x="6242075" y="3669325"/>
            <a:ext cx="2209500" cy="9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ubTitle" idx="4"/>
          </p:nvPr>
        </p:nvSpPr>
        <p:spPr>
          <a:xfrm>
            <a:off x="6242087" y="3131425"/>
            <a:ext cx="2209500" cy="5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5"/>
          </p:nvPr>
        </p:nvSpPr>
        <p:spPr>
          <a:xfrm>
            <a:off x="3460338" y="2069125"/>
            <a:ext cx="2209500" cy="9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subTitle" idx="6"/>
          </p:nvPr>
        </p:nvSpPr>
        <p:spPr>
          <a:xfrm>
            <a:off x="3460350" y="1531225"/>
            <a:ext cx="2209500" cy="5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47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slideLayout" Target="../slideLayouts/slideLayout45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44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Relationship Id="rId35" Type="http://schemas.openxmlformats.org/officeDocument/2006/relationships/theme" Target="../theme/theme3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78600" y="527275"/>
            <a:ext cx="7786800" cy="6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78600" y="1657100"/>
            <a:ext cx="7786800" cy="29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4" r:id="rId5"/>
    <p:sldLayoutId id="2147483658" r:id="rId6"/>
    <p:sldLayoutId id="2147483662" r:id="rId7"/>
    <p:sldLayoutId id="2147483663" r:id="rId8"/>
    <p:sldLayoutId id="2147483665" r:id="rId9"/>
    <p:sldLayoutId id="2147483666" r:id="rId10"/>
    <p:sldLayoutId id="2147483670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pos="432">
          <p15:clr>
            <a:srgbClr val="EA4335"/>
          </p15:clr>
        </p15:guide>
        <p15:guide id="2" orient="horz" pos="332">
          <p15:clr>
            <a:srgbClr val="EA4335"/>
          </p15:clr>
        </p15:guide>
        <p15:guide id="3" pos="5328">
          <p15:clr>
            <a:srgbClr val="EA4335"/>
          </p15:clr>
        </p15:guide>
        <p15:guide id="4" orient="horz" pos="2908">
          <p15:clr>
            <a:srgbClr val="EA4335"/>
          </p15:clr>
        </p15:guide>
        <p15:guide id="5" orient="horz" pos="739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7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29" name="Google Shape;129;p27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 b="1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Char char="●"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Char char="○"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Char char="■"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Char char="●"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Char char="○"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Char char="■"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Char char="●"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Char char="○"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Comfortaa"/>
              <a:buChar char="■"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783600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04" r:id="rId28"/>
    <p:sldLayoutId id="2147483705" r:id="rId29"/>
    <p:sldLayoutId id="2147483706" r:id="rId30"/>
    <p:sldLayoutId id="2147483707" r:id="rId31"/>
    <p:sldLayoutId id="2147483708" r:id="rId32"/>
    <p:sldLayoutId id="2147483709" r:id="rId33"/>
    <p:sldLayoutId id="2147483710" r:id="rId3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9"/>
          <p:cNvSpPr/>
          <p:nvPr/>
        </p:nvSpPr>
        <p:spPr>
          <a:xfrm>
            <a:off x="0" y="4387175"/>
            <a:ext cx="3457500" cy="13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36;p29"/>
          <p:cNvSpPr txBox="1">
            <a:spLocks noGrp="1"/>
          </p:cNvSpPr>
          <p:nvPr>
            <p:ph type="ctrTitle"/>
          </p:nvPr>
        </p:nvSpPr>
        <p:spPr>
          <a:xfrm>
            <a:off x="1447800" y="1617703"/>
            <a:ext cx="4505823" cy="21732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altLang="en-US" sz="4800" dirty="0"/>
              <a:t>PEDOMAN TATA NASKAH DINAS UMUM</a:t>
            </a:r>
            <a:endParaRPr sz="4800" dirty="0"/>
          </a:p>
        </p:txBody>
      </p:sp>
      <p:sp>
        <p:nvSpPr>
          <p:cNvPr id="137" name="Google Shape;137;p29"/>
          <p:cNvSpPr txBox="1">
            <a:spLocks noGrp="1"/>
          </p:cNvSpPr>
          <p:nvPr>
            <p:ph type="subTitle" idx="1"/>
          </p:nvPr>
        </p:nvSpPr>
        <p:spPr>
          <a:xfrm>
            <a:off x="152400" y="3514825"/>
            <a:ext cx="35052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defRPr/>
            </a:pPr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Walikota</a:t>
            </a:r>
            <a:r>
              <a:rPr lang="en-US" dirty="0"/>
              <a:t> Semarang </a:t>
            </a:r>
            <a:r>
              <a:rPr lang="en-US" dirty="0" err="1" smtClean="0"/>
              <a:t>Nomor</a:t>
            </a:r>
            <a:r>
              <a:rPr lang="en-US" dirty="0" smtClean="0"/>
              <a:t> </a:t>
            </a:r>
            <a:r>
              <a:rPr lang="en-US" dirty="0"/>
              <a:t>7 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/>
              <a:t>2020</a:t>
            </a:r>
          </a:p>
        </p:txBody>
      </p:sp>
      <p:sp>
        <p:nvSpPr>
          <p:cNvPr id="138" name="Google Shape;138;p29"/>
          <p:cNvSpPr/>
          <p:nvPr/>
        </p:nvSpPr>
        <p:spPr>
          <a:xfrm>
            <a:off x="0" y="0"/>
            <a:ext cx="418500" cy="2690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68138" y="217406"/>
            <a:ext cx="1199062" cy="15614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34938" y="4482751"/>
            <a:ext cx="5009061" cy="30777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DINAS ARSIP DAN PERPUSTAKAAN KOTA SEMARANG</a:t>
            </a:r>
            <a:endParaRPr lang="en-US" b="1" dirty="0"/>
          </a:p>
        </p:txBody>
      </p:sp>
      <p:grpSp>
        <p:nvGrpSpPr>
          <p:cNvPr id="304" name="Google Shape;1546;p53"/>
          <p:cNvGrpSpPr/>
          <p:nvPr/>
        </p:nvGrpSpPr>
        <p:grpSpPr>
          <a:xfrm>
            <a:off x="6094990" y="1719105"/>
            <a:ext cx="2896610" cy="2605245"/>
            <a:chOff x="1512075" y="776700"/>
            <a:chExt cx="4566625" cy="4107275"/>
          </a:xfrm>
        </p:grpSpPr>
        <p:sp>
          <p:nvSpPr>
            <p:cNvPr id="305" name="Google Shape;1547;p53"/>
            <p:cNvSpPr/>
            <p:nvPr/>
          </p:nvSpPr>
          <p:spPr>
            <a:xfrm>
              <a:off x="4939525" y="776700"/>
              <a:ext cx="712200" cy="662425"/>
            </a:xfrm>
            <a:custGeom>
              <a:avLst/>
              <a:gdLst/>
              <a:ahLst/>
              <a:cxnLst/>
              <a:rect l="l" t="t" r="r" b="b"/>
              <a:pathLst>
                <a:path w="28488" h="26497" extrusionOk="0">
                  <a:moveTo>
                    <a:pt x="14211" y="1"/>
                  </a:moveTo>
                  <a:cubicBezTo>
                    <a:pt x="7819" y="1"/>
                    <a:pt x="2220" y="4626"/>
                    <a:pt x="1168" y="11147"/>
                  </a:cubicBezTo>
                  <a:cubicBezTo>
                    <a:pt x="1" y="18386"/>
                    <a:pt x="4904" y="25157"/>
                    <a:pt x="12143" y="26325"/>
                  </a:cubicBezTo>
                  <a:cubicBezTo>
                    <a:pt x="12857" y="26440"/>
                    <a:pt x="13568" y="26496"/>
                    <a:pt x="14270" y="26496"/>
                  </a:cubicBezTo>
                  <a:cubicBezTo>
                    <a:pt x="20642" y="26496"/>
                    <a:pt x="26269" y="21871"/>
                    <a:pt x="27320" y="15350"/>
                  </a:cubicBezTo>
                  <a:cubicBezTo>
                    <a:pt x="28488" y="8112"/>
                    <a:pt x="23551" y="1340"/>
                    <a:pt x="16346" y="173"/>
                  </a:cubicBezTo>
                  <a:cubicBezTo>
                    <a:pt x="15628" y="57"/>
                    <a:pt x="14915" y="1"/>
                    <a:pt x="14211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1548;p53"/>
            <p:cNvSpPr/>
            <p:nvPr/>
          </p:nvSpPr>
          <p:spPr>
            <a:xfrm>
              <a:off x="4994575" y="799350"/>
              <a:ext cx="632150" cy="632150"/>
            </a:xfrm>
            <a:custGeom>
              <a:avLst/>
              <a:gdLst/>
              <a:ahLst/>
              <a:cxnLst/>
              <a:rect l="l" t="t" r="r" b="b"/>
              <a:pathLst>
                <a:path w="25286" h="25286" extrusionOk="0">
                  <a:moveTo>
                    <a:pt x="12643" y="0"/>
                  </a:moveTo>
                  <a:cubicBezTo>
                    <a:pt x="5638" y="0"/>
                    <a:pt x="0" y="5638"/>
                    <a:pt x="0" y="12643"/>
                  </a:cubicBezTo>
                  <a:cubicBezTo>
                    <a:pt x="0" y="19614"/>
                    <a:pt x="5638" y="25285"/>
                    <a:pt x="12643" y="25285"/>
                  </a:cubicBezTo>
                  <a:cubicBezTo>
                    <a:pt x="19614" y="25285"/>
                    <a:pt x="25285" y="19614"/>
                    <a:pt x="25285" y="12643"/>
                  </a:cubicBezTo>
                  <a:cubicBezTo>
                    <a:pt x="25285" y="5638"/>
                    <a:pt x="19614" y="0"/>
                    <a:pt x="12643" y="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1549;p53"/>
            <p:cNvSpPr/>
            <p:nvPr/>
          </p:nvSpPr>
          <p:spPr>
            <a:xfrm>
              <a:off x="5014575" y="819350"/>
              <a:ext cx="592125" cy="592125"/>
            </a:xfrm>
            <a:custGeom>
              <a:avLst/>
              <a:gdLst/>
              <a:ahLst/>
              <a:cxnLst/>
              <a:rect l="l" t="t" r="r" b="b"/>
              <a:pathLst>
                <a:path w="23685" h="23685" extrusionOk="0">
                  <a:moveTo>
                    <a:pt x="11843" y="1"/>
                  </a:moveTo>
                  <a:cubicBezTo>
                    <a:pt x="5305" y="1"/>
                    <a:pt x="1" y="5305"/>
                    <a:pt x="1" y="11843"/>
                  </a:cubicBezTo>
                  <a:cubicBezTo>
                    <a:pt x="1" y="18381"/>
                    <a:pt x="5305" y="23685"/>
                    <a:pt x="11843" y="23685"/>
                  </a:cubicBezTo>
                  <a:cubicBezTo>
                    <a:pt x="18381" y="23685"/>
                    <a:pt x="23684" y="18381"/>
                    <a:pt x="23684" y="11843"/>
                  </a:cubicBezTo>
                  <a:cubicBezTo>
                    <a:pt x="23684" y="5305"/>
                    <a:pt x="18381" y="1"/>
                    <a:pt x="118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1550;p53"/>
            <p:cNvSpPr/>
            <p:nvPr/>
          </p:nvSpPr>
          <p:spPr>
            <a:xfrm>
              <a:off x="5039600" y="853550"/>
              <a:ext cx="560425" cy="487875"/>
            </a:xfrm>
            <a:custGeom>
              <a:avLst/>
              <a:gdLst/>
              <a:ahLst/>
              <a:cxnLst/>
              <a:rect l="l" t="t" r="r" b="b"/>
              <a:pathLst>
                <a:path w="22417" h="19515" extrusionOk="0">
                  <a:moveTo>
                    <a:pt x="16346" y="1"/>
                  </a:moveTo>
                  <a:lnTo>
                    <a:pt x="1" y="15178"/>
                  </a:lnTo>
                  <a:cubicBezTo>
                    <a:pt x="701" y="16846"/>
                    <a:pt x="1835" y="18347"/>
                    <a:pt x="3236" y="19515"/>
                  </a:cubicBezTo>
                  <a:cubicBezTo>
                    <a:pt x="8140" y="16579"/>
                    <a:pt x="17013" y="11242"/>
                    <a:pt x="22417" y="7940"/>
                  </a:cubicBezTo>
                  <a:cubicBezTo>
                    <a:pt x="21649" y="4537"/>
                    <a:pt x="19448" y="1602"/>
                    <a:pt x="16346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1551;p53"/>
            <p:cNvSpPr/>
            <p:nvPr/>
          </p:nvSpPr>
          <p:spPr>
            <a:xfrm>
              <a:off x="5170525" y="1125425"/>
              <a:ext cx="436175" cy="271050"/>
            </a:xfrm>
            <a:custGeom>
              <a:avLst/>
              <a:gdLst/>
              <a:ahLst/>
              <a:cxnLst/>
              <a:rect l="l" t="t" r="r" b="b"/>
              <a:pathLst>
                <a:path w="17447" h="10842" extrusionOk="0">
                  <a:moveTo>
                    <a:pt x="17446" y="0"/>
                  </a:moveTo>
                  <a:lnTo>
                    <a:pt x="17446" y="0"/>
                  </a:lnTo>
                  <a:cubicBezTo>
                    <a:pt x="12643" y="2769"/>
                    <a:pt x="4471" y="7472"/>
                    <a:pt x="1" y="10041"/>
                  </a:cubicBezTo>
                  <a:cubicBezTo>
                    <a:pt x="601" y="10374"/>
                    <a:pt x="1235" y="10641"/>
                    <a:pt x="1869" y="10841"/>
                  </a:cubicBezTo>
                  <a:lnTo>
                    <a:pt x="16646" y="3870"/>
                  </a:lnTo>
                  <a:cubicBezTo>
                    <a:pt x="17113" y="2635"/>
                    <a:pt x="17380" y="1334"/>
                    <a:pt x="17446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1552;p53"/>
            <p:cNvSpPr/>
            <p:nvPr/>
          </p:nvSpPr>
          <p:spPr>
            <a:xfrm>
              <a:off x="5307300" y="840200"/>
              <a:ext cx="5850" cy="45075"/>
            </a:xfrm>
            <a:custGeom>
              <a:avLst/>
              <a:gdLst/>
              <a:ahLst/>
              <a:cxnLst/>
              <a:rect l="l" t="t" r="r" b="b"/>
              <a:pathLst>
                <a:path w="234" h="1803" extrusionOk="0">
                  <a:moveTo>
                    <a:pt x="0" y="1"/>
                  </a:moveTo>
                  <a:lnTo>
                    <a:pt x="0" y="1802"/>
                  </a:lnTo>
                  <a:lnTo>
                    <a:pt x="234" y="1802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1553;p53"/>
            <p:cNvSpPr/>
            <p:nvPr/>
          </p:nvSpPr>
          <p:spPr>
            <a:xfrm>
              <a:off x="5170525" y="876075"/>
              <a:ext cx="27550" cy="41725"/>
            </a:xfrm>
            <a:custGeom>
              <a:avLst/>
              <a:gdLst/>
              <a:ahLst/>
              <a:cxnLst/>
              <a:rect l="l" t="t" r="r" b="b"/>
              <a:pathLst>
                <a:path w="1102" h="1669" extrusionOk="0">
                  <a:moveTo>
                    <a:pt x="201" y="0"/>
                  </a:moveTo>
                  <a:lnTo>
                    <a:pt x="1" y="100"/>
                  </a:lnTo>
                  <a:lnTo>
                    <a:pt x="901" y="1668"/>
                  </a:lnTo>
                  <a:lnTo>
                    <a:pt x="1101" y="1535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1554;p53"/>
            <p:cNvSpPr/>
            <p:nvPr/>
          </p:nvSpPr>
          <p:spPr>
            <a:xfrm>
              <a:off x="5071300" y="975300"/>
              <a:ext cx="41725" cy="27550"/>
            </a:xfrm>
            <a:custGeom>
              <a:avLst/>
              <a:gdLst/>
              <a:ahLst/>
              <a:cxnLst/>
              <a:rect l="l" t="t" r="r" b="b"/>
              <a:pathLst>
                <a:path w="1669" h="1102" extrusionOk="0">
                  <a:moveTo>
                    <a:pt x="100" y="1"/>
                  </a:moveTo>
                  <a:lnTo>
                    <a:pt x="0" y="201"/>
                  </a:lnTo>
                  <a:lnTo>
                    <a:pt x="1535" y="1102"/>
                  </a:lnTo>
                  <a:lnTo>
                    <a:pt x="1668" y="901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1555;p53"/>
            <p:cNvSpPr/>
            <p:nvPr/>
          </p:nvSpPr>
          <p:spPr>
            <a:xfrm>
              <a:off x="5036275" y="1112075"/>
              <a:ext cx="44225" cy="5850"/>
            </a:xfrm>
            <a:custGeom>
              <a:avLst/>
              <a:gdLst/>
              <a:ahLst/>
              <a:cxnLst/>
              <a:rect l="l" t="t" r="r" b="b"/>
              <a:pathLst>
                <a:path w="1769" h="234" extrusionOk="0">
                  <a:moveTo>
                    <a:pt x="0" y="0"/>
                  </a:moveTo>
                  <a:lnTo>
                    <a:pt x="0" y="234"/>
                  </a:lnTo>
                  <a:lnTo>
                    <a:pt x="1768" y="234"/>
                  </a:lnTo>
                  <a:lnTo>
                    <a:pt x="1768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1556;p53"/>
            <p:cNvSpPr/>
            <p:nvPr/>
          </p:nvSpPr>
          <p:spPr>
            <a:xfrm>
              <a:off x="5086300" y="1232150"/>
              <a:ext cx="42550" cy="27550"/>
            </a:xfrm>
            <a:custGeom>
              <a:avLst/>
              <a:gdLst/>
              <a:ahLst/>
              <a:cxnLst/>
              <a:rect l="l" t="t" r="r" b="b"/>
              <a:pathLst>
                <a:path w="1702" h="1102" extrusionOk="0">
                  <a:moveTo>
                    <a:pt x="1568" y="1"/>
                  </a:moveTo>
                  <a:lnTo>
                    <a:pt x="1" y="901"/>
                  </a:lnTo>
                  <a:lnTo>
                    <a:pt x="134" y="1102"/>
                  </a:lnTo>
                  <a:lnTo>
                    <a:pt x="1702" y="201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1557;p53"/>
            <p:cNvSpPr/>
            <p:nvPr/>
          </p:nvSpPr>
          <p:spPr>
            <a:xfrm>
              <a:off x="5170525" y="1313050"/>
              <a:ext cx="27550" cy="41725"/>
            </a:xfrm>
            <a:custGeom>
              <a:avLst/>
              <a:gdLst/>
              <a:ahLst/>
              <a:cxnLst/>
              <a:rect l="l" t="t" r="r" b="b"/>
              <a:pathLst>
                <a:path w="1102" h="1669" extrusionOk="0">
                  <a:moveTo>
                    <a:pt x="901" y="0"/>
                  </a:moveTo>
                  <a:lnTo>
                    <a:pt x="1" y="1535"/>
                  </a:lnTo>
                  <a:lnTo>
                    <a:pt x="201" y="1668"/>
                  </a:lnTo>
                  <a:lnTo>
                    <a:pt x="1101" y="101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1558;p53"/>
            <p:cNvSpPr/>
            <p:nvPr/>
          </p:nvSpPr>
          <p:spPr>
            <a:xfrm>
              <a:off x="5307300" y="1344750"/>
              <a:ext cx="5850" cy="45050"/>
            </a:xfrm>
            <a:custGeom>
              <a:avLst/>
              <a:gdLst/>
              <a:ahLst/>
              <a:cxnLst/>
              <a:rect l="l" t="t" r="r" b="b"/>
              <a:pathLst>
                <a:path w="234" h="1802" extrusionOk="0">
                  <a:moveTo>
                    <a:pt x="0" y="0"/>
                  </a:moveTo>
                  <a:lnTo>
                    <a:pt x="0" y="1801"/>
                  </a:lnTo>
                  <a:lnTo>
                    <a:pt x="234" y="1801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1559;p53"/>
            <p:cNvSpPr/>
            <p:nvPr/>
          </p:nvSpPr>
          <p:spPr>
            <a:xfrm>
              <a:off x="5423200" y="1313050"/>
              <a:ext cx="26725" cy="41725"/>
            </a:xfrm>
            <a:custGeom>
              <a:avLst/>
              <a:gdLst/>
              <a:ahLst/>
              <a:cxnLst/>
              <a:rect l="l" t="t" r="r" b="b"/>
              <a:pathLst>
                <a:path w="1069" h="1669" extrusionOk="0">
                  <a:moveTo>
                    <a:pt x="168" y="0"/>
                  </a:moveTo>
                  <a:lnTo>
                    <a:pt x="1" y="101"/>
                  </a:lnTo>
                  <a:lnTo>
                    <a:pt x="868" y="1668"/>
                  </a:lnTo>
                  <a:lnTo>
                    <a:pt x="1068" y="1535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1560;p53"/>
            <p:cNvSpPr/>
            <p:nvPr/>
          </p:nvSpPr>
          <p:spPr>
            <a:xfrm>
              <a:off x="5507425" y="1227150"/>
              <a:ext cx="41725" cy="27550"/>
            </a:xfrm>
            <a:custGeom>
              <a:avLst/>
              <a:gdLst/>
              <a:ahLst/>
              <a:cxnLst/>
              <a:rect l="l" t="t" r="r" b="b"/>
              <a:pathLst>
                <a:path w="1669" h="1102" extrusionOk="0">
                  <a:moveTo>
                    <a:pt x="134" y="1"/>
                  </a:moveTo>
                  <a:lnTo>
                    <a:pt x="1" y="201"/>
                  </a:lnTo>
                  <a:lnTo>
                    <a:pt x="1569" y="1101"/>
                  </a:lnTo>
                  <a:lnTo>
                    <a:pt x="1669" y="901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1561;p53"/>
            <p:cNvSpPr/>
            <p:nvPr/>
          </p:nvSpPr>
          <p:spPr>
            <a:xfrm>
              <a:off x="5539950" y="1112075"/>
              <a:ext cx="45075" cy="5850"/>
            </a:xfrm>
            <a:custGeom>
              <a:avLst/>
              <a:gdLst/>
              <a:ahLst/>
              <a:cxnLst/>
              <a:rect l="l" t="t" r="r" b="b"/>
              <a:pathLst>
                <a:path w="1803" h="234" extrusionOk="0">
                  <a:moveTo>
                    <a:pt x="1" y="0"/>
                  </a:moveTo>
                  <a:lnTo>
                    <a:pt x="1" y="234"/>
                  </a:lnTo>
                  <a:lnTo>
                    <a:pt x="1802" y="234"/>
                  </a:lnTo>
                  <a:lnTo>
                    <a:pt x="1802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1562;p53"/>
            <p:cNvSpPr/>
            <p:nvPr/>
          </p:nvSpPr>
          <p:spPr>
            <a:xfrm>
              <a:off x="5508275" y="975300"/>
              <a:ext cx="41725" cy="27550"/>
            </a:xfrm>
            <a:custGeom>
              <a:avLst/>
              <a:gdLst/>
              <a:ahLst/>
              <a:cxnLst/>
              <a:rect l="l" t="t" r="r" b="b"/>
              <a:pathLst>
                <a:path w="1669" h="1102" extrusionOk="0">
                  <a:moveTo>
                    <a:pt x="1535" y="1"/>
                  </a:moveTo>
                  <a:lnTo>
                    <a:pt x="0" y="901"/>
                  </a:lnTo>
                  <a:lnTo>
                    <a:pt x="100" y="1102"/>
                  </a:lnTo>
                  <a:lnTo>
                    <a:pt x="1668" y="201"/>
                  </a:lnTo>
                  <a:lnTo>
                    <a:pt x="1535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1563;p53"/>
            <p:cNvSpPr/>
            <p:nvPr/>
          </p:nvSpPr>
          <p:spPr>
            <a:xfrm>
              <a:off x="5422375" y="876075"/>
              <a:ext cx="27550" cy="41725"/>
            </a:xfrm>
            <a:custGeom>
              <a:avLst/>
              <a:gdLst/>
              <a:ahLst/>
              <a:cxnLst/>
              <a:rect l="l" t="t" r="r" b="b"/>
              <a:pathLst>
                <a:path w="1102" h="1669" extrusionOk="0">
                  <a:moveTo>
                    <a:pt x="901" y="0"/>
                  </a:moveTo>
                  <a:lnTo>
                    <a:pt x="1" y="1568"/>
                  </a:lnTo>
                  <a:lnTo>
                    <a:pt x="201" y="1668"/>
                  </a:lnTo>
                  <a:lnTo>
                    <a:pt x="1101" y="100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1564;p53"/>
            <p:cNvSpPr/>
            <p:nvPr/>
          </p:nvSpPr>
          <p:spPr>
            <a:xfrm>
              <a:off x="5296450" y="861050"/>
              <a:ext cx="28375" cy="274400"/>
            </a:xfrm>
            <a:custGeom>
              <a:avLst/>
              <a:gdLst/>
              <a:ahLst/>
              <a:cxnLst/>
              <a:rect l="l" t="t" r="r" b="b"/>
              <a:pathLst>
                <a:path w="1135" h="10976" extrusionOk="0">
                  <a:moveTo>
                    <a:pt x="434" y="1"/>
                  </a:moveTo>
                  <a:lnTo>
                    <a:pt x="1" y="10942"/>
                  </a:lnTo>
                  <a:lnTo>
                    <a:pt x="1135" y="10975"/>
                  </a:lnTo>
                  <a:lnTo>
                    <a:pt x="1135" y="10975"/>
                  </a:lnTo>
                  <a:lnTo>
                    <a:pt x="734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1565;p53"/>
            <p:cNvSpPr/>
            <p:nvPr/>
          </p:nvSpPr>
          <p:spPr>
            <a:xfrm>
              <a:off x="5287275" y="1012825"/>
              <a:ext cx="198500" cy="124300"/>
            </a:xfrm>
            <a:custGeom>
              <a:avLst/>
              <a:gdLst/>
              <a:ahLst/>
              <a:cxnLst/>
              <a:rect l="l" t="t" r="r" b="b"/>
              <a:pathLst>
                <a:path w="7940" h="4972" extrusionOk="0">
                  <a:moveTo>
                    <a:pt x="7773" y="1"/>
                  </a:moveTo>
                  <a:lnTo>
                    <a:pt x="1" y="4004"/>
                  </a:lnTo>
                  <a:lnTo>
                    <a:pt x="568" y="4971"/>
                  </a:lnTo>
                  <a:lnTo>
                    <a:pt x="7940" y="268"/>
                  </a:lnTo>
                  <a:lnTo>
                    <a:pt x="7773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1566;p53"/>
            <p:cNvSpPr/>
            <p:nvPr/>
          </p:nvSpPr>
          <p:spPr>
            <a:xfrm>
              <a:off x="5297275" y="1105400"/>
              <a:ext cx="22550" cy="19425"/>
            </a:xfrm>
            <a:custGeom>
              <a:avLst/>
              <a:gdLst/>
              <a:ahLst/>
              <a:cxnLst/>
              <a:rect l="l" t="t" r="r" b="b"/>
              <a:pathLst>
                <a:path w="902" h="777" extrusionOk="0">
                  <a:moveTo>
                    <a:pt x="535" y="1"/>
                  </a:moveTo>
                  <a:cubicBezTo>
                    <a:pt x="201" y="1"/>
                    <a:pt x="1" y="434"/>
                    <a:pt x="268" y="668"/>
                  </a:cubicBezTo>
                  <a:cubicBezTo>
                    <a:pt x="343" y="743"/>
                    <a:pt x="435" y="776"/>
                    <a:pt x="526" y="776"/>
                  </a:cubicBezTo>
                  <a:cubicBezTo>
                    <a:pt x="718" y="776"/>
                    <a:pt x="902" y="627"/>
                    <a:pt x="902" y="401"/>
                  </a:cubicBezTo>
                  <a:cubicBezTo>
                    <a:pt x="902" y="167"/>
                    <a:pt x="735" y="1"/>
                    <a:pt x="535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1567;p53"/>
            <p:cNvSpPr/>
            <p:nvPr/>
          </p:nvSpPr>
          <p:spPr>
            <a:xfrm>
              <a:off x="1836475" y="1291375"/>
              <a:ext cx="1165875" cy="69225"/>
            </a:xfrm>
            <a:custGeom>
              <a:avLst/>
              <a:gdLst/>
              <a:ahLst/>
              <a:cxnLst/>
              <a:rect l="l" t="t" r="r" b="b"/>
              <a:pathLst>
                <a:path w="46635" h="2769" extrusionOk="0">
                  <a:moveTo>
                    <a:pt x="1" y="0"/>
                  </a:moveTo>
                  <a:lnTo>
                    <a:pt x="1" y="2769"/>
                  </a:lnTo>
                  <a:lnTo>
                    <a:pt x="46634" y="2769"/>
                  </a:lnTo>
                  <a:lnTo>
                    <a:pt x="46634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1568;p53"/>
            <p:cNvSpPr/>
            <p:nvPr/>
          </p:nvSpPr>
          <p:spPr>
            <a:xfrm>
              <a:off x="2844700" y="1360575"/>
              <a:ext cx="69250" cy="228525"/>
            </a:xfrm>
            <a:custGeom>
              <a:avLst/>
              <a:gdLst/>
              <a:ahLst/>
              <a:cxnLst/>
              <a:rect l="l" t="t" r="r" b="b"/>
              <a:pathLst>
                <a:path w="2770" h="9141" extrusionOk="0">
                  <a:moveTo>
                    <a:pt x="1" y="1"/>
                  </a:moveTo>
                  <a:lnTo>
                    <a:pt x="1" y="9141"/>
                  </a:lnTo>
                  <a:lnTo>
                    <a:pt x="2769" y="9141"/>
                  </a:lnTo>
                  <a:lnTo>
                    <a:pt x="2769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1569;p53"/>
            <p:cNvSpPr/>
            <p:nvPr/>
          </p:nvSpPr>
          <p:spPr>
            <a:xfrm>
              <a:off x="2844700" y="1360575"/>
              <a:ext cx="69250" cy="70925"/>
            </a:xfrm>
            <a:custGeom>
              <a:avLst/>
              <a:gdLst/>
              <a:ahLst/>
              <a:cxnLst/>
              <a:rect l="l" t="t" r="r" b="b"/>
              <a:pathLst>
                <a:path w="2770" h="2837" extrusionOk="0">
                  <a:moveTo>
                    <a:pt x="1" y="1"/>
                  </a:moveTo>
                  <a:lnTo>
                    <a:pt x="1" y="2836"/>
                  </a:lnTo>
                  <a:lnTo>
                    <a:pt x="2769" y="2836"/>
                  </a:lnTo>
                  <a:lnTo>
                    <a:pt x="276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1570;p53"/>
            <p:cNvSpPr/>
            <p:nvPr/>
          </p:nvSpPr>
          <p:spPr>
            <a:xfrm>
              <a:off x="1924875" y="1360575"/>
              <a:ext cx="69250" cy="228525"/>
            </a:xfrm>
            <a:custGeom>
              <a:avLst/>
              <a:gdLst/>
              <a:ahLst/>
              <a:cxnLst/>
              <a:rect l="l" t="t" r="r" b="b"/>
              <a:pathLst>
                <a:path w="2770" h="9141" extrusionOk="0">
                  <a:moveTo>
                    <a:pt x="1" y="1"/>
                  </a:moveTo>
                  <a:lnTo>
                    <a:pt x="1" y="9141"/>
                  </a:lnTo>
                  <a:lnTo>
                    <a:pt x="2769" y="9141"/>
                  </a:lnTo>
                  <a:lnTo>
                    <a:pt x="2769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1571;p53"/>
            <p:cNvSpPr/>
            <p:nvPr/>
          </p:nvSpPr>
          <p:spPr>
            <a:xfrm>
              <a:off x="1924875" y="1360575"/>
              <a:ext cx="69250" cy="70925"/>
            </a:xfrm>
            <a:custGeom>
              <a:avLst/>
              <a:gdLst/>
              <a:ahLst/>
              <a:cxnLst/>
              <a:rect l="l" t="t" r="r" b="b"/>
              <a:pathLst>
                <a:path w="2770" h="2837" extrusionOk="0">
                  <a:moveTo>
                    <a:pt x="1" y="1"/>
                  </a:moveTo>
                  <a:lnTo>
                    <a:pt x="1" y="2836"/>
                  </a:lnTo>
                  <a:lnTo>
                    <a:pt x="2769" y="2836"/>
                  </a:lnTo>
                  <a:lnTo>
                    <a:pt x="2769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1572;p53"/>
            <p:cNvSpPr/>
            <p:nvPr/>
          </p:nvSpPr>
          <p:spPr>
            <a:xfrm>
              <a:off x="2596200" y="850225"/>
              <a:ext cx="111775" cy="441175"/>
            </a:xfrm>
            <a:custGeom>
              <a:avLst/>
              <a:gdLst/>
              <a:ahLst/>
              <a:cxnLst/>
              <a:rect l="l" t="t" r="r" b="b"/>
              <a:pathLst>
                <a:path w="4471" h="17647" extrusionOk="0">
                  <a:moveTo>
                    <a:pt x="0" y="0"/>
                  </a:moveTo>
                  <a:lnTo>
                    <a:pt x="0" y="17646"/>
                  </a:lnTo>
                  <a:lnTo>
                    <a:pt x="4470" y="17646"/>
                  </a:lnTo>
                  <a:lnTo>
                    <a:pt x="4470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1573;p53"/>
            <p:cNvSpPr/>
            <p:nvPr/>
          </p:nvSpPr>
          <p:spPr>
            <a:xfrm>
              <a:off x="2597025" y="826025"/>
              <a:ext cx="110950" cy="49225"/>
            </a:xfrm>
            <a:custGeom>
              <a:avLst/>
              <a:gdLst/>
              <a:ahLst/>
              <a:cxnLst/>
              <a:rect l="l" t="t" r="r" b="b"/>
              <a:pathLst>
                <a:path w="4438" h="1969" extrusionOk="0">
                  <a:moveTo>
                    <a:pt x="1" y="1"/>
                  </a:moveTo>
                  <a:lnTo>
                    <a:pt x="1" y="1969"/>
                  </a:lnTo>
                  <a:lnTo>
                    <a:pt x="4437" y="1969"/>
                  </a:lnTo>
                  <a:lnTo>
                    <a:pt x="4437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1574;p53"/>
            <p:cNvSpPr/>
            <p:nvPr/>
          </p:nvSpPr>
          <p:spPr>
            <a:xfrm>
              <a:off x="2596200" y="936950"/>
              <a:ext cx="111775" cy="18375"/>
            </a:xfrm>
            <a:custGeom>
              <a:avLst/>
              <a:gdLst/>
              <a:ahLst/>
              <a:cxnLst/>
              <a:rect l="l" t="t" r="r" b="b"/>
              <a:pathLst>
                <a:path w="4471" h="735" extrusionOk="0">
                  <a:moveTo>
                    <a:pt x="0" y="0"/>
                  </a:moveTo>
                  <a:lnTo>
                    <a:pt x="0" y="734"/>
                  </a:lnTo>
                  <a:lnTo>
                    <a:pt x="4470" y="734"/>
                  </a:lnTo>
                  <a:lnTo>
                    <a:pt x="4470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1575;p53"/>
            <p:cNvSpPr/>
            <p:nvPr/>
          </p:nvSpPr>
          <p:spPr>
            <a:xfrm>
              <a:off x="2582850" y="1184625"/>
              <a:ext cx="125125" cy="48400"/>
            </a:xfrm>
            <a:custGeom>
              <a:avLst/>
              <a:gdLst/>
              <a:ahLst/>
              <a:cxnLst/>
              <a:rect l="l" t="t" r="r" b="b"/>
              <a:pathLst>
                <a:path w="5005" h="1936" extrusionOk="0">
                  <a:moveTo>
                    <a:pt x="0" y="0"/>
                  </a:moveTo>
                  <a:lnTo>
                    <a:pt x="0" y="1935"/>
                  </a:lnTo>
                  <a:lnTo>
                    <a:pt x="5004" y="1935"/>
                  </a:lnTo>
                  <a:lnTo>
                    <a:pt x="5004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1576;p53"/>
            <p:cNvSpPr/>
            <p:nvPr/>
          </p:nvSpPr>
          <p:spPr>
            <a:xfrm>
              <a:off x="2518625" y="776825"/>
              <a:ext cx="77600" cy="514575"/>
            </a:xfrm>
            <a:custGeom>
              <a:avLst/>
              <a:gdLst/>
              <a:ahLst/>
              <a:cxnLst/>
              <a:rect l="l" t="t" r="r" b="b"/>
              <a:pathLst>
                <a:path w="3104" h="20583" extrusionOk="0">
                  <a:moveTo>
                    <a:pt x="1" y="1"/>
                  </a:moveTo>
                  <a:lnTo>
                    <a:pt x="1" y="20582"/>
                  </a:lnTo>
                  <a:lnTo>
                    <a:pt x="3103" y="20582"/>
                  </a:lnTo>
                  <a:lnTo>
                    <a:pt x="3103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1577;p53"/>
            <p:cNvSpPr/>
            <p:nvPr/>
          </p:nvSpPr>
          <p:spPr>
            <a:xfrm>
              <a:off x="2534475" y="825200"/>
              <a:ext cx="46725" cy="197675"/>
            </a:xfrm>
            <a:custGeom>
              <a:avLst/>
              <a:gdLst/>
              <a:ahLst/>
              <a:cxnLst/>
              <a:rect l="l" t="t" r="r" b="b"/>
              <a:pathLst>
                <a:path w="1869" h="7907" extrusionOk="0">
                  <a:moveTo>
                    <a:pt x="1" y="0"/>
                  </a:moveTo>
                  <a:lnTo>
                    <a:pt x="1" y="7906"/>
                  </a:lnTo>
                  <a:lnTo>
                    <a:pt x="1869" y="7906"/>
                  </a:lnTo>
                  <a:lnTo>
                    <a:pt x="186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1578;p53"/>
            <p:cNvSpPr/>
            <p:nvPr/>
          </p:nvSpPr>
          <p:spPr>
            <a:xfrm>
              <a:off x="1966575" y="874400"/>
              <a:ext cx="420325" cy="417000"/>
            </a:xfrm>
            <a:custGeom>
              <a:avLst/>
              <a:gdLst/>
              <a:ahLst/>
              <a:cxnLst/>
              <a:rect l="l" t="t" r="r" b="b"/>
              <a:pathLst>
                <a:path w="16813" h="16680" extrusionOk="0">
                  <a:moveTo>
                    <a:pt x="14644" y="1"/>
                  </a:moveTo>
                  <a:lnTo>
                    <a:pt x="1" y="14478"/>
                  </a:lnTo>
                  <a:lnTo>
                    <a:pt x="2202" y="16679"/>
                  </a:lnTo>
                  <a:lnTo>
                    <a:pt x="16813" y="2202"/>
                  </a:lnTo>
                  <a:lnTo>
                    <a:pt x="14644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1579;p53"/>
            <p:cNvSpPr/>
            <p:nvPr/>
          </p:nvSpPr>
          <p:spPr>
            <a:xfrm>
              <a:off x="2063300" y="1022850"/>
              <a:ext cx="173500" cy="172650"/>
            </a:xfrm>
            <a:custGeom>
              <a:avLst/>
              <a:gdLst/>
              <a:ahLst/>
              <a:cxnLst/>
              <a:rect l="l" t="t" r="r" b="b"/>
              <a:pathLst>
                <a:path w="6940" h="6906" extrusionOk="0">
                  <a:moveTo>
                    <a:pt x="5638" y="0"/>
                  </a:moveTo>
                  <a:lnTo>
                    <a:pt x="1" y="5571"/>
                  </a:lnTo>
                  <a:lnTo>
                    <a:pt x="1302" y="6905"/>
                  </a:lnTo>
                  <a:lnTo>
                    <a:pt x="6939" y="1334"/>
                  </a:lnTo>
                  <a:lnTo>
                    <a:pt x="5638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1580;p53"/>
            <p:cNvSpPr/>
            <p:nvPr/>
          </p:nvSpPr>
          <p:spPr>
            <a:xfrm>
              <a:off x="2386875" y="900250"/>
              <a:ext cx="132625" cy="391150"/>
            </a:xfrm>
            <a:custGeom>
              <a:avLst/>
              <a:gdLst/>
              <a:ahLst/>
              <a:cxnLst/>
              <a:rect l="l" t="t" r="r" b="b"/>
              <a:pathLst>
                <a:path w="5305" h="15646" extrusionOk="0">
                  <a:moveTo>
                    <a:pt x="1" y="1"/>
                  </a:moveTo>
                  <a:lnTo>
                    <a:pt x="1" y="15645"/>
                  </a:lnTo>
                  <a:lnTo>
                    <a:pt x="5304" y="15645"/>
                  </a:lnTo>
                  <a:lnTo>
                    <a:pt x="5304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1581;p53"/>
            <p:cNvSpPr/>
            <p:nvPr/>
          </p:nvSpPr>
          <p:spPr>
            <a:xfrm>
              <a:off x="2386875" y="1213800"/>
              <a:ext cx="131775" cy="35900"/>
            </a:xfrm>
            <a:custGeom>
              <a:avLst/>
              <a:gdLst/>
              <a:ahLst/>
              <a:cxnLst/>
              <a:rect l="l" t="t" r="r" b="b"/>
              <a:pathLst>
                <a:path w="5271" h="1436" extrusionOk="0">
                  <a:moveTo>
                    <a:pt x="1" y="1"/>
                  </a:moveTo>
                  <a:lnTo>
                    <a:pt x="1" y="1435"/>
                  </a:lnTo>
                  <a:lnTo>
                    <a:pt x="5271" y="1435"/>
                  </a:lnTo>
                  <a:lnTo>
                    <a:pt x="5271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1582;p53"/>
            <p:cNvSpPr/>
            <p:nvPr/>
          </p:nvSpPr>
          <p:spPr>
            <a:xfrm>
              <a:off x="2386875" y="1175450"/>
              <a:ext cx="131775" cy="14200"/>
            </a:xfrm>
            <a:custGeom>
              <a:avLst/>
              <a:gdLst/>
              <a:ahLst/>
              <a:cxnLst/>
              <a:rect l="l" t="t" r="r" b="b"/>
              <a:pathLst>
                <a:path w="527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5271" y="568"/>
                  </a:lnTo>
                  <a:lnTo>
                    <a:pt x="5271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1583;p53"/>
            <p:cNvSpPr/>
            <p:nvPr/>
          </p:nvSpPr>
          <p:spPr>
            <a:xfrm>
              <a:off x="2707950" y="923600"/>
              <a:ext cx="90900" cy="367800"/>
            </a:xfrm>
            <a:custGeom>
              <a:avLst/>
              <a:gdLst/>
              <a:ahLst/>
              <a:cxnLst/>
              <a:rect l="l" t="t" r="r" b="b"/>
              <a:pathLst>
                <a:path w="3636" h="14712" extrusionOk="0">
                  <a:moveTo>
                    <a:pt x="0" y="1"/>
                  </a:moveTo>
                  <a:lnTo>
                    <a:pt x="0" y="14711"/>
                  </a:lnTo>
                  <a:lnTo>
                    <a:pt x="3636" y="14711"/>
                  </a:lnTo>
                  <a:lnTo>
                    <a:pt x="3636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1584;p53"/>
            <p:cNvSpPr/>
            <p:nvPr/>
          </p:nvSpPr>
          <p:spPr>
            <a:xfrm>
              <a:off x="2707950" y="1217975"/>
              <a:ext cx="90900" cy="34225"/>
            </a:xfrm>
            <a:custGeom>
              <a:avLst/>
              <a:gdLst/>
              <a:ahLst/>
              <a:cxnLst/>
              <a:rect l="l" t="t" r="r" b="b"/>
              <a:pathLst>
                <a:path w="3636" h="1369" extrusionOk="0">
                  <a:moveTo>
                    <a:pt x="0" y="1"/>
                  </a:moveTo>
                  <a:lnTo>
                    <a:pt x="0" y="1368"/>
                  </a:lnTo>
                  <a:lnTo>
                    <a:pt x="3636" y="1368"/>
                  </a:lnTo>
                  <a:lnTo>
                    <a:pt x="3636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1585;p53"/>
            <p:cNvSpPr/>
            <p:nvPr/>
          </p:nvSpPr>
          <p:spPr>
            <a:xfrm>
              <a:off x="2707950" y="999500"/>
              <a:ext cx="90900" cy="34200"/>
            </a:xfrm>
            <a:custGeom>
              <a:avLst/>
              <a:gdLst/>
              <a:ahLst/>
              <a:cxnLst/>
              <a:rect l="l" t="t" r="r" b="b"/>
              <a:pathLst>
                <a:path w="3636" h="1368" extrusionOk="0">
                  <a:moveTo>
                    <a:pt x="0" y="0"/>
                  </a:moveTo>
                  <a:lnTo>
                    <a:pt x="0" y="1368"/>
                  </a:lnTo>
                  <a:lnTo>
                    <a:pt x="3636" y="1368"/>
                  </a:lnTo>
                  <a:lnTo>
                    <a:pt x="3636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1586;p53"/>
            <p:cNvSpPr/>
            <p:nvPr/>
          </p:nvSpPr>
          <p:spPr>
            <a:xfrm>
              <a:off x="2707950" y="1057025"/>
              <a:ext cx="90900" cy="13375"/>
            </a:xfrm>
            <a:custGeom>
              <a:avLst/>
              <a:gdLst/>
              <a:ahLst/>
              <a:cxnLst/>
              <a:rect l="l" t="t" r="r" b="b"/>
              <a:pathLst>
                <a:path w="3636" h="535" extrusionOk="0">
                  <a:moveTo>
                    <a:pt x="0" y="1"/>
                  </a:moveTo>
                  <a:lnTo>
                    <a:pt x="0" y="534"/>
                  </a:lnTo>
                  <a:lnTo>
                    <a:pt x="3636" y="534"/>
                  </a:lnTo>
                  <a:lnTo>
                    <a:pt x="3636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1587;p53"/>
            <p:cNvSpPr/>
            <p:nvPr/>
          </p:nvSpPr>
          <p:spPr>
            <a:xfrm>
              <a:off x="3523525" y="776825"/>
              <a:ext cx="545400" cy="545425"/>
            </a:xfrm>
            <a:custGeom>
              <a:avLst/>
              <a:gdLst/>
              <a:ahLst/>
              <a:cxnLst/>
              <a:rect l="l" t="t" r="r" b="b"/>
              <a:pathLst>
                <a:path w="21816" h="21817" extrusionOk="0">
                  <a:moveTo>
                    <a:pt x="1034" y="1001"/>
                  </a:moveTo>
                  <a:lnTo>
                    <a:pt x="20815" y="1035"/>
                  </a:lnTo>
                  <a:lnTo>
                    <a:pt x="20815" y="20782"/>
                  </a:lnTo>
                  <a:lnTo>
                    <a:pt x="1034" y="20782"/>
                  </a:lnTo>
                  <a:lnTo>
                    <a:pt x="1034" y="1001"/>
                  </a:lnTo>
                  <a:close/>
                  <a:moveTo>
                    <a:pt x="0" y="1"/>
                  </a:moveTo>
                  <a:lnTo>
                    <a:pt x="0" y="21816"/>
                  </a:lnTo>
                  <a:lnTo>
                    <a:pt x="21816" y="21816"/>
                  </a:lnTo>
                  <a:lnTo>
                    <a:pt x="21816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1588;p53"/>
            <p:cNvSpPr/>
            <p:nvPr/>
          </p:nvSpPr>
          <p:spPr>
            <a:xfrm>
              <a:off x="3622750" y="1030350"/>
              <a:ext cx="385300" cy="170975"/>
            </a:xfrm>
            <a:custGeom>
              <a:avLst/>
              <a:gdLst/>
              <a:ahLst/>
              <a:cxnLst/>
              <a:rect l="l" t="t" r="r" b="b"/>
              <a:pathLst>
                <a:path w="15412" h="6839" extrusionOk="0">
                  <a:moveTo>
                    <a:pt x="1" y="0"/>
                  </a:moveTo>
                  <a:lnTo>
                    <a:pt x="1" y="6839"/>
                  </a:lnTo>
                  <a:lnTo>
                    <a:pt x="15412" y="6839"/>
                  </a:lnTo>
                  <a:lnTo>
                    <a:pt x="15412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1589;p53"/>
            <p:cNvSpPr/>
            <p:nvPr/>
          </p:nvSpPr>
          <p:spPr>
            <a:xfrm>
              <a:off x="3633600" y="1584075"/>
              <a:ext cx="129275" cy="372800"/>
            </a:xfrm>
            <a:custGeom>
              <a:avLst/>
              <a:gdLst/>
              <a:ahLst/>
              <a:cxnLst/>
              <a:rect l="l" t="t" r="r" b="b"/>
              <a:pathLst>
                <a:path w="5171" h="14912" extrusionOk="0">
                  <a:moveTo>
                    <a:pt x="0" y="1"/>
                  </a:moveTo>
                  <a:lnTo>
                    <a:pt x="0" y="14911"/>
                  </a:lnTo>
                  <a:lnTo>
                    <a:pt x="5171" y="14911"/>
                  </a:lnTo>
                  <a:lnTo>
                    <a:pt x="5171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1590;p53"/>
            <p:cNvSpPr/>
            <p:nvPr/>
          </p:nvSpPr>
          <p:spPr>
            <a:xfrm>
              <a:off x="3603575" y="2274575"/>
              <a:ext cx="271900" cy="161800"/>
            </a:xfrm>
            <a:custGeom>
              <a:avLst/>
              <a:gdLst/>
              <a:ahLst/>
              <a:cxnLst/>
              <a:rect l="l" t="t" r="r" b="b"/>
              <a:pathLst>
                <a:path w="10876" h="6472" extrusionOk="0">
                  <a:moveTo>
                    <a:pt x="1" y="0"/>
                  </a:moveTo>
                  <a:lnTo>
                    <a:pt x="1" y="6472"/>
                  </a:lnTo>
                  <a:lnTo>
                    <a:pt x="10875" y="6472"/>
                  </a:lnTo>
                  <a:lnTo>
                    <a:pt x="10875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1591;p53"/>
            <p:cNvSpPr/>
            <p:nvPr/>
          </p:nvSpPr>
          <p:spPr>
            <a:xfrm>
              <a:off x="3523525" y="1479000"/>
              <a:ext cx="545400" cy="546250"/>
            </a:xfrm>
            <a:custGeom>
              <a:avLst/>
              <a:gdLst/>
              <a:ahLst/>
              <a:cxnLst/>
              <a:rect l="l" t="t" r="r" b="b"/>
              <a:pathLst>
                <a:path w="21816" h="21850" extrusionOk="0">
                  <a:moveTo>
                    <a:pt x="20815" y="1035"/>
                  </a:moveTo>
                  <a:lnTo>
                    <a:pt x="20815" y="20815"/>
                  </a:lnTo>
                  <a:lnTo>
                    <a:pt x="1034" y="20815"/>
                  </a:lnTo>
                  <a:lnTo>
                    <a:pt x="1034" y="1035"/>
                  </a:lnTo>
                  <a:close/>
                  <a:moveTo>
                    <a:pt x="0" y="1"/>
                  </a:moveTo>
                  <a:lnTo>
                    <a:pt x="0" y="21850"/>
                  </a:lnTo>
                  <a:lnTo>
                    <a:pt x="21816" y="21816"/>
                  </a:lnTo>
                  <a:lnTo>
                    <a:pt x="21816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1592;p53"/>
            <p:cNvSpPr/>
            <p:nvPr/>
          </p:nvSpPr>
          <p:spPr>
            <a:xfrm>
              <a:off x="3523525" y="2181175"/>
              <a:ext cx="545400" cy="546250"/>
            </a:xfrm>
            <a:custGeom>
              <a:avLst/>
              <a:gdLst/>
              <a:ahLst/>
              <a:cxnLst/>
              <a:rect l="l" t="t" r="r" b="b"/>
              <a:pathLst>
                <a:path w="21816" h="21850" extrusionOk="0">
                  <a:moveTo>
                    <a:pt x="20815" y="1034"/>
                  </a:moveTo>
                  <a:lnTo>
                    <a:pt x="20815" y="20815"/>
                  </a:lnTo>
                  <a:lnTo>
                    <a:pt x="1034" y="20815"/>
                  </a:lnTo>
                  <a:lnTo>
                    <a:pt x="1034" y="1034"/>
                  </a:lnTo>
                  <a:close/>
                  <a:moveTo>
                    <a:pt x="0" y="0"/>
                  </a:moveTo>
                  <a:lnTo>
                    <a:pt x="0" y="21849"/>
                  </a:lnTo>
                  <a:lnTo>
                    <a:pt x="21816" y="21849"/>
                  </a:lnTo>
                  <a:lnTo>
                    <a:pt x="21816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1593;p53"/>
            <p:cNvSpPr/>
            <p:nvPr/>
          </p:nvSpPr>
          <p:spPr>
            <a:xfrm>
              <a:off x="3697800" y="951125"/>
              <a:ext cx="196850" cy="197675"/>
            </a:xfrm>
            <a:custGeom>
              <a:avLst/>
              <a:gdLst/>
              <a:ahLst/>
              <a:cxnLst/>
              <a:rect l="l" t="t" r="r" b="b"/>
              <a:pathLst>
                <a:path w="7874" h="7907" extrusionOk="0">
                  <a:moveTo>
                    <a:pt x="1" y="0"/>
                  </a:moveTo>
                  <a:lnTo>
                    <a:pt x="1" y="7906"/>
                  </a:lnTo>
                  <a:lnTo>
                    <a:pt x="7873" y="7906"/>
                  </a:lnTo>
                  <a:lnTo>
                    <a:pt x="7873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1594;p53"/>
            <p:cNvSpPr/>
            <p:nvPr/>
          </p:nvSpPr>
          <p:spPr>
            <a:xfrm>
              <a:off x="3697800" y="1653300"/>
              <a:ext cx="196850" cy="197650"/>
            </a:xfrm>
            <a:custGeom>
              <a:avLst/>
              <a:gdLst/>
              <a:ahLst/>
              <a:cxnLst/>
              <a:rect l="l" t="t" r="r" b="b"/>
              <a:pathLst>
                <a:path w="7874" h="7906" extrusionOk="0">
                  <a:moveTo>
                    <a:pt x="1" y="0"/>
                  </a:moveTo>
                  <a:lnTo>
                    <a:pt x="1" y="7906"/>
                  </a:lnTo>
                  <a:lnTo>
                    <a:pt x="7873" y="7906"/>
                  </a:lnTo>
                  <a:lnTo>
                    <a:pt x="787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1595;p53"/>
            <p:cNvSpPr/>
            <p:nvPr/>
          </p:nvSpPr>
          <p:spPr>
            <a:xfrm>
              <a:off x="3696975" y="2355450"/>
              <a:ext cx="197675" cy="197675"/>
            </a:xfrm>
            <a:custGeom>
              <a:avLst/>
              <a:gdLst/>
              <a:ahLst/>
              <a:cxnLst/>
              <a:rect l="l" t="t" r="r" b="b"/>
              <a:pathLst>
                <a:path w="7907" h="7907" extrusionOk="0">
                  <a:moveTo>
                    <a:pt x="1" y="1"/>
                  </a:moveTo>
                  <a:lnTo>
                    <a:pt x="1" y="7907"/>
                  </a:lnTo>
                  <a:lnTo>
                    <a:pt x="7906" y="7907"/>
                  </a:lnTo>
                  <a:lnTo>
                    <a:pt x="7906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1596;p53"/>
            <p:cNvSpPr/>
            <p:nvPr/>
          </p:nvSpPr>
          <p:spPr>
            <a:xfrm>
              <a:off x="1665525" y="3504625"/>
              <a:ext cx="284400" cy="126775"/>
            </a:xfrm>
            <a:custGeom>
              <a:avLst/>
              <a:gdLst/>
              <a:ahLst/>
              <a:cxnLst/>
              <a:rect l="l" t="t" r="r" b="b"/>
              <a:pathLst>
                <a:path w="11376" h="5071" extrusionOk="0">
                  <a:moveTo>
                    <a:pt x="1" y="0"/>
                  </a:moveTo>
                  <a:lnTo>
                    <a:pt x="1" y="200"/>
                  </a:lnTo>
                  <a:lnTo>
                    <a:pt x="34" y="4870"/>
                  </a:lnTo>
                  <a:lnTo>
                    <a:pt x="34" y="5070"/>
                  </a:lnTo>
                  <a:lnTo>
                    <a:pt x="201" y="5070"/>
                  </a:lnTo>
                  <a:cubicBezTo>
                    <a:pt x="1135" y="5037"/>
                    <a:pt x="2069" y="5037"/>
                    <a:pt x="3003" y="5037"/>
                  </a:cubicBezTo>
                  <a:lnTo>
                    <a:pt x="5771" y="5004"/>
                  </a:lnTo>
                  <a:lnTo>
                    <a:pt x="11242" y="4870"/>
                  </a:lnTo>
                  <a:lnTo>
                    <a:pt x="5705" y="4770"/>
                  </a:lnTo>
                  <a:lnTo>
                    <a:pt x="2969" y="4704"/>
                  </a:lnTo>
                  <a:lnTo>
                    <a:pt x="434" y="4704"/>
                  </a:lnTo>
                  <a:lnTo>
                    <a:pt x="434" y="432"/>
                  </a:lnTo>
                  <a:lnTo>
                    <a:pt x="434" y="432"/>
                  </a:lnTo>
                  <a:lnTo>
                    <a:pt x="5738" y="400"/>
                  </a:lnTo>
                  <a:cubicBezTo>
                    <a:pt x="7540" y="400"/>
                    <a:pt x="9341" y="336"/>
                    <a:pt x="11143" y="334"/>
                  </a:cubicBezTo>
                  <a:lnTo>
                    <a:pt x="11143" y="334"/>
                  </a:lnTo>
                  <a:cubicBezTo>
                    <a:pt x="11149" y="1057"/>
                    <a:pt x="11209" y="1779"/>
                    <a:pt x="11209" y="2502"/>
                  </a:cubicBezTo>
                  <a:lnTo>
                    <a:pt x="11242" y="4870"/>
                  </a:lnTo>
                  <a:lnTo>
                    <a:pt x="11309" y="2569"/>
                  </a:lnTo>
                  <a:cubicBezTo>
                    <a:pt x="11342" y="1768"/>
                    <a:pt x="11375" y="1001"/>
                    <a:pt x="11375" y="200"/>
                  </a:cubicBezTo>
                  <a:lnTo>
                    <a:pt x="11375" y="100"/>
                  </a:lnTo>
                  <a:lnTo>
                    <a:pt x="11242" y="100"/>
                  </a:lnTo>
                  <a:cubicBezTo>
                    <a:pt x="9407" y="67"/>
                    <a:pt x="7573" y="34"/>
                    <a:pt x="5738" y="34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1597;p53"/>
            <p:cNvSpPr/>
            <p:nvPr/>
          </p:nvSpPr>
          <p:spPr>
            <a:xfrm>
              <a:off x="1512075" y="3652225"/>
              <a:ext cx="283575" cy="125950"/>
            </a:xfrm>
            <a:custGeom>
              <a:avLst/>
              <a:gdLst/>
              <a:ahLst/>
              <a:cxnLst/>
              <a:rect l="l" t="t" r="r" b="b"/>
              <a:pathLst>
                <a:path w="11343" h="5038" extrusionOk="0">
                  <a:moveTo>
                    <a:pt x="1" y="0"/>
                  </a:moveTo>
                  <a:lnTo>
                    <a:pt x="1" y="201"/>
                  </a:lnTo>
                  <a:lnTo>
                    <a:pt x="1" y="4871"/>
                  </a:lnTo>
                  <a:lnTo>
                    <a:pt x="1" y="5037"/>
                  </a:lnTo>
                  <a:lnTo>
                    <a:pt x="3003" y="5037"/>
                  </a:lnTo>
                  <a:lnTo>
                    <a:pt x="5772" y="4971"/>
                  </a:lnTo>
                  <a:lnTo>
                    <a:pt x="11242" y="4871"/>
                  </a:lnTo>
                  <a:lnTo>
                    <a:pt x="5672" y="4737"/>
                  </a:lnTo>
                  <a:lnTo>
                    <a:pt x="2936" y="4670"/>
                  </a:lnTo>
                  <a:lnTo>
                    <a:pt x="369" y="4670"/>
                  </a:lnTo>
                  <a:lnTo>
                    <a:pt x="400" y="400"/>
                  </a:lnTo>
                  <a:lnTo>
                    <a:pt x="400" y="400"/>
                  </a:lnTo>
                  <a:lnTo>
                    <a:pt x="5705" y="367"/>
                  </a:lnTo>
                  <a:cubicBezTo>
                    <a:pt x="7497" y="367"/>
                    <a:pt x="9320" y="336"/>
                    <a:pt x="11113" y="303"/>
                  </a:cubicBezTo>
                  <a:lnTo>
                    <a:pt x="11113" y="303"/>
                  </a:lnTo>
                  <a:cubicBezTo>
                    <a:pt x="11145" y="1036"/>
                    <a:pt x="11176" y="1769"/>
                    <a:pt x="11176" y="2502"/>
                  </a:cubicBezTo>
                  <a:lnTo>
                    <a:pt x="11242" y="4871"/>
                  </a:lnTo>
                  <a:lnTo>
                    <a:pt x="11309" y="2569"/>
                  </a:lnTo>
                  <a:cubicBezTo>
                    <a:pt x="11309" y="1768"/>
                    <a:pt x="11342" y="1001"/>
                    <a:pt x="11342" y="201"/>
                  </a:cubicBezTo>
                  <a:lnTo>
                    <a:pt x="11342" y="67"/>
                  </a:lnTo>
                  <a:lnTo>
                    <a:pt x="11242" y="67"/>
                  </a:lnTo>
                  <a:cubicBezTo>
                    <a:pt x="9408" y="67"/>
                    <a:pt x="7540" y="0"/>
                    <a:pt x="5705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1598;p53"/>
            <p:cNvSpPr/>
            <p:nvPr/>
          </p:nvSpPr>
          <p:spPr>
            <a:xfrm>
              <a:off x="4438350" y="1770050"/>
              <a:ext cx="284375" cy="125950"/>
            </a:xfrm>
            <a:custGeom>
              <a:avLst/>
              <a:gdLst/>
              <a:ahLst/>
              <a:cxnLst/>
              <a:rect l="l" t="t" r="r" b="b"/>
              <a:pathLst>
                <a:path w="11375" h="5038" extrusionOk="0">
                  <a:moveTo>
                    <a:pt x="0" y="0"/>
                  </a:moveTo>
                  <a:lnTo>
                    <a:pt x="0" y="200"/>
                  </a:lnTo>
                  <a:lnTo>
                    <a:pt x="33" y="4870"/>
                  </a:lnTo>
                  <a:lnTo>
                    <a:pt x="33" y="5037"/>
                  </a:lnTo>
                  <a:lnTo>
                    <a:pt x="3002" y="5037"/>
                  </a:lnTo>
                  <a:lnTo>
                    <a:pt x="5771" y="4970"/>
                  </a:lnTo>
                  <a:lnTo>
                    <a:pt x="11275" y="4870"/>
                  </a:lnTo>
                  <a:lnTo>
                    <a:pt x="5704" y="4737"/>
                  </a:lnTo>
                  <a:lnTo>
                    <a:pt x="2936" y="4670"/>
                  </a:lnTo>
                  <a:lnTo>
                    <a:pt x="402" y="4670"/>
                  </a:lnTo>
                  <a:lnTo>
                    <a:pt x="432" y="399"/>
                  </a:lnTo>
                  <a:lnTo>
                    <a:pt x="432" y="399"/>
                  </a:lnTo>
                  <a:lnTo>
                    <a:pt x="5738" y="367"/>
                  </a:lnTo>
                  <a:cubicBezTo>
                    <a:pt x="7529" y="367"/>
                    <a:pt x="9320" y="304"/>
                    <a:pt x="11142" y="301"/>
                  </a:cubicBezTo>
                  <a:lnTo>
                    <a:pt x="11142" y="301"/>
                  </a:lnTo>
                  <a:cubicBezTo>
                    <a:pt x="11147" y="1034"/>
                    <a:pt x="11208" y="1768"/>
                    <a:pt x="11208" y="2502"/>
                  </a:cubicBezTo>
                  <a:lnTo>
                    <a:pt x="11275" y="4870"/>
                  </a:lnTo>
                  <a:lnTo>
                    <a:pt x="11342" y="2569"/>
                  </a:lnTo>
                  <a:cubicBezTo>
                    <a:pt x="11342" y="1768"/>
                    <a:pt x="11375" y="1001"/>
                    <a:pt x="11375" y="200"/>
                  </a:cubicBezTo>
                  <a:lnTo>
                    <a:pt x="11375" y="100"/>
                  </a:lnTo>
                  <a:lnTo>
                    <a:pt x="11275" y="100"/>
                  </a:lnTo>
                  <a:cubicBezTo>
                    <a:pt x="9440" y="67"/>
                    <a:pt x="7572" y="34"/>
                    <a:pt x="5738" y="34"/>
                  </a:cubicBezTo>
                  <a:lnTo>
                    <a:pt x="234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1599;p53"/>
            <p:cNvSpPr/>
            <p:nvPr/>
          </p:nvSpPr>
          <p:spPr>
            <a:xfrm>
              <a:off x="4284900" y="1916825"/>
              <a:ext cx="284400" cy="126775"/>
            </a:xfrm>
            <a:custGeom>
              <a:avLst/>
              <a:gdLst/>
              <a:ahLst/>
              <a:cxnLst/>
              <a:rect l="l" t="t" r="r" b="b"/>
              <a:pathLst>
                <a:path w="11376" h="5071" extrusionOk="0">
                  <a:moveTo>
                    <a:pt x="0" y="0"/>
                  </a:moveTo>
                  <a:lnTo>
                    <a:pt x="0" y="200"/>
                  </a:lnTo>
                  <a:lnTo>
                    <a:pt x="0" y="4870"/>
                  </a:lnTo>
                  <a:lnTo>
                    <a:pt x="0" y="5070"/>
                  </a:lnTo>
                  <a:lnTo>
                    <a:pt x="201" y="5070"/>
                  </a:lnTo>
                  <a:cubicBezTo>
                    <a:pt x="1135" y="5037"/>
                    <a:pt x="2069" y="5037"/>
                    <a:pt x="2969" y="5037"/>
                  </a:cubicBezTo>
                  <a:lnTo>
                    <a:pt x="5771" y="5004"/>
                  </a:lnTo>
                  <a:lnTo>
                    <a:pt x="11242" y="4870"/>
                  </a:lnTo>
                  <a:lnTo>
                    <a:pt x="5671" y="4770"/>
                  </a:lnTo>
                  <a:lnTo>
                    <a:pt x="2936" y="4703"/>
                  </a:lnTo>
                  <a:lnTo>
                    <a:pt x="369" y="4703"/>
                  </a:lnTo>
                  <a:lnTo>
                    <a:pt x="399" y="433"/>
                  </a:lnTo>
                  <a:lnTo>
                    <a:pt x="399" y="433"/>
                  </a:lnTo>
                  <a:lnTo>
                    <a:pt x="5704" y="400"/>
                  </a:lnTo>
                  <a:cubicBezTo>
                    <a:pt x="7529" y="400"/>
                    <a:pt x="9322" y="337"/>
                    <a:pt x="11114" y="334"/>
                  </a:cubicBezTo>
                  <a:lnTo>
                    <a:pt x="11114" y="334"/>
                  </a:lnTo>
                  <a:cubicBezTo>
                    <a:pt x="11145" y="1057"/>
                    <a:pt x="11175" y="1781"/>
                    <a:pt x="11175" y="2535"/>
                  </a:cubicBezTo>
                  <a:lnTo>
                    <a:pt x="11242" y="4870"/>
                  </a:lnTo>
                  <a:lnTo>
                    <a:pt x="11308" y="2569"/>
                  </a:lnTo>
                  <a:cubicBezTo>
                    <a:pt x="11342" y="1768"/>
                    <a:pt x="11375" y="1001"/>
                    <a:pt x="11375" y="200"/>
                  </a:cubicBezTo>
                  <a:lnTo>
                    <a:pt x="11375" y="67"/>
                  </a:lnTo>
                  <a:lnTo>
                    <a:pt x="11275" y="67"/>
                  </a:lnTo>
                  <a:cubicBezTo>
                    <a:pt x="9407" y="67"/>
                    <a:pt x="7572" y="0"/>
                    <a:pt x="5738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1600;p53"/>
            <p:cNvSpPr/>
            <p:nvPr/>
          </p:nvSpPr>
          <p:spPr>
            <a:xfrm>
              <a:off x="4131450" y="1770050"/>
              <a:ext cx="283575" cy="125950"/>
            </a:xfrm>
            <a:custGeom>
              <a:avLst/>
              <a:gdLst/>
              <a:ahLst/>
              <a:cxnLst/>
              <a:rect l="l" t="t" r="r" b="b"/>
              <a:pathLst>
                <a:path w="11343" h="5038" extrusionOk="0">
                  <a:moveTo>
                    <a:pt x="1" y="0"/>
                  </a:moveTo>
                  <a:lnTo>
                    <a:pt x="1" y="200"/>
                  </a:lnTo>
                  <a:lnTo>
                    <a:pt x="34" y="4870"/>
                  </a:lnTo>
                  <a:lnTo>
                    <a:pt x="34" y="5037"/>
                  </a:lnTo>
                  <a:lnTo>
                    <a:pt x="3003" y="5037"/>
                  </a:lnTo>
                  <a:lnTo>
                    <a:pt x="5771" y="4970"/>
                  </a:lnTo>
                  <a:lnTo>
                    <a:pt x="11242" y="4870"/>
                  </a:lnTo>
                  <a:lnTo>
                    <a:pt x="5671" y="4737"/>
                  </a:lnTo>
                  <a:lnTo>
                    <a:pt x="2936" y="4704"/>
                  </a:lnTo>
                  <a:lnTo>
                    <a:pt x="401" y="4704"/>
                  </a:lnTo>
                  <a:lnTo>
                    <a:pt x="401" y="433"/>
                  </a:lnTo>
                  <a:lnTo>
                    <a:pt x="401" y="433"/>
                  </a:lnTo>
                  <a:lnTo>
                    <a:pt x="5738" y="400"/>
                  </a:lnTo>
                  <a:cubicBezTo>
                    <a:pt x="7540" y="400"/>
                    <a:pt x="9341" y="336"/>
                    <a:pt x="11143" y="334"/>
                  </a:cubicBezTo>
                  <a:lnTo>
                    <a:pt x="11143" y="334"/>
                  </a:lnTo>
                  <a:cubicBezTo>
                    <a:pt x="11149" y="1057"/>
                    <a:pt x="11209" y="1781"/>
                    <a:pt x="11209" y="2535"/>
                  </a:cubicBezTo>
                  <a:lnTo>
                    <a:pt x="11242" y="4870"/>
                  </a:lnTo>
                  <a:lnTo>
                    <a:pt x="11309" y="2569"/>
                  </a:lnTo>
                  <a:cubicBezTo>
                    <a:pt x="11309" y="1768"/>
                    <a:pt x="11342" y="1001"/>
                    <a:pt x="11342" y="200"/>
                  </a:cubicBezTo>
                  <a:lnTo>
                    <a:pt x="11342" y="100"/>
                  </a:lnTo>
                  <a:lnTo>
                    <a:pt x="11242" y="100"/>
                  </a:lnTo>
                  <a:cubicBezTo>
                    <a:pt x="9407" y="67"/>
                    <a:pt x="7573" y="34"/>
                    <a:pt x="5738" y="34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1601;p53"/>
            <p:cNvSpPr/>
            <p:nvPr/>
          </p:nvSpPr>
          <p:spPr>
            <a:xfrm>
              <a:off x="5794300" y="3652225"/>
              <a:ext cx="284400" cy="125950"/>
            </a:xfrm>
            <a:custGeom>
              <a:avLst/>
              <a:gdLst/>
              <a:ahLst/>
              <a:cxnLst/>
              <a:rect l="l" t="t" r="r" b="b"/>
              <a:pathLst>
                <a:path w="11376" h="5038" extrusionOk="0">
                  <a:moveTo>
                    <a:pt x="1" y="0"/>
                  </a:moveTo>
                  <a:lnTo>
                    <a:pt x="1" y="201"/>
                  </a:lnTo>
                  <a:lnTo>
                    <a:pt x="34" y="4871"/>
                  </a:lnTo>
                  <a:lnTo>
                    <a:pt x="34" y="5037"/>
                  </a:lnTo>
                  <a:lnTo>
                    <a:pt x="3003" y="5037"/>
                  </a:lnTo>
                  <a:lnTo>
                    <a:pt x="5772" y="4971"/>
                  </a:lnTo>
                  <a:lnTo>
                    <a:pt x="11242" y="4871"/>
                  </a:lnTo>
                  <a:lnTo>
                    <a:pt x="5672" y="4737"/>
                  </a:lnTo>
                  <a:lnTo>
                    <a:pt x="2936" y="4670"/>
                  </a:lnTo>
                  <a:lnTo>
                    <a:pt x="403" y="4670"/>
                  </a:lnTo>
                  <a:lnTo>
                    <a:pt x="433" y="399"/>
                  </a:lnTo>
                  <a:lnTo>
                    <a:pt x="433" y="399"/>
                  </a:lnTo>
                  <a:lnTo>
                    <a:pt x="5738" y="367"/>
                  </a:lnTo>
                  <a:cubicBezTo>
                    <a:pt x="7540" y="367"/>
                    <a:pt x="9341" y="335"/>
                    <a:pt x="11143" y="302"/>
                  </a:cubicBezTo>
                  <a:lnTo>
                    <a:pt x="11143" y="302"/>
                  </a:lnTo>
                  <a:cubicBezTo>
                    <a:pt x="11148" y="1036"/>
                    <a:pt x="11209" y="1769"/>
                    <a:pt x="11209" y="2502"/>
                  </a:cubicBezTo>
                  <a:lnTo>
                    <a:pt x="11242" y="4871"/>
                  </a:lnTo>
                  <a:lnTo>
                    <a:pt x="11309" y="2569"/>
                  </a:lnTo>
                  <a:cubicBezTo>
                    <a:pt x="11342" y="1768"/>
                    <a:pt x="11376" y="1001"/>
                    <a:pt x="11376" y="201"/>
                  </a:cubicBezTo>
                  <a:lnTo>
                    <a:pt x="11376" y="67"/>
                  </a:lnTo>
                  <a:lnTo>
                    <a:pt x="11242" y="67"/>
                  </a:lnTo>
                  <a:cubicBezTo>
                    <a:pt x="9408" y="67"/>
                    <a:pt x="7573" y="0"/>
                    <a:pt x="5738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1602;p53"/>
            <p:cNvSpPr/>
            <p:nvPr/>
          </p:nvSpPr>
          <p:spPr>
            <a:xfrm>
              <a:off x="5641700" y="798525"/>
              <a:ext cx="283550" cy="126775"/>
            </a:xfrm>
            <a:custGeom>
              <a:avLst/>
              <a:gdLst/>
              <a:ahLst/>
              <a:cxnLst/>
              <a:rect l="l" t="t" r="r" b="b"/>
              <a:pathLst>
                <a:path w="11342" h="5071" extrusionOk="0">
                  <a:moveTo>
                    <a:pt x="0" y="0"/>
                  </a:moveTo>
                  <a:lnTo>
                    <a:pt x="0" y="234"/>
                  </a:lnTo>
                  <a:lnTo>
                    <a:pt x="0" y="4870"/>
                  </a:lnTo>
                  <a:lnTo>
                    <a:pt x="0" y="5070"/>
                  </a:lnTo>
                  <a:lnTo>
                    <a:pt x="2936" y="5070"/>
                  </a:lnTo>
                  <a:lnTo>
                    <a:pt x="5738" y="5004"/>
                  </a:lnTo>
                  <a:lnTo>
                    <a:pt x="11209" y="4904"/>
                  </a:lnTo>
                  <a:lnTo>
                    <a:pt x="11209" y="4904"/>
                  </a:lnTo>
                  <a:lnTo>
                    <a:pt x="11209" y="4904"/>
                  </a:lnTo>
                  <a:lnTo>
                    <a:pt x="5638" y="4770"/>
                  </a:lnTo>
                  <a:lnTo>
                    <a:pt x="2869" y="4737"/>
                  </a:lnTo>
                  <a:cubicBezTo>
                    <a:pt x="2025" y="4705"/>
                    <a:pt x="1180" y="4704"/>
                    <a:pt x="336" y="4703"/>
                  </a:cubicBezTo>
                  <a:lnTo>
                    <a:pt x="335" y="4703"/>
                  </a:lnTo>
                  <a:lnTo>
                    <a:pt x="366" y="432"/>
                  </a:lnTo>
                  <a:lnTo>
                    <a:pt x="366" y="432"/>
                  </a:lnTo>
                  <a:lnTo>
                    <a:pt x="5671" y="400"/>
                  </a:lnTo>
                  <a:cubicBezTo>
                    <a:pt x="7462" y="400"/>
                    <a:pt x="9253" y="337"/>
                    <a:pt x="11075" y="334"/>
                  </a:cubicBezTo>
                  <a:lnTo>
                    <a:pt x="11075" y="334"/>
                  </a:lnTo>
                  <a:cubicBezTo>
                    <a:pt x="11078" y="1068"/>
                    <a:pt x="11110" y="1801"/>
                    <a:pt x="11142" y="2535"/>
                  </a:cubicBezTo>
                  <a:lnTo>
                    <a:pt x="11209" y="4904"/>
                  </a:lnTo>
                  <a:lnTo>
                    <a:pt x="11309" y="2569"/>
                  </a:lnTo>
                  <a:cubicBezTo>
                    <a:pt x="11309" y="1801"/>
                    <a:pt x="11342" y="1001"/>
                    <a:pt x="11342" y="200"/>
                  </a:cubicBezTo>
                  <a:lnTo>
                    <a:pt x="11342" y="100"/>
                  </a:lnTo>
                  <a:lnTo>
                    <a:pt x="11242" y="100"/>
                  </a:lnTo>
                  <a:cubicBezTo>
                    <a:pt x="9407" y="67"/>
                    <a:pt x="7573" y="33"/>
                    <a:pt x="5705" y="33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1603;p53"/>
            <p:cNvSpPr/>
            <p:nvPr/>
          </p:nvSpPr>
          <p:spPr>
            <a:xfrm>
              <a:off x="5794300" y="946125"/>
              <a:ext cx="284400" cy="125950"/>
            </a:xfrm>
            <a:custGeom>
              <a:avLst/>
              <a:gdLst/>
              <a:ahLst/>
              <a:cxnLst/>
              <a:rect l="l" t="t" r="r" b="b"/>
              <a:pathLst>
                <a:path w="11376" h="5038" extrusionOk="0">
                  <a:moveTo>
                    <a:pt x="11242" y="4870"/>
                  </a:moveTo>
                  <a:lnTo>
                    <a:pt x="11242" y="4870"/>
                  </a:lnTo>
                  <a:lnTo>
                    <a:pt x="11242" y="4870"/>
                  </a:lnTo>
                  <a:close/>
                  <a:moveTo>
                    <a:pt x="1" y="0"/>
                  </a:moveTo>
                  <a:lnTo>
                    <a:pt x="1" y="200"/>
                  </a:lnTo>
                  <a:lnTo>
                    <a:pt x="34" y="4870"/>
                  </a:lnTo>
                  <a:lnTo>
                    <a:pt x="34" y="5037"/>
                  </a:lnTo>
                  <a:lnTo>
                    <a:pt x="3003" y="5037"/>
                  </a:lnTo>
                  <a:lnTo>
                    <a:pt x="5772" y="4970"/>
                  </a:lnTo>
                  <a:lnTo>
                    <a:pt x="11242" y="4870"/>
                  </a:lnTo>
                  <a:lnTo>
                    <a:pt x="5672" y="4737"/>
                  </a:lnTo>
                  <a:lnTo>
                    <a:pt x="2936" y="4704"/>
                  </a:lnTo>
                  <a:cubicBezTo>
                    <a:pt x="2101" y="4673"/>
                    <a:pt x="1265" y="4670"/>
                    <a:pt x="403" y="4670"/>
                  </a:cubicBezTo>
                  <a:lnTo>
                    <a:pt x="403" y="4670"/>
                  </a:lnTo>
                  <a:lnTo>
                    <a:pt x="433" y="399"/>
                  </a:lnTo>
                  <a:lnTo>
                    <a:pt x="433" y="399"/>
                  </a:lnTo>
                  <a:lnTo>
                    <a:pt x="5738" y="367"/>
                  </a:lnTo>
                  <a:cubicBezTo>
                    <a:pt x="7540" y="367"/>
                    <a:pt x="9341" y="303"/>
                    <a:pt x="11142" y="301"/>
                  </a:cubicBezTo>
                  <a:lnTo>
                    <a:pt x="11143" y="301"/>
                  </a:lnTo>
                  <a:cubicBezTo>
                    <a:pt x="11148" y="1034"/>
                    <a:pt x="11209" y="1768"/>
                    <a:pt x="11209" y="2502"/>
                  </a:cubicBezTo>
                  <a:lnTo>
                    <a:pt x="11242" y="4870"/>
                  </a:lnTo>
                  <a:lnTo>
                    <a:pt x="11309" y="2569"/>
                  </a:lnTo>
                  <a:cubicBezTo>
                    <a:pt x="11342" y="1768"/>
                    <a:pt x="11376" y="1001"/>
                    <a:pt x="11376" y="200"/>
                  </a:cubicBezTo>
                  <a:lnTo>
                    <a:pt x="11376" y="100"/>
                  </a:lnTo>
                  <a:lnTo>
                    <a:pt x="11242" y="100"/>
                  </a:lnTo>
                  <a:cubicBezTo>
                    <a:pt x="9408" y="67"/>
                    <a:pt x="7573" y="34"/>
                    <a:pt x="5738" y="34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1604;p53"/>
            <p:cNvSpPr/>
            <p:nvPr/>
          </p:nvSpPr>
          <p:spPr>
            <a:xfrm>
              <a:off x="1665525" y="798525"/>
              <a:ext cx="284400" cy="126775"/>
            </a:xfrm>
            <a:custGeom>
              <a:avLst/>
              <a:gdLst/>
              <a:ahLst/>
              <a:cxnLst/>
              <a:rect l="l" t="t" r="r" b="b"/>
              <a:pathLst>
                <a:path w="11376" h="5071" extrusionOk="0">
                  <a:moveTo>
                    <a:pt x="1" y="0"/>
                  </a:moveTo>
                  <a:lnTo>
                    <a:pt x="1" y="234"/>
                  </a:lnTo>
                  <a:lnTo>
                    <a:pt x="34" y="4870"/>
                  </a:lnTo>
                  <a:lnTo>
                    <a:pt x="34" y="5070"/>
                  </a:lnTo>
                  <a:lnTo>
                    <a:pt x="3003" y="5070"/>
                  </a:lnTo>
                  <a:lnTo>
                    <a:pt x="5771" y="5004"/>
                  </a:lnTo>
                  <a:lnTo>
                    <a:pt x="11242" y="4904"/>
                  </a:lnTo>
                  <a:lnTo>
                    <a:pt x="11242" y="4904"/>
                  </a:lnTo>
                  <a:lnTo>
                    <a:pt x="11242" y="4904"/>
                  </a:lnTo>
                  <a:lnTo>
                    <a:pt x="5671" y="4770"/>
                  </a:lnTo>
                  <a:lnTo>
                    <a:pt x="2936" y="4703"/>
                  </a:lnTo>
                  <a:lnTo>
                    <a:pt x="434" y="4703"/>
                  </a:lnTo>
                  <a:lnTo>
                    <a:pt x="434" y="432"/>
                  </a:lnTo>
                  <a:lnTo>
                    <a:pt x="434" y="432"/>
                  </a:lnTo>
                  <a:lnTo>
                    <a:pt x="5738" y="400"/>
                  </a:lnTo>
                  <a:cubicBezTo>
                    <a:pt x="7539" y="400"/>
                    <a:pt x="9341" y="336"/>
                    <a:pt x="11142" y="334"/>
                  </a:cubicBezTo>
                  <a:lnTo>
                    <a:pt x="11142" y="334"/>
                  </a:lnTo>
                  <a:cubicBezTo>
                    <a:pt x="11148" y="1068"/>
                    <a:pt x="11209" y="1801"/>
                    <a:pt x="11209" y="2535"/>
                  </a:cubicBezTo>
                  <a:lnTo>
                    <a:pt x="11242" y="4904"/>
                  </a:lnTo>
                  <a:lnTo>
                    <a:pt x="11309" y="2569"/>
                  </a:lnTo>
                  <a:cubicBezTo>
                    <a:pt x="11342" y="1801"/>
                    <a:pt x="11375" y="1001"/>
                    <a:pt x="11375" y="234"/>
                  </a:cubicBezTo>
                  <a:lnTo>
                    <a:pt x="11375" y="100"/>
                  </a:lnTo>
                  <a:lnTo>
                    <a:pt x="11242" y="100"/>
                  </a:lnTo>
                  <a:cubicBezTo>
                    <a:pt x="9407" y="100"/>
                    <a:pt x="7573" y="33"/>
                    <a:pt x="5738" y="33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1605;p53"/>
            <p:cNvSpPr/>
            <p:nvPr/>
          </p:nvSpPr>
          <p:spPr>
            <a:xfrm>
              <a:off x="1587975" y="4497000"/>
              <a:ext cx="4415675" cy="386975"/>
            </a:xfrm>
            <a:custGeom>
              <a:avLst/>
              <a:gdLst/>
              <a:ahLst/>
              <a:cxnLst/>
              <a:rect l="l" t="t" r="r" b="b"/>
              <a:pathLst>
                <a:path w="176627" h="15479" extrusionOk="0">
                  <a:moveTo>
                    <a:pt x="88297" y="0"/>
                  </a:moveTo>
                  <a:cubicBezTo>
                    <a:pt x="39529" y="0"/>
                    <a:pt x="0" y="3469"/>
                    <a:pt x="0" y="7739"/>
                  </a:cubicBezTo>
                  <a:cubicBezTo>
                    <a:pt x="0" y="12009"/>
                    <a:pt x="39529" y="15478"/>
                    <a:pt x="88297" y="15478"/>
                  </a:cubicBezTo>
                  <a:cubicBezTo>
                    <a:pt x="137065" y="15478"/>
                    <a:pt x="176627" y="12009"/>
                    <a:pt x="176627" y="7739"/>
                  </a:cubicBezTo>
                  <a:cubicBezTo>
                    <a:pt x="176627" y="3469"/>
                    <a:pt x="137065" y="0"/>
                    <a:pt x="88297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1606;p53"/>
            <p:cNvSpPr/>
            <p:nvPr/>
          </p:nvSpPr>
          <p:spPr>
            <a:xfrm>
              <a:off x="1559625" y="4285175"/>
              <a:ext cx="4473200" cy="10025"/>
            </a:xfrm>
            <a:custGeom>
              <a:avLst/>
              <a:gdLst/>
              <a:ahLst/>
              <a:cxnLst/>
              <a:rect l="l" t="t" r="r" b="b"/>
              <a:pathLst>
                <a:path w="178928" h="401" extrusionOk="0">
                  <a:moveTo>
                    <a:pt x="89464" y="1"/>
                  </a:moveTo>
                  <a:lnTo>
                    <a:pt x="44732" y="67"/>
                  </a:lnTo>
                  <a:lnTo>
                    <a:pt x="22383" y="101"/>
                  </a:lnTo>
                  <a:lnTo>
                    <a:pt x="0" y="201"/>
                  </a:lnTo>
                  <a:lnTo>
                    <a:pt x="22383" y="301"/>
                  </a:lnTo>
                  <a:lnTo>
                    <a:pt x="44732" y="334"/>
                  </a:lnTo>
                  <a:lnTo>
                    <a:pt x="89464" y="401"/>
                  </a:lnTo>
                  <a:lnTo>
                    <a:pt x="134196" y="334"/>
                  </a:lnTo>
                  <a:lnTo>
                    <a:pt x="156545" y="301"/>
                  </a:lnTo>
                  <a:lnTo>
                    <a:pt x="178928" y="201"/>
                  </a:lnTo>
                  <a:lnTo>
                    <a:pt x="156545" y="101"/>
                  </a:lnTo>
                  <a:lnTo>
                    <a:pt x="134196" y="67"/>
                  </a:lnTo>
                  <a:lnTo>
                    <a:pt x="8946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1607;p53"/>
            <p:cNvSpPr/>
            <p:nvPr/>
          </p:nvSpPr>
          <p:spPr>
            <a:xfrm>
              <a:off x="2652075" y="3507950"/>
              <a:ext cx="208500" cy="1003250"/>
            </a:xfrm>
            <a:custGeom>
              <a:avLst/>
              <a:gdLst/>
              <a:ahLst/>
              <a:cxnLst/>
              <a:rect l="l" t="t" r="r" b="b"/>
              <a:pathLst>
                <a:path w="8340" h="40130" extrusionOk="0">
                  <a:moveTo>
                    <a:pt x="0" y="1"/>
                  </a:moveTo>
                  <a:lnTo>
                    <a:pt x="934" y="5671"/>
                  </a:lnTo>
                  <a:lnTo>
                    <a:pt x="7305" y="40129"/>
                  </a:lnTo>
                  <a:lnTo>
                    <a:pt x="8339" y="40129"/>
                  </a:lnTo>
                  <a:lnTo>
                    <a:pt x="3703" y="5671"/>
                  </a:lnTo>
                  <a:lnTo>
                    <a:pt x="3002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1608;p53"/>
            <p:cNvSpPr/>
            <p:nvPr/>
          </p:nvSpPr>
          <p:spPr>
            <a:xfrm>
              <a:off x="2652075" y="3507950"/>
              <a:ext cx="92575" cy="141800"/>
            </a:xfrm>
            <a:custGeom>
              <a:avLst/>
              <a:gdLst/>
              <a:ahLst/>
              <a:cxnLst/>
              <a:rect l="l" t="t" r="r" b="b"/>
              <a:pathLst>
                <a:path w="3703" h="5672" extrusionOk="0">
                  <a:moveTo>
                    <a:pt x="0" y="1"/>
                  </a:moveTo>
                  <a:lnTo>
                    <a:pt x="934" y="5671"/>
                  </a:lnTo>
                  <a:lnTo>
                    <a:pt x="3703" y="5671"/>
                  </a:lnTo>
                  <a:lnTo>
                    <a:pt x="3002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1609;p53"/>
            <p:cNvSpPr/>
            <p:nvPr/>
          </p:nvSpPr>
          <p:spPr>
            <a:xfrm>
              <a:off x="2150875" y="3507950"/>
              <a:ext cx="208500" cy="1003250"/>
            </a:xfrm>
            <a:custGeom>
              <a:avLst/>
              <a:gdLst/>
              <a:ahLst/>
              <a:cxnLst/>
              <a:rect l="l" t="t" r="r" b="b"/>
              <a:pathLst>
                <a:path w="8340" h="40130" extrusionOk="0">
                  <a:moveTo>
                    <a:pt x="5338" y="1"/>
                  </a:moveTo>
                  <a:lnTo>
                    <a:pt x="4637" y="5671"/>
                  </a:lnTo>
                  <a:lnTo>
                    <a:pt x="0" y="40129"/>
                  </a:lnTo>
                  <a:lnTo>
                    <a:pt x="1035" y="40129"/>
                  </a:lnTo>
                  <a:lnTo>
                    <a:pt x="7406" y="5671"/>
                  </a:lnTo>
                  <a:lnTo>
                    <a:pt x="8340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1610;p53"/>
            <p:cNvSpPr/>
            <p:nvPr/>
          </p:nvSpPr>
          <p:spPr>
            <a:xfrm>
              <a:off x="2266800" y="3507950"/>
              <a:ext cx="92575" cy="141800"/>
            </a:xfrm>
            <a:custGeom>
              <a:avLst/>
              <a:gdLst/>
              <a:ahLst/>
              <a:cxnLst/>
              <a:rect l="l" t="t" r="r" b="b"/>
              <a:pathLst>
                <a:path w="3703" h="5672" extrusionOk="0">
                  <a:moveTo>
                    <a:pt x="701" y="1"/>
                  </a:moveTo>
                  <a:lnTo>
                    <a:pt x="0" y="5671"/>
                  </a:lnTo>
                  <a:lnTo>
                    <a:pt x="2769" y="5671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1611;p53"/>
            <p:cNvSpPr/>
            <p:nvPr/>
          </p:nvSpPr>
          <p:spPr>
            <a:xfrm>
              <a:off x="1672200" y="3507950"/>
              <a:ext cx="208500" cy="1003250"/>
            </a:xfrm>
            <a:custGeom>
              <a:avLst/>
              <a:gdLst/>
              <a:ahLst/>
              <a:cxnLst/>
              <a:rect l="l" t="t" r="r" b="b"/>
              <a:pathLst>
                <a:path w="8340" h="40130" extrusionOk="0">
                  <a:moveTo>
                    <a:pt x="5338" y="1"/>
                  </a:moveTo>
                  <a:lnTo>
                    <a:pt x="4637" y="5671"/>
                  </a:lnTo>
                  <a:lnTo>
                    <a:pt x="0" y="40129"/>
                  </a:lnTo>
                  <a:lnTo>
                    <a:pt x="1035" y="40129"/>
                  </a:lnTo>
                  <a:lnTo>
                    <a:pt x="7406" y="5671"/>
                  </a:lnTo>
                  <a:lnTo>
                    <a:pt x="8340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1612;p53"/>
            <p:cNvSpPr/>
            <p:nvPr/>
          </p:nvSpPr>
          <p:spPr>
            <a:xfrm>
              <a:off x="1788125" y="3507950"/>
              <a:ext cx="92575" cy="141800"/>
            </a:xfrm>
            <a:custGeom>
              <a:avLst/>
              <a:gdLst/>
              <a:ahLst/>
              <a:cxnLst/>
              <a:rect l="l" t="t" r="r" b="b"/>
              <a:pathLst>
                <a:path w="3703" h="5672" extrusionOk="0">
                  <a:moveTo>
                    <a:pt x="701" y="1"/>
                  </a:moveTo>
                  <a:lnTo>
                    <a:pt x="0" y="5671"/>
                  </a:lnTo>
                  <a:lnTo>
                    <a:pt x="2769" y="5671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1613;p53"/>
            <p:cNvSpPr/>
            <p:nvPr/>
          </p:nvSpPr>
          <p:spPr>
            <a:xfrm>
              <a:off x="1713050" y="2595625"/>
              <a:ext cx="1169200" cy="979075"/>
            </a:xfrm>
            <a:custGeom>
              <a:avLst/>
              <a:gdLst/>
              <a:ahLst/>
              <a:cxnLst/>
              <a:rect l="l" t="t" r="r" b="b"/>
              <a:pathLst>
                <a:path w="46768" h="39163" extrusionOk="0">
                  <a:moveTo>
                    <a:pt x="1769" y="1"/>
                  </a:moveTo>
                  <a:lnTo>
                    <a:pt x="1" y="39162"/>
                  </a:lnTo>
                  <a:lnTo>
                    <a:pt x="46768" y="39162"/>
                  </a:lnTo>
                  <a:lnTo>
                    <a:pt x="46768" y="34225"/>
                  </a:lnTo>
                  <a:lnTo>
                    <a:pt x="29255" y="34225"/>
                  </a:lnTo>
                  <a:lnTo>
                    <a:pt x="23384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1614;p53"/>
            <p:cNvSpPr/>
            <p:nvPr/>
          </p:nvSpPr>
          <p:spPr>
            <a:xfrm>
              <a:off x="1713050" y="2595625"/>
              <a:ext cx="105100" cy="979075"/>
            </a:xfrm>
            <a:custGeom>
              <a:avLst/>
              <a:gdLst/>
              <a:ahLst/>
              <a:cxnLst/>
              <a:rect l="l" t="t" r="r" b="b"/>
              <a:pathLst>
                <a:path w="4204" h="39163" extrusionOk="0">
                  <a:moveTo>
                    <a:pt x="1769" y="1"/>
                  </a:moveTo>
                  <a:lnTo>
                    <a:pt x="1" y="39162"/>
                  </a:lnTo>
                  <a:lnTo>
                    <a:pt x="2536" y="39162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1615;p53"/>
            <p:cNvSpPr/>
            <p:nvPr/>
          </p:nvSpPr>
          <p:spPr>
            <a:xfrm>
              <a:off x="2245100" y="3913250"/>
              <a:ext cx="703875" cy="748925"/>
            </a:xfrm>
            <a:custGeom>
              <a:avLst/>
              <a:gdLst/>
              <a:ahLst/>
              <a:cxnLst/>
              <a:rect l="l" t="t" r="r" b="b"/>
              <a:pathLst>
                <a:path w="28155" h="29957" extrusionOk="0">
                  <a:moveTo>
                    <a:pt x="8207" y="0"/>
                  </a:moveTo>
                  <a:cubicBezTo>
                    <a:pt x="8207" y="0"/>
                    <a:pt x="1635" y="16379"/>
                    <a:pt x="1202" y="18380"/>
                  </a:cubicBezTo>
                  <a:cubicBezTo>
                    <a:pt x="1202" y="18380"/>
                    <a:pt x="1" y="23250"/>
                    <a:pt x="101" y="23350"/>
                  </a:cubicBezTo>
                  <a:cubicBezTo>
                    <a:pt x="928" y="24144"/>
                    <a:pt x="25895" y="29956"/>
                    <a:pt x="27225" y="29956"/>
                  </a:cubicBezTo>
                  <a:cubicBezTo>
                    <a:pt x="27236" y="29956"/>
                    <a:pt x="27246" y="29956"/>
                    <a:pt x="27254" y="29955"/>
                  </a:cubicBezTo>
                  <a:cubicBezTo>
                    <a:pt x="28154" y="29855"/>
                    <a:pt x="27921" y="27186"/>
                    <a:pt x="27087" y="26219"/>
                  </a:cubicBezTo>
                  <a:cubicBezTo>
                    <a:pt x="25986" y="25218"/>
                    <a:pt x="24852" y="24284"/>
                    <a:pt x="23651" y="23450"/>
                  </a:cubicBezTo>
                  <a:cubicBezTo>
                    <a:pt x="20949" y="21416"/>
                    <a:pt x="17780" y="19281"/>
                    <a:pt x="17780" y="19281"/>
                  </a:cubicBezTo>
                  <a:lnTo>
                    <a:pt x="24819" y="4103"/>
                  </a:lnTo>
                  <a:lnTo>
                    <a:pt x="8207" y="0"/>
                  </a:lnTo>
                  <a:close/>
                </a:path>
              </a:pathLst>
            </a:custGeom>
            <a:solidFill>
              <a:srgbClr val="EB9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1616;p53"/>
            <p:cNvSpPr/>
            <p:nvPr/>
          </p:nvSpPr>
          <p:spPr>
            <a:xfrm>
              <a:off x="2245100" y="4234300"/>
              <a:ext cx="703875" cy="427875"/>
            </a:xfrm>
            <a:custGeom>
              <a:avLst/>
              <a:gdLst/>
              <a:ahLst/>
              <a:cxnLst/>
              <a:rect l="l" t="t" r="r" b="b"/>
              <a:pathLst>
                <a:path w="28155" h="17115" extrusionOk="0">
                  <a:moveTo>
                    <a:pt x="3170" y="1"/>
                  </a:moveTo>
                  <a:cubicBezTo>
                    <a:pt x="2136" y="2669"/>
                    <a:pt x="1335" y="4904"/>
                    <a:pt x="1202" y="5538"/>
                  </a:cubicBezTo>
                  <a:cubicBezTo>
                    <a:pt x="1202" y="5538"/>
                    <a:pt x="1" y="10408"/>
                    <a:pt x="101" y="10508"/>
                  </a:cubicBezTo>
                  <a:cubicBezTo>
                    <a:pt x="928" y="11302"/>
                    <a:pt x="25895" y="17114"/>
                    <a:pt x="27225" y="17114"/>
                  </a:cubicBezTo>
                  <a:cubicBezTo>
                    <a:pt x="27236" y="17114"/>
                    <a:pt x="27246" y="17114"/>
                    <a:pt x="27254" y="17113"/>
                  </a:cubicBezTo>
                  <a:cubicBezTo>
                    <a:pt x="28154" y="17013"/>
                    <a:pt x="27921" y="14344"/>
                    <a:pt x="27120" y="13377"/>
                  </a:cubicBezTo>
                  <a:cubicBezTo>
                    <a:pt x="26019" y="12376"/>
                    <a:pt x="24885" y="11442"/>
                    <a:pt x="23684" y="10608"/>
                  </a:cubicBezTo>
                  <a:cubicBezTo>
                    <a:pt x="20949" y="8574"/>
                    <a:pt x="17780" y="6439"/>
                    <a:pt x="17780" y="6439"/>
                  </a:cubicBezTo>
                  <a:lnTo>
                    <a:pt x="19048" y="3703"/>
                  </a:lnTo>
                  <a:lnTo>
                    <a:pt x="3170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1617;p53"/>
            <p:cNvSpPr/>
            <p:nvPr/>
          </p:nvSpPr>
          <p:spPr>
            <a:xfrm>
              <a:off x="2235100" y="4286850"/>
              <a:ext cx="717200" cy="377000"/>
            </a:xfrm>
            <a:custGeom>
              <a:avLst/>
              <a:gdLst/>
              <a:ahLst/>
              <a:cxnLst/>
              <a:rect l="l" t="t" r="r" b="b"/>
              <a:pathLst>
                <a:path w="28688" h="15080" extrusionOk="0">
                  <a:moveTo>
                    <a:pt x="2302" y="0"/>
                  </a:moveTo>
                  <a:cubicBezTo>
                    <a:pt x="2269" y="67"/>
                    <a:pt x="1" y="8306"/>
                    <a:pt x="334" y="8606"/>
                  </a:cubicBezTo>
                  <a:cubicBezTo>
                    <a:pt x="1161" y="9433"/>
                    <a:pt x="26313" y="15079"/>
                    <a:pt x="27690" y="15079"/>
                  </a:cubicBezTo>
                  <a:cubicBezTo>
                    <a:pt x="27702" y="15079"/>
                    <a:pt x="27712" y="15079"/>
                    <a:pt x="27720" y="15078"/>
                  </a:cubicBezTo>
                  <a:cubicBezTo>
                    <a:pt x="28688" y="14978"/>
                    <a:pt x="28454" y="12242"/>
                    <a:pt x="27654" y="11242"/>
                  </a:cubicBezTo>
                  <a:cubicBezTo>
                    <a:pt x="26820" y="10208"/>
                    <a:pt x="18614" y="3903"/>
                    <a:pt x="18614" y="3903"/>
                  </a:cubicBezTo>
                  <a:lnTo>
                    <a:pt x="18681" y="3636"/>
                  </a:lnTo>
                  <a:lnTo>
                    <a:pt x="2302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1618;p53"/>
            <p:cNvSpPr/>
            <p:nvPr/>
          </p:nvSpPr>
          <p:spPr>
            <a:xfrm>
              <a:off x="2275125" y="4493650"/>
              <a:ext cx="653350" cy="145375"/>
            </a:xfrm>
            <a:custGeom>
              <a:avLst/>
              <a:gdLst/>
              <a:ahLst/>
              <a:cxnLst/>
              <a:rect l="l" t="t" r="r" b="b"/>
              <a:pathLst>
                <a:path w="26134" h="5815" extrusionOk="0">
                  <a:moveTo>
                    <a:pt x="34" y="1"/>
                  </a:moveTo>
                  <a:cubicBezTo>
                    <a:pt x="1" y="1"/>
                    <a:pt x="1" y="34"/>
                    <a:pt x="34" y="34"/>
                  </a:cubicBezTo>
                  <a:cubicBezTo>
                    <a:pt x="4270" y="1202"/>
                    <a:pt x="21716" y="4971"/>
                    <a:pt x="26053" y="5805"/>
                  </a:cubicBezTo>
                  <a:cubicBezTo>
                    <a:pt x="26065" y="5811"/>
                    <a:pt x="26077" y="5814"/>
                    <a:pt x="26086" y="5814"/>
                  </a:cubicBezTo>
                  <a:cubicBezTo>
                    <a:pt x="26127" y="5814"/>
                    <a:pt x="26134" y="5765"/>
                    <a:pt x="26053" y="5738"/>
                  </a:cubicBezTo>
                  <a:cubicBezTo>
                    <a:pt x="21750" y="4671"/>
                    <a:pt x="4370" y="735"/>
                    <a:pt x="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1619;p53"/>
            <p:cNvSpPr/>
            <p:nvPr/>
          </p:nvSpPr>
          <p:spPr>
            <a:xfrm>
              <a:off x="2598700" y="4367675"/>
              <a:ext cx="135950" cy="20100"/>
            </a:xfrm>
            <a:custGeom>
              <a:avLst/>
              <a:gdLst/>
              <a:ahLst/>
              <a:cxnLst/>
              <a:rect l="l" t="t" r="r" b="b"/>
              <a:pathLst>
                <a:path w="5438" h="804" extrusionOk="0">
                  <a:moveTo>
                    <a:pt x="2517" y="1"/>
                  </a:moveTo>
                  <a:cubicBezTo>
                    <a:pt x="1646" y="1"/>
                    <a:pt x="785" y="181"/>
                    <a:pt x="34" y="603"/>
                  </a:cubicBezTo>
                  <a:cubicBezTo>
                    <a:pt x="0" y="637"/>
                    <a:pt x="34" y="703"/>
                    <a:pt x="100" y="703"/>
                  </a:cubicBezTo>
                  <a:cubicBezTo>
                    <a:pt x="823" y="634"/>
                    <a:pt x="1546" y="599"/>
                    <a:pt x="2269" y="599"/>
                  </a:cubicBezTo>
                  <a:cubicBezTo>
                    <a:pt x="3280" y="599"/>
                    <a:pt x="4292" y="667"/>
                    <a:pt x="5304" y="803"/>
                  </a:cubicBezTo>
                  <a:cubicBezTo>
                    <a:pt x="5404" y="770"/>
                    <a:pt x="5437" y="637"/>
                    <a:pt x="5371" y="603"/>
                  </a:cubicBezTo>
                  <a:cubicBezTo>
                    <a:pt x="4503" y="231"/>
                    <a:pt x="3504" y="1"/>
                    <a:pt x="251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1620;p53"/>
            <p:cNvSpPr/>
            <p:nvPr/>
          </p:nvSpPr>
          <p:spPr>
            <a:xfrm>
              <a:off x="2624550" y="4392700"/>
              <a:ext cx="136775" cy="20100"/>
            </a:xfrm>
            <a:custGeom>
              <a:avLst/>
              <a:gdLst/>
              <a:ahLst/>
              <a:cxnLst/>
              <a:rect l="l" t="t" r="r" b="b"/>
              <a:pathLst>
                <a:path w="5471" h="804" extrusionOk="0">
                  <a:moveTo>
                    <a:pt x="2538" y="0"/>
                  </a:moveTo>
                  <a:cubicBezTo>
                    <a:pt x="1663" y="0"/>
                    <a:pt x="802" y="181"/>
                    <a:pt x="67" y="603"/>
                  </a:cubicBezTo>
                  <a:cubicBezTo>
                    <a:pt x="0" y="636"/>
                    <a:pt x="67" y="736"/>
                    <a:pt x="100" y="736"/>
                  </a:cubicBezTo>
                  <a:cubicBezTo>
                    <a:pt x="910" y="660"/>
                    <a:pt x="1713" y="619"/>
                    <a:pt x="2512" y="619"/>
                  </a:cubicBezTo>
                  <a:cubicBezTo>
                    <a:pt x="3457" y="619"/>
                    <a:pt x="4397" y="677"/>
                    <a:pt x="5337" y="803"/>
                  </a:cubicBezTo>
                  <a:cubicBezTo>
                    <a:pt x="5438" y="770"/>
                    <a:pt x="5471" y="670"/>
                    <a:pt x="5404" y="603"/>
                  </a:cubicBezTo>
                  <a:cubicBezTo>
                    <a:pt x="4536" y="231"/>
                    <a:pt x="3528" y="0"/>
                    <a:pt x="253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1621;p53"/>
            <p:cNvSpPr/>
            <p:nvPr/>
          </p:nvSpPr>
          <p:spPr>
            <a:xfrm>
              <a:off x="2651225" y="4418000"/>
              <a:ext cx="136800" cy="19800"/>
            </a:xfrm>
            <a:custGeom>
              <a:avLst/>
              <a:gdLst/>
              <a:ahLst/>
              <a:cxnLst/>
              <a:rect l="l" t="t" r="r" b="b"/>
              <a:pathLst>
                <a:path w="5472" h="792" extrusionOk="0">
                  <a:moveTo>
                    <a:pt x="2503" y="1"/>
                  </a:moveTo>
                  <a:cubicBezTo>
                    <a:pt x="1642" y="1"/>
                    <a:pt x="794" y="174"/>
                    <a:pt x="67" y="592"/>
                  </a:cubicBezTo>
                  <a:cubicBezTo>
                    <a:pt x="1" y="658"/>
                    <a:pt x="67" y="725"/>
                    <a:pt x="101" y="725"/>
                  </a:cubicBezTo>
                  <a:cubicBezTo>
                    <a:pt x="851" y="653"/>
                    <a:pt x="1607" y="618"/>
                    <a:pt x="2363" y="618"/>
                  </a:cubicBezTo>
                  <a:cubicBezTo>
                    <a:pt x="3357" y="618"/>
                    <a:pt x="4353" y="678"/>
                    <a:pt x="5338" y="792"/>
                  </a:cubicBezTo>
                  <a:cubicBezTo>
                    <a:pt x="5438" y="792"/>
                    <a:pt x="5471" y="658"/>
                    <a:pt x="5371" y="592"/>
                  </a:cubicBezTo>
                  <a:cubicBezTo>
                    <a:pt x="4512" y="234"/>
                    <a:pt x="3499" y="1"/>
                    <a:pt x="250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1622;p53"/>
            <p:cNvSpPr/>
            <p:nvPr/>
          </p:nvSpPr>
          <p:spPr>
            <a:xfrm>
              <a:off x="2655400" y="4282150"/>
              <a:ext cx="164300" cy="99050"/>
            </a:xfrm>
            <a:custGeom>
              <a:avLst/>
              <a:gdLst/>
              <a:ahLst/>
              <a:cxnLst/>
              <a:rect l="l" t="t" r="r" b="b"/>
              <a:pathLst>
                <a:path w="6572" h="3962" extrusionOk="0">
                  <a:moveTo>
                    <a:pt x="4854" y="515"/>
                  </a:moveTo>
                  <a:cubicBezTo>
                    <a:pt x="5481" y="515"/>
                    <a:pt x="5975" y="799"/>
                    <a:pt x="5571" y="1789"/>
                  </a:cubicBezTo>
                  <a:cubicBezTo>
                    <a:pt x="5204" y="2790"/>
                    <a:pt x="3370" y="3024"/>
                    <a:pt x="2502" y="3190"/>
                  </a:cubicBezTo>
                  <a:cubicBezTo>
                    <a:pt x="1768" y="3290"/>
                    <a:pt x="1001" y="3391"/>
                    <a:pt x="267" y="3524"/>
                  </a:cubicBezTo>
                  <a:cubicBezTo>
                    <a:pt x="935" y="2857"/>
                    <a:pt x="1635" y="2223"/>
                    <a:pt x="2336" y="1656"/>
                  </a:cubicBezTo>
                  <a:cubicBezTo>
                    <a:pt x="2702" y="1356"/>
                    <a:pt x="3069" y="1089"/>
                    <a:pt x="3470" y="855"/>
                  </a:cubicBezTo>
                  <a:cubicBezTo>
                    <a:pt x="3740" y="705"/>
                    <a:pt x="4342" y="515"/>
                    <a:pt x="4854" y="515"/>
                  </a:cubicBezTo>
                  <a:close/>
                  <a:moveTo>
                    <a:pt x="4767" y="0"/>
                  </a:moveTo>
                  <a:cubicBezTo>
                    <a:pt x="4326" y="0"/>
                    <a:pt x="3867" y="132"/>
                    <a:pt x="3503" y="322"/>
                  </a:cubicBezTo>
                  <a:cubicBezTo>
                    <a:pt x="2069" y="1089"/>
                    <a:pt x="868" y="2223"/>
                    <a:pt x="1" y="3624"/>
                  </a:cubicBezTo>
                  <a:cubicBezTo>
                    <a:pt x="1" y="3624"/>
                    <a:pt x="1" y="3657"/>
                    <a:pt x="34" y="3691"/>
                  </a:cubicBezTo>
                  <a:cubicBezTo>
                    <a:pt x="3" y="3812"/>
                    <a:pt x="84" y="3962"/>
                    <a:pt x="225" y="3962"/>
                  </a:cubicBezTo>
                  <a:cubicBezTo>
                    <a:pt x="239" y="3962"/>
                    <a:pt x="253" y="3961"/>
                    <a:pt x="267" y="3958"/>
                  </a:cubicBezTo>
                  <a:cubicBezTo>
                    <a:pt x="1768" y="3757"/>
                    <a:pt x="3436" y="3724"/>
                    <a:pt x="4837" y="3057"/>
                  </a:cubicBezTo>
                  <a:cubicBezTo>
                    <a:pt x="5671" y="2657"/>
                    <a:pt x="6572" y="1823"/>
                    <a:pt x="6138" y="822"/>
                  </a:cubicBezTo>
                  <a:cubicBezTo>
                    <a:pt x="5875" y="221"/>
                    <a:pt x="5336" y="0"/>
                    <a:pt x="47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1623;p53"/>
            <p:cNvSpPr/>
            <p:nvPr/>
          </p:nvSpPr>
          <p:spPr>
            <a:xfrm>
              <a:off x="2511975" y="4261100"/>
              <a:ext cx="154300" cy="119300"/>
            </a:xfrm>
            <a:custGeom>
              <a:avLst/>
              <a:gdLst/>
              <a:ahLst/>
              <a:cxnLst/>
              <a:rect l="l" t="t" r="r" b="b"/>
              <a:pathLst>
                <a:path w="6172" h="4772" extrusionOk="0">
                  <a:moveTo>
                    <a:pt x="1686" y="515"/>
                  </a:moveTo>
                  <a:cubicBezTo>
                    <a:pt x="2244" y="515"/>
                    <a:pt x="2981" y="896"/>
                    <a:pt x="3269" y="1130"/>
                  </a:cubicBezTo>
                  <a:cubicBezTo>
                    <a:pt x="3636" y="1431"/>
                    <a:pt x="3936" y="1764"/>
                    <a:pt x="4270" y="2131"/>
                  </a:cubicBezTo>
                  <a:cubicBezTo>
                    <a:pt x="4870" y="2832"/>
                    <a:pt x="5437" y="3565"/>
                    <a:pt x="5971" y="4333"/>
                  </a:cubicBezTo>
                  <a:cubicBezTo>
                    <a:pt x="5271" y="4066"/>
                    <a:pt x="4537" y="3832"/>
                    <a:pt x="3836" y="3599"/>
                  </a:cubicBezTo>
                  <a:cubicBezTo>
                    <a:pt x="2969" y="3299"/>
                    <a:pt x="1268" y="2698"/>
                    <a:pt x="1034" y="1664"/>
                  </a:cubicBezTo>
                  <a:cubicBezTo>
                    <a:pt x="866" y="790"/>
                    <a:pt x="1211" y="515"/>
                    <a:pt x="1686" y="515"/>
                  </a:cubicBezTo>
                  <a:close/>
                  <a:moveTo>
                    <a:pt x="1797" y="1"/>
                  </a:moveTo>
                  <a:cubicBezTo>
                    <a:pt x="1361" y="1"/>
                    <a:pt x="948" y="167"/>
                    <a:pt x="667" y="597"/>
                  </a:cubicBezTo>
                  <a:cubicBezTo>
                    <a:pt x="0" y="1564"/>
                    <a:pt x="801" y="2531"/>
                    <a:pt x="1535" y="3032"/>
                  </a:cubicBezTo>
                  <a:cubicBezTo>
                    <a:pt x="2769" y="3966"/>
                    <a:pt x="4403" y="4299"/>
                    <a:pt x="5871" y="4766"/>
                  </a:cubicBezTo>
                  <a:cubicBezTo>
                    <a:pt x="5885" y="4770"/>
                    <a:pt x="5899" y="4771"/>
                    <a:pt x="5913" y="4771"/>
                  </a:cubicBezTo>
                  <a:cubicBezTo>
                    <a:pt x="6031" y="4771"/>
                    <a:pt x="6138" y="4652"/>
                    <a:pt x="6138" y="4533"/>
                  </a:cubicBezTo>
                  <a:cubicBezTo>
                    <a:pt x="6171" y="4533"/>
                    <a:pt x="6171" y="4499"/>
                    <a:pt x="6171" y="4466"/>
                  </a:cubicBezTo>
                  <a:cubicBezTo>
                    <a:pt x="5604" y="2965"/>
                    <a:pt x="4603" y="1631"/>
                    <a:pt x="3336" y="597"/>
                  </a:cubicBezTo>
                  <a:cubicBezTo>
                    <a:pt x="2928" y="263"/>
                    <a:pt x="2344" y="1"/>
                    <a:pt x="179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1624;p53"/>
            <p:cNvSpPr/>
            <p:nvPr/>
          </p:nvSpPr>
          <p:spPr>
            <a:xfrm>
              <a:off x="1885675" y="2877500"/>
              <a:ext cx="1275100" cy="1503600"/>
            </a:xfrm>
            <a:custGeom>
              <a:avLst/>
              <a:gdLst/>
              <a:ahLst/>
              <a:cxnLst/>
              <a:rect l="l" t="t" r="r" b="b"/>
              <a:pathLst>
                <a:path w="51004" h="60144" extrusionOk="0">
                  <a:moveTo>
                    <a:pt x="22884" y="1"/>
                  </a:moveTo>
                  <a:lnTo>
                    <a:pt x="4571" y="568"/>
                  </a:lnTo>
                  <a:cubicBezTo>
                    <a:pt x="4571" y="568"/>
                    <a:pt x="1" y="9341"/>
                    <a:pt x="6806" y="15078"/>
                  </a:cubicBezTo>
                  <a:cubicBezTo>
                    <a:pt x="12009" y="19481"/>
                    <a:pt x="28421" y="19748"/>
                    <a:pt x="29055" y="20582"/>
                  </a:cubicBezTo>
                  <a:cubicBezTo>
                    <a:pt x="30323" y="22317"/>
                    <a:pt x="15745" y="56174"/>
                    <a:pt x="15745" y="56174"/>
                  </a:cubicBezTo>
                  <a:lnTo>
                    <a:pt x="33458" y="60144"/>
                  </a:lnTo>
                  <a:cubicBezTo>
                    <a:pt x="33458" y="60144"/>
                    <a:pt x="51004" y="23017"/>
                    <a:pt x="48069" y="14011"/>
                  </a:cubicBezTo>
                  <a:cubicBezTo>
                    <a:pt x="45667" y="6639"/>
                    <a:pt x="23851" y="4804"/>
                    <a:pt x="23384" y="4404"/>
                  </a:cubicBezTo>
                  <a:cubicBezTo>
                    <a:pt x="22650" y="3837"/>
                    <a:pt x="22884" y="1"/>
                    <a:pt x="2288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1625;p53"/>
            <p:cNvSpPr/>
            <p:nvPr/>
          </p:nvSpPr>
          <p:spPr>
            <a:xfrm>
              <a:off x="2338500" y="4199250"/>
              <a:ext cx="397825" cy="104300"/>
            </a:xfrm>
            <a:custGeom>
              <a:avLst/>
              <a:gdLst/>
              <a:ahLst/>
              <a:cxnLst/>
              <a:rect l="l" t="t" r="r" b="b"/>
              <a:pathLst>
                <a:path w="15913" h="4172" extrusionOk="0">
                  <a:moveTo>
                    <a:pt x="84" y="0"/>
                  </a:moveTo>
                  <a:cubicBezTo>
                    <a:pt x="77" y="0"/>
                    <a:pt x="71" y="1"/>
                    <a:pt x="68" y="2"/>
                  </a:cubicBezTo>
                  <a:cubicBezTo>
                    <a:pt x="1" y="2"/>
                    <a:pt x="1" y="102"/>
                    <a:pt x="68" y="102"/>
                  </a:cubicBezTo>
                  <a:cubicBezTo>
                    <a:pt x="2069" y="736"/>
                    <a:pt x="4104" y="1269"/>
                    <a:pt x="6139" y="1836"/>
                  </a:cubicBezTo>
                  <a:cubicBezTo>
                    <a:pt x="8207" y="2403"/>
                    <a:pt x="15212" y="4105"/>
                    <a:pt x="15812" y="4171"/>
                  </a:cubicBezTo>
                  <a:cubicBezTo>
                    <a:pt x="15845" y="4171"/>
                    <a:pt x="15912" y="4105"/>
                    <a:pt x="15845" y="4071"/>
                  </a:cubicBezTo>
                  <a:cubicBezTo>
                    <a:pt x="15378" y="3871"/>
                    <a:pt x="10809" y="2570"/>
                    <a:pt x="9774" y="2303"/>
                  </a:cubicBezTo>
                  <a:cubicBezTo>
                    <a:pt x="7706" y="1803"/>
                    <a:pt x="5672" y="1269"/>
                    <a:pt x="3570" y="769"/>
                  </a:cubicBezTo>
                  <a:cubicBezTo>
                    <a:pt x="2533" y="542"/>
                    <a:pt x="331" y="0"/>
                    <a:pt x="84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1626;p53"/>
            <p:cNvSpPr/>
            <p:nvPr/>
          </p:nvSpPr>
          <p:spPr>
            <a:xfrm>
              <a:off x="2009100" y="2922125"/>
              <a:ext cx="691350" cy="1233900"/>
            </a:xfrm>
            <a:custGeom>
              <a:avLst/>
              <a:gdLst/>
              <a:ahLst/>
              <a:cxnLst/>
              <a:rect l="l" t="t" r="r" b="b"/>
              <a:pathLst>
                <a:path w="27654" h="49356" extrusionOk="0">
                  <a:moveTo>
                    <a:pt x="751" y="0"/>
                  </a:moveTo>
                  <a:cubicBezTo>
                    <a:pt x="743" y="0"/>
                    <a:pt x="735" y="17"/>
                    <a:pt x="735" y="50"/>
                  </a:cubicBezTo>
                  <a:cubicBezTo>
                    <a:pt x="67" y="3786"/>
                    <a:pt x="1" y="8123"/>
                    <a:pt x="2803" y="11125"/>
                  </a:cubicBezTo>
                  <a:cubicBezTo>
                    <a:pt x="4170" y="12593"/>
                    <a:pt x="6072" y="13426"/>
                    <a:pt x="7973" y="13994"/>
                  </a:cubicBezTo>
                  <a:cubicBezTo>
                    <a:pt x="10175" y="14561"/>
                    <a:pt x="12410" y="14994"/>
                    <a:pt x="14645" y="15294"/>
                  </a:cubicBezTo>
                  <a:lnTo>
                    <a:pt x="22584" y="16629"/>
                  </a:lnTo>
                  <a:cubicBezTo>
                    <a:pt x="23818" y="16829"/>
                    <a:pt x="25152" y="16996"/>
                    <a:pt x="26420" y="17263"/>
                  </a:cubicBezTo>
                  <a:cubicBezTo>
                    <a:pt x="26653" y="17296"/>
                    <a:pt x="26887" y="17396"/>
                    <a:pt x="27087" y="17563"/>
                  </a:cubicBezTo>
                  <a:cubicBezTo>
                    <a:pt x="27287" y="17830"/>
                    <a:pt x="27320" y="18163"/>
                    <a:pt x="27220" y="18463"/>
                  </a:cubicBezTo>
                  <a:cubicBezTo>
                    <a:pt x="27087" y="19097"/>
                    <a:pt x="26920" y="19731"/>
                    <a:pt x="26720" y="20331"/>
                  </a:cubicBezTo>
                  <a:cubicBezTo>
                    <a:pt x="25285" y="25235"/>
                    <a:pt x="15545" y="48752"/>
                    <a:pt x="15245" y="49285"/>
                  </a:cubicBezTo>
                  <a:cubicBezTo>
                    <a:pt x="15245" y="49327"/>
                    <a:pt x="15270" y="49355"/>
                    <a:pt x="15298" y="49355"/>
                  </a:cubicBezTo>
                  <a:cubicBezTo>
                    <a:pt x="15315" y="49355"/>
                    <a:pt x="15332" y="49344"/>
                    <a:pt x="15345" y="49319"/>
                  </a:cubicBezTo>
                  <a:cubicBezTo>
                    <a:pt x="17780" y="45016"/>
                    <a:pt x="24818" y="26869"/>
                    <a:pt x="26453" y="22199"/>
                  </a:cubicBezTo>
                  <a:cubicBezTo>
                    <a:pt x="26853" y="21032"/>
                    <a:pt x="27220" y="19798"/>
                    <a:pt x="27487" y="18597"/>
                  </a:cubicBezTo>
                  <a:cubicBezTo>
                    <a:pt x="27587" y="18130"/>
                    <a:pt x="27654" y="17629"/>
                    <a:pt x="27254" y="17329"/>
                  </a:cubicBezTo>
                  <a:cubicBezTo>
                    <a:pt x="26820" y="17062"/>
                    <a:pt x="26353" y="16929"/>
                    <a:pt x="25853" y="16896"/>
                  </a:cubicBezTo>
                  <a:lnTo>
                    <a:pt x="17947" y="15561"/>
                  </a:lnTo>
                  <a:cubicBezTo>
                    <a:pt x="15478" y="15161"/>
                    <a:pt x="12977" y="14794"/>
                    <a:pt x="10508" y="14327"/>
                  </a:cubicBezTo>
                  <a:cubicBezTo>
                    <a:pt x="8473" y="13927"/>
                    <a:pt x="6405" y="13393"/>
                    <a:pt x="4637" y="12292"/>
                  </a:cubicBezTo>
                  <a:cubicBezTo>
                    <a:pt x="2903" y="11192"/>
                    <a:pt x="1602" y="9490"/>
                    <a:pt x="1035" y="7522"/>
                  </a:cubicBezTo>
                  <a:cubicBezTo>
                    <a:pt x="468" y="5588"/>
                    <a:pt x="301" y="3519"/>
                    <a:pt x="568" y="1518"/>
                  </a:cubicBezTo>
                  <a:cubicBezTo>
                    <a:pt x="601" y="1018"/>
                    <a:pt x="701" y="517"/>
                    <a:pt x="768" y="50"/>
                  </a:cubicBezTo>
                  <a:cubicBezTo>
                    <a:pt x="768" y="17"/>
                    <a:pt x="760" y="0"/>
                    <a:pt x="751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1627;p53"/>
            <p:cNvSpPr/>
            <p:nvPr/>
          </p:nvSpPr>
          <p:spPr>
            <a:xfrm>
              <a:off x="2977300" y="4024150"/>
              <a:ext cx="835625" cy="647325"/>
            </a:xfrm>
            <a:custGeom>
              <a:avLst/>
              <a:gdLst/>
              <a:ahLst/>
              <a:cxnLst/>
              <a:rect l="l" t="t" r="r" b="b"/>
              <a:pathLst>
                <a:path w="33425" h="25893" extrusionOk="0">
                  <a:moveTo>
                    <a:pt x="16345" y="1"/>
                  </a:moveTo>
                  <a:lnTo>
                    <a:pt x="0" y="134"/>
                  </a:lnTo>
                  <a:lnTo>
                    <a:pt x="4370" y="17480"/>
                  </a:lnTo>
                  <a:cubicBezTo>
                    <a:pt x="4604" y="21516"/>
                    <a:pt x="4904" y="24752"/>
                    <a:pt x="5271" y="25119"/>
                  </a:cubicBezTo>
                  <a:cubicBezTo>
                    <a:pt x="6002" y="25572"/>
                    <a:pt x="20673" y="25893"/>
                    <a:pt x="28189" y="25893"/>
                  </a:cubicBezTo>
                  <a:cubicBezTo>
                    <a:pt x="30621" y="25893"/>
                    <a:pt x="32303" y="25859"/>
                    <a:pt x="32524" y="25786"/>
                  </a:cubicBezTo>
                  <a:cubicBezTo>
                    <a:pt x="33424" y="25486"/>
                    <a:pt x="32624" y="22951"/>
                    <a:pt x="31623" y="22150"/>
                  </a:cubicBezTo>
                  <a:cubicBezTo>
                    <a:pt x="30355" y="21383"/>
                    <a:pt x="29054" y="20716"/>
                    <a:pt x="27720" y="20149"/>
                  </a:cubicBezTo>
                  <a:cubicBezTo>
                    <a:pt x="24651" y="18681"/>
                    <a:pt x="21115" y="17213"/>
                    <a:pt x="21115" y="17213"/>
                  </a:cubicBezTo>
                  <a:lnTo>
                    <a:pt x="16345" y="1"/>
                  </a:lnTo>
                  <a:close/>
                </a:path>
              </a:pathLst>
            </a:custGeom>
            <a:solidFill>
              <a:srgbClr val="EB9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1628;p53"/>
            <p:cNvSpPr/>
            <p:nvPr/>
          </p:nvSpPr>
          <p:spPr>
            <a:xfrm>
              <a:off x="3082375" y="4434450"/>
              <a:ext cx="743875" cy="239025"/>
            </a:xfrm>
            <a:custGeom>
              <a:avLst/>
              <a:gdLst/>
              <a:ahLst/>
              <a:cxnLst/>
              <a:rect l="l" t="t" r="r" b="b"/>
              <a:pathLst>
                <a:path w="29755" h="9561" extrusionOk="0">
                  <a:moveTo>
                    <a:pt x="16912" y="0"/>
                  </a:moveTo>
                  <a:lnTo>
                    <a:pt x="0" y="134"/>
                  </a:lnTo>
                  <a:lnTo>
                    <a:pt x="0" y="267"/>
                  </a:lnTo>
                  <a:cubicBezTo>
                    <a:pt x="134" y="4871"/>
                    <a:pt x="334" y="8707"/>
                    <a:pt x="701" y="8940"/>
                  </a:cubicBezTo>
                  <a:cubicBezTo>
                    <a:pt x="1364" y="9360"/>
                    <a:pt x="13099" y="9560"/>
                    <a:pt x="21214" y="9560"/>
                  </a:cubicBezTo>
                  <a:cubicBezTo>
                    <a:pt x="25346" y="9560"/>
                    <a:pt x="28539" y="9509"/>
                    <a:pt x="28854" y="9407"/>
                  </a:cubicBezTo>
                  <a:cubicBezTo>
                    <a:pt x="29755" y="9107"/>
                    <a:pt x="28988" y="6472"/>
                    <a:pt x="27954" y="5638"/>
                  </a:cubicBezTo>
                  <a:cubicBezTo>
                    <a:pt x="26920" y="4837"/>
                    <a:pt x="16912" y="301"/>
                    <a:pt x="16912" y="301"/>
                  </a:cubicBezTo>
                  <a:lnTo>
                    <a:pt x="16912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1629;p53"/>
            <p:cNvSpPr/>
            <p:nvPr/>
          </p:nvSpPr>
          <p:spPr>
            <a:xfrm>
              <a:off x="3129075" y="4640100"/>
              <a:ext cx="669675" cy="7975"/>
            </a:xfrm>
            <a:custGeom>
              <a:avLst/>
              <a:gdLst/>
              <a:ahLst/>
              <a:cxnLst/>
              <a:rect l="l" t="t" r="r" b="b"/>
              <a:pathLst>
                <a:path w="26787" h="319" extrusionOk="0">
                  <a:moveTo>
                    <a:pt x="10275" y="1"/>
                  </a:moveTo>
                  <a:cubicBezTo>
                    <a:pt x="5843" y="1"/>
                    <a:pt x="1826" y="32"/>
                    <a:pt x="34" y="114"/>
                  </a:cubicBezTo>
                  <a:cubicBezTo>
                    <a:pt x="0" y="114"/>
                    <a:pt x="0" y="147"/>
                    <a:pt x="34" y="147"/>
                  </a:cubicBezTo>
                  <a:cubicBezTo>
                    <a:pt x="2336" y="269"/>
                    <a:pt x="8316" y="318"/>
                    <a:pt x="14126" y="318"/>
                  </a:cubicBezTo>
                  <a:cubicBezTo>
                    <a:pt x="19426" y="318"/>
                    <a:pt x="24586" y="278"/>
                    <a:pt x="26686" y="214"/>
                  </a:cubicBezTo>
                  <a:cubicBezTo>
                    <a:pt x="26786" y="214"/>
                    <a:pt x="26786" y="147"/>
                    <a:pt x="26686" y="147"/>
                  </a:cubicBezTo>
                  <a:cubicBezTo>
                    <a:pt x="24075" y="68"/>
                    <a:pt x="16735" y="1"/>
                    <a:pt x="1027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1630;p53"/>
            <p:cNvSpPr/>
            <p:nvPr/>
          </p:nvSpPr>
          <p:spPr>
            <a:xfrm>
              <a:off x="3420950" y="4432825"/>
              <a:ext cx="135125" cy="35000"/>
            </a:xfrm>
            <a:custGeom>
              <a:avLst/>
              <a:gdLst/>
              <a:ahLst/>
              <a:cxnLst/>
              <a:rect l="l" t="t" r="r" b="b"/>
              <a:pathLst>
                <a:path w="5405" h="1400" extrusionOk="0">
                  <a:moveTo>
                    <a:pt x="3872" y="0"/>
                  </a:moveTo>
                  <a:cubicBezTo>
                    <a:pt x="2490" y="0"/>
                    <a:pt x="1058" y="383"/>
                    <a:pt x="67" y="1300"/>
                  </a:cubicBezTo>
                  <a:cubicBezTo>
                    <a:pt x="0" y="1333"/>
                    <a:pt x="67" y="1400"/>
                    <a:pt x="134" y="1400"/>
                  </a:cubicBezTo>
                  <a:cubicBezTo>
                    <a:pt x="1802" y="866"/>
                    <a:pt x="3503" y="532"/>
                    <a:pt x="5237" y="366"/>
                  </a:cubicBezTo>
                  <a:cubicBezTo>
                    <a:pt x="5404" y="366"/>
                    <a:pt x="5404" y="132"/>
                    <a:pt x="5271" y="132"/>
                  </a:cubicBezTo>
                  <a:cubicBezTo>
                    <a:pt x="4824" y="46"/>
                    <a:pt x="4351" y="0"/>
                    <a:pt x="387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1631;p53"/>
            <p:cNvSpPr/>
            <p:nvPr/>
          </p:nvSpPr>
          <p:spPr>
            <a:xfrm>
              <a:off x="3452625" y="4452000"/>
              <a:ext cx="134300" cy="35000"/>
            </a:xfrm>
            <a:custGeom>
              <a:avLst/>
              <a:gdLst/>
              <a:ahLst/>
              <a:cxnLst/>
              <a:rect l="l" t="t" r="r" b="b"/>
              <a:pathLst>
                <a:path w="5372" h="1400" extrusionOk="0">
                  <a:moveTo>
                    <a:pt x="3839" y="0"/>
                  </a:moveTo>
                  <a:cubicBezTo>
                    <a:pt x="2457" y="0"/>
                    <a:pt x="1025" y="384"/>
                    <a:pt x="34" y="1300"/>
                  </a:cubicBezTo>
                  <a:cubicBezTo>
                    <a:pt x="1" y="1333"/>
                    <a:pt x="34" y="1400"/>
                    <a:pt x="101" y="1400"/>
                  </a:cubicBezTo>
                  <a:cubicBezTo>
                    <a:pt x="1769" y="866"/>
                    <a:pt x="3503" y="499"/>
                    <a:pt x="5238" y="366"/>
                  </a:cubicBezTo>
                  <a:cubicBezTo>
                    <a:pt x="5371" y="333"/>
                    <a:pt x="5371" y="166"/>
                    <a:pt x="5238" y="132"/>
                  </a:cubicBezTo>
                  <a:cubicBezTo>
                    <a:pt x="4791" y="47"/>
                    <a:pt x="4318" y="0"/>
                    <a:pt x="383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1632;p53"/>
            <p:cNvSpPr/>
            <p:nvPr/>
          </p:nvSpPr>
          <p:spPr>
            <a:xfrm>
              <a:off x="3483500" y="4471175"/>
              <a:ext cx="134275" cy="35025"/>
            </a:xfrm>
            <a:custGeom>
              <a:avLst/>
              <a:gdLst/>
              <a:ahLst/>
              <a:cxnLst/>
              <a:rect l="l" t="t" r="r" b="b"/>
              <a:pathLst>
                <a:path w="5371" h="1401" extrusionOk="0">
                  <a:moveTo>
                    <a:pt x="3862" y="0"/>
                  </a:moveTo>
                  <a:cubicBezTo>
                    <a:pt x="2483" y="0"/>
                    <a:pt x="1055" y="377"/>
                    <a:pt x="67" y="1267"/>
                  </a:cubicBezTo>
                  <a:cubicBezTo>
                    <a:pt x="0" y="1333"/>
                    <a:pt x="67" y="1400"/>
                    <a:pt x="134" y="1400"/>
                  </a:cubicBezTo>
                  <a:cubicBezTo>
                    <a:pt x="1801" y="866"/>
                    <a:pt x="3503" y="500"/>
                    <a:pt x="5237" y="333"/>
                  </a:cubicBezTo>
                  <a:cubicBezTo>
                    <a:pt x="5371" y="333"/>
                    <a:pt x="5371" y="166"/>
                    <a:pt x="5271" y="133"/>
                  </a:cubicBezTo>
                  <a:cubicBezTo>
                    <a:pt x="4821" y="46"/>
                    <a:pt x="4345" y="0"/>
                    <a:pt x="386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1633;p53"/>
            <p:cNvSpPr/>
            <p:nvPr/>
          </p:nvSpPr>
          <p:spPr>
            <a:xfrm>
              <a:off x="3474325" y="4328000"/>
              <a:ext cx="150950" cy="122450"/>
            </a:xfrm>
            <a:custGeom>
              <a:avLst/>
              <a:gdLst/>
              <a:ahLst/>
              <a:cxnLst/>
              <a:rect l="l" t="t" r="r" b="b"/>
              <a:pathLst>
                <a:path w="6038" h="4898" extrusionOk="0">
                  <a:moveTo>
                    <a:pt x="4440" y="506"/>
                  </a:moveTo>
                  <a:cubicBezTo>
                    <a:pt x="4892" y="506"/>
                    <a:pt x="5219" y="778"/>
                    <a:pt x="5071" y="1623"/>
                  </a:cubicBezTo>
                  <a:cubicBezTo>
                    <a:pt x="4904" y="2691"/>
                    <a:pt x="3203" y="3324"/>
                    <a:pt x="2369" y="3625"/>
                  </a:cubicBezTo>
                  <a:cubicBezTo>
                    <a:pt x="1668" y="3925"/>
                    <a:pt x="934" y="4158"/>
                    <a:pt x="267" y="4459"/>
                  </a:cubicBezTo>
                  <a:cubicBezTo>
                    <a:pt x="801" y="3691"/>
                    <a:pt x="1301" y="2891"/>
                    <a:pt x="1902" y="2157"/>
                  </a:cubicBezTo>
                  <a:cubicBezTo>
                    <a:pt x="2168" y="1823"/>
                    <a:pt x="2502" y="1490"/>
                    <a:pt x="2836" y="1190"/>
                  </a:cubicBezTo>
                  <a:cubicBezTo>
                    <a:pt x="3114" y="930"/>
                    <a:pt x="3875" y="506"/>
                    <a:pt x="4440" y="506"/>
                  </a:cubicBezTo>
                  <a:close/>
                  <a:moveTo>
                    <a:pt x="4297" y="1"/>
                  </a:moveTo>
                  <a:cubicBezTo>
                    <a:pt x="3734" y="1"/>
                    <a:pt x="3136" y="279"/>
                    <a:pt x="2736" y="623"/>
                  </a:cubicBezTo>
                  <a:cubicBezTo>
                    <a:pt x="1501" y="1690"/>
                    <a:pt x="567" y="3058"/>
                    <a:pt x="34" y="4592"/>
                  </a:cubicBezTo>
                  <a:cubicBezTo>
                    <a:pt x="0" y="4625"/>
                    <a:pt x="34" y="4659"/>
                    <a:pt x="67" y="4659"/>
                  </a:cubicBezTo>
                  <a:cubicBezTo>
                    <a:pt x="67" y="4778"/>
                    <a:pt x="174" y="4897"/>
                    <a:pt x="292" y="4897"/>
                  </a:cubicBezTo>
                  <a:cubicBezTo>
                    <a:pt x="306" y="4897"/>
                    <a:pt x="320" y="4896"/>
                    <a:pt x="334" y="4892"/>
                  </a:cubicBezTo>
                  <a:cubicBezTo>
                    <a:pt x="1768" y="4359"/>
                    <a:pt x="3369" y="3958"/>
                    <a:pt x="4604" y="3024"/>
                  </a:cubicBezTo>
                  <a:cubicBezTo>
                    <a:pt x="5337" y="2457"/>
                    <a:pt x="6038" y="1456"/>
                    <a:pt x="5404" y="556"/>
                  </a:cubicBezTo>
                  <a:cubicBezTo>
                    <a:pt x="5119" y="156"/>
                    <a:pt x="4717" y="1"/>
                    <a:pt x="429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1634;p53"/>
            <p:cNvSpPr/>
            <p:nvPr/>
          </p:nvSpPr>
          <p:spPr>
            <a:xfrm>
              <a:off x="3318375" y="4354500"/>
              <a:ext cx="166800" cy="94975"/>
            </a:xfrm>
            <a:custGeom>
              <a:avLst/>
              <a:gdLst/>
              <a:ahLst/>
              <a:cxnLst/>
              <a:rect l="l" t="t" r="r" b="b"/>
              <a:pathLst>
                <a:path w="6672" h="3799" extrusionOk="0">
                  <a:moveTo>
                    <a:pt x="1803" y="514"/>
                  </a:moveTo>
                  <a:cubicBezTo>
                    <a:pt x="2302" y="514"/>
                    <a:pt x="2874" y="685"/>
                    <a:pt x="3136" y="830"/>
                  </a:cubicBezTo>
                  <a:cubicBezTo>
                    <a:pt x="3536" y="1030"/>
                    <a:pt x="3937" y="1297"/>
                    <a:pt x="4304" y="1564"/>
                  </a:cubicBezTo>
                  <a:cubicBezTo>
                    <a:pt x="5071" y="2098"/>
                    <a:pt x="5738" y="2765"/>
                    <a:pt x="6438" y="3365"/>
                  </a:cubicBezTo>
                  <a:cubicBezTo>
                    <a:pt x="5671" y="3265"/>
                    <a:pt x="4937" y="3198"/>
                    <a:pt x="4203" y="3098"/>
                  </a:cubicBezTo>
                  <a:cubicBezTo>
                    <a:pt x="3303" y="2998"/>
                    <a:pt x="1502" y="2798"/>
                    <a:pt x="1068" y="1831"/>
                  </a:cubicBezTo>
                  <a:lnTo>
                    <a:pt x="1068" y="1797"/>
                  </a:lnTo>
                  <a:cubicBezTo>
                    <a:pt x="635" y="800"/>
                    <a:pt x="1158" y="514"/>
                    <a:pt x="1803" y="514"/>
                  </a:cubicBezTo>
                  <a:close/>
                  <a:moveTo>
                    <a:pt x="1846" y="1"/>
                  </a:moveTo>
                  <a:cubicBezTo>
                    <a:pt x="1254" y="1"/>
                    <a:pt x="689" y="237"/>
                    <a:pt x="434" y="863"/>
                  </a:cubicBezTo>
                  <a:cubicBezTo>
                    <a:pt x="0" y="1931"/>
                    <a:pt x="1001" y="2698"/>
                    <a:pt x="1835" y="3065"/>
                  </a:cubicBezTo>
                  <a:cubicBezTo>
                    <a:pt x="3269" y="3665"/>
                    <a:pt x="4904" y="3665"/>
                    <a:pt x="6438" y="3799"/>
                  </a:cubicBezTo>
                  <a:cubicBezTo>
                    <a:pt x="6572" y="3799"/>
                    <a:pt x="6672" y="3665"/>
                    <a:pt x="6639" y="3532"/>
                  </a:cubicBezTo>
                  <a:cubicBezTo>
                    <a:pt x="6672" y="3499"/>
                    <a:pt x="6672" y="3465"/>
                    <a:pt x="6639" y="3465"/>
                  </a:cubicBezTo>
                  <a:cubicBezTo>
                    <a:pt x="5738" y="2098"/>
                    <a:pt x="4504" y="997"/>
                    <a:pt x="3036" y="296"/>
                  </a:cubicBezTo>
                  <a:cubicBezTo>
                    <a:pt x="2692" y="117"/>
                    <a:pt x="2262" y="1"/>
                    <a:pt x="184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1635;p53"/>
            <p:cNvSpPr/>
            <p:nvPr/>
          </p:nvSpPr>
          <p:spPr>
            <a:xfrm>
              <a:off x="1832325" y="2872500"/>
              <a:ext cx="1712900" cy="1566975"/>
            </a:xfrm>
            <a:custGeom>
              <a:avLst/>
              <a:gdLst/>
              <a:ahLst/>
              <a:cxnLst/>
              <a:rect l="l" t="t" r="r" b="b"/>
              <a:pathLst>
                <a:path w="68516" h="62679" extrusionOk="0">
                  <a:moveTo>
                    <a:pt x="24784" y="0"/>
                  </a:moveTo>
                  <a:lnTo>
                    <a:pt x="4403" y="601"/>
                  </a:lnTo>
                  <a:cubicBezTo>
                    <a:pt x="4403" y="601"/>
                    <a:pt x="0" y="10808"/>
                    <a:pt x="5204" y="18013"/>
                  </a:cubicBezTo>
                  <a:cubicBezTo>
                    <a:pt x="10975" y="26019"/>
                    <a:pt x="37927" y="25986"/>
                    <a:pt x="39862" y="28421"/>
                  </a:cubicBezTo>
                  <a:cubicBezTo>
                    <a:pt x="41296" y="30289"/>
                    <a:pt x="49435" y="62679"/>
                    <a:pt x="49435" y="62679"/>
                  </a:cubicBezTo>
                  <a:lnTo>
                    <a:pt x="68516" y="62679"/>
                  </a:lnTo>
                  <a:cubicBezTo>
                    <a:pt x="68516" y="62679"/>
                    <a:pt x="59009" y="23551"/>
                    <a:pt x="54372" y="18480"/>
                  </a:cubicBezTo>
                  <a:cubicBezTo>
                    <a:pt x="47467" y="10975"/>
                    <a:pt x="22883" y="6438"/>
                    <a:pt x="22883" y="6438"/>
                  </a:cubicBezTo>
                  <a:cubicBezTo>
                    <a:pt x="23684" y="4337"/>
                    <a:pt x="24317" y="2202"/>
                    <a:pt x="2478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1636;p53"/>
            <p:cNvSpPr/>
            <p:nvPr/>
          </p:nvSpPr>
          <p:spPr>
            <a:xfrm>
              <a:off x="2325175" y="2998300"/>
              <a:ext cx="171625" cy="79375"/>
            </a:xfrm>
            <a:custGeom>
              <a:avLst/>
              <a:gdLst/>
              <a:ahLst/>
              <a:cxnLst/>
              <a:rect l="l" t="t" r="r" b="b"/>
              <a:pathLst>
                <a:path w="6865" h="3175" extrusionOk="0">
                  <a:moveTo>
                    <a:pt x="6769" y="0"/>
                  </a:moveTo>
                  <a:cubicBezTo>
                    <a:pt x="6759" y="0"/>
                    <a:pt x="6749" y="2"/>
                    <a:pt x="6738" y="5"/>
                  </a:cubicBezTo>
                  <a:cubicBezTo>
                    <a:pt x="6138" y="139"/>
                    <a:pt x="5537" y="306"/>
                    <a:pt x="5004" y="539"/>
                  </a:cubicBezTo>
                  <a:cubicBezTo>
                    <a:pt x="4403" y="773"/>
                    <a:pt x="3836" y="1006"/>
                    <a:pt x="3269" y="1306"/>
                  </a:cubicBezTo>
                  <a:cubicBezTo>
                    <a:pt x="2168" y="1840"/>
                    <a:pt x="1068" y="2440"/>
                    <a:pt x="33" y="3108"/>
                  </a:cubicBezTo>
                  <a:cubicBezTo>
                    <a:pt x="0" y="3141"/>
                    <a:pt x="33" y="3174"/>
                    <a:pt x="67" y="3174"/>
                  </a:cubicBezTo>
                  <a:cubicBezTo>
                    <a:pt x="1168" y="2607"/>
                    <a:pt x="2302" y="2074"/>
                    <a:pt x="3469" y="1573"/>
                  </a:cubicBezTo>
                  <a:lnTo>
                    <a:pt x="5137" y="873"/>
                  </a:lnTo>
                  <a:cubicBezTo>
                    <a:pt x="5704" y="673"/>
                    <a:pt x="6238" y="406"/>
                    <a:pt x="6805" y="139"/>
                  </a:cubicBezTo>
                  <a:cubicBezTo>
                    <a:pt x="6864" y="109"/>
                    <a:pt x="6844" y="0"/>
                    <a:pt x="6769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1637;p53"/>
            <p:cNvSpPr/>
            <p:nvPr/>
          </p:nvSpPr>
          <p:spPr>
            <a:xfrm>
              <a:off x="2391050" y="2871000"/>
              <a:ext cx="76400" cy="160000"/>
            </a:xfrm>
            <a:custGeom>
              <a:avLst/>
              <a:gdLst/>
              <a:ahLst/>
              <a:cxnLst/>
              <a:rect l="l" t="t" r="r" b="b"/>
              <a:pathLst>
                <a:path w="3056" h="6400" extrusionOk="0">
                  <a:moveTo>
                    <a:pt x="2957" y="0"/>
                  </a:moveTo>
                  <a:cubicBezTo>
                    <a:pt x="2920" y="0"/>
                    <a:pt x="2883" y="19"/>
                    <a:pt x="2869" y="60"/>
                  </a:cubicBezTo>
                  <a:cubicBezTo>
                    <a:pt x="2636" y="994"/>
                    <a:pt x="2435" y="1928"/>
                    <a:pt x="2169" y="2829"/>
                  </a:cubicBezTo>
                  <a:cubicBezTo>
                    <a:pt x="2068" y="3263"/>
                    <a:pt x="1935" y="3696"/>
                    <a:pt x="1768" y="4097"/>
                  </a:cubicBezTo>
                  <a:cubicBezTo>
                    <a:pt x="1635" y="4430"/>
                    <a:pt x="1435" y="4831"/>
                    <a:pt x="1034" y="4931"/>
                  </a:cubicBezTo>
                  <a:cubicBezTo>
                    <a:pt x="997" y="4936"/>
                    <a:pt x="962" y="4938"/>
                    <a:pt x="929" y="4938"/>
                  </a:cubicBezTo>
                  <a:cubicBezTo>
                    <a:pt x="547" y="4938"/>
                    <a:pt x="437" y="4598"/>
                    <a:pt x="467" y="4230"/>
                  </a:cubicBezTo>
                  <a:cubicBezTo>
                    <a:pt x="501" y="3863"/>
                    <a:pt x="601" y="3396"/>
                    <a:pt x="701" y="2963"/>
                  </a:cubicBezTo>
                  <a:cubicBezTo>
                    <a:pt x="801" y="2496"/>
                    <a:pt x="901" y="1995"/>
                    <a:pt x="968" y="1528"/>
                  </a:cubicBezTo>
                  <a:cubicBezTo>
                    <a:pt x="1034" y="1261"/>
                    <a:pt x="1068" y="1028"/>
                    <a:pt x="1101" y="794"/>
                  </a:cubicBezTo>
                  <a:cubicBezTo>
                    <a:pt x="1101" y="728"/>
                    <a:pt x="1168" y="261"/>
                    <a:pt x="1201" y="127"/>
                  </a:cubicBezTo>
                  <a:cubicBezTo>
                    <a:pt x="1201" y="127"/>
                    <a:pt x="1201" y="161"/>
                    <a:pt x="1235" y="161"/>
                  </a:cubicBezTo>
                  <a:cubicBezTo>
                    <a:pt x="1235" y="161"/>
                    <a:pt x="1268" y="127"/>
                    <a:pt x="1268" y="127"/>
                  </a:cubicBezTo>
                  <a:lnTo>
                    <a:pt x="1268" y="60"/>
                  </a:lnTo>
                  <a:lnTo>
                    <a:pt x="1201" y="60"/>
                  </a:lnTo>
                  <a:cubicBezTo>
                    <a:pt x="1134" y="94"/>
                    <a:pt x="1101" y="227"/>
                    <a:pt x="1101" y="327"/>
                  </a:cubicBezTo>
                  <a:cubicBezTo>
                    <a:pt x="1001" y="561"/>
                    <a:pt x="934" y="794"/>
                    <a:pt x="868" y="1028"/>
                  </a:cubicBezTo>
                  <a:cubicBezTo>
                    <a:pt x="734" y="1461"/>
                    <a:pt x="601" y="1895"/>
                    <a:pt x="501" y="2362"/>
                  </a:cubicBezTo>
                  <a:cubicBezTo>
                    <a:pt x="401" y="2796"/>
                    <a:pt x="267" y="3263"/>
                    <a:pt x="167" y="3696"/>
                  </a:cubicBezTo>
                  <a:cubicBezTo>
                    <a:pt x="34" y="4030"/>
                    <a:pt x="0" y="4397"/>
                    <a:pt x="67" y="4730"/>
                  </a:cubicBezTo>
                  <a:cubicBezTo>
                    <a:pt x="167" y="5064"/>
                    <a:pt x="467" y="5331"/>
                    <a:pt x="801" y="5331"/>
                  </a:cubicBezTo>
                  <a:cubicBezTo>
                    <a:pt x="801" y="5364"/>
                    <a:pt x="768" y="5398"/>
                    <a:pt x="768" y="5431"/>
                  </a:cubicBezTo>
                  <a:cubicBezTo>
                    <a:pt x="701" y="5531"/>
                    <a:pt x="701" y="5631"/>
                    <a:pt x="667" y="5698"/>
                  </a:cubicBezTo>
                  <a:cubicBezTo>
                    <a:pt x="634" y="5798"/>
                    <a:pt x="601" y="5898"/>
                    <a:pt x="567" y="5998"/>
                  </a:cubicBezTo>
                  <a:cubicBezTo>
                    <a:pt x="534" y="6031"/>
                    <a:pt x="534" y="6098"/>
                    <a:pt x="534" y="6131"/>
                  </a:cubicBezTo>
                  <a:lnTo>
                    <a:pt x="534" y="6298"/>
                  </a:lnTo>
                  <a:cubicBezTo>
                    <a:pt x="534" y="6363"/>
                    <a:pt x="576" y="6400"/>
                    <a:pt x="614" y="6400"/>
                  </a:cubicBezTo>
                  <a:cubicBezTo>
                    <a:pt x="635" y="6400"/>
                    <a:pt x="656" y="6389"/>
                    <a:pt x="667" y="6365"/>
                  </a:cubicBezTo>
                  <a:cubicBezTo>
                    <a:pt x="701" y="6298"/>
                    <a:pt x="734" y="6265"/>
                    <a:pt x="768" y="6232"/>
                  </a:cubicBezTo>
                  <a:cubicBezTo>
                    <a:pt x="801" y="6165"/>
                    <a:pt x="801" y="6131"/>
                    <a:pt x="834" y="6065"/>
                  </a:cubicBezTo>
                  <a:cubicBezTo>
                    <a:pt x="868" y="5965"/>
                    <a:pt x="901" y="5898"/>
                    <a:pt x="901" y="5798"/>
                  </a:cubicBezTo>
                  <a:cubicBezTo>
                    <a:pt x="934" y="5698"/>
                    <a:pt x="968" y="5598"/>
                    <a:pt x="968" y="5498"/>
                  </a:cubicBezTo>
                  <a:cubicBezTo>
                    <a:pt x="1001" y="5431"/>
                    <a:pt x="1001" y="5398"/>
                    <a:pt x="968" y="5331"/>
                  </a:cubicBezTo>
                  <a:cubicBezTo>
                    <a:pt x="1168" y="5331"/>
                    <a:pt x="1368" y="5231"/>
                    <a:pt x="1535" y="5131"/>
                  </a:cubicBezTo>
                  <a:cubicBezTo>
                    <a:pt x="1768" y="4897"/>
                    <a:pt x="1968" y="4630"/>
                    <a:pt x="2068" y="4297"/>
                  </a:cubicBezTo>
                  <a:cubicBezTo>
                    <a:pt x="2202" y="3897"/>
                    <a:pt x="2335" y="3496"/>
                    <a:pt x="2435" y="3096"/>
                  </a:cubicBezTo>
                  <a:cubicBezTo>
                    <a:pt x="2702" y="2129"/>
                    <a:pt x="2902" y="1128"/>
                    <a:pt x="3036" y="94"/>
                  </a:cubicBezTo>
                  <a:cubicBezTo>
                    <a:pt x="3055" y="36"/>
                    <a:pt x="3007" y="0"/>
                    <a:pt x="2957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1638;p53"/>
            <p:cNvSpPr/>
            <p:nvPr/>
          </p:nvSpPr>
          <p:spPr>
            <a:xfrm>
              <a:off x="3086550" y="4348550"/>
              <a:ext cx="411150" cy="12050"/>
            </a:xfrm>
            <a:custGeom>
              <a:avLst/>
              <a:gdLst/>
              <a:ahLst/>
              <a:cxnLst/>
              <a:rect l="l" t="t" r="r" b="b"/>
              <a:pathLst>
                <a:path w="16446" h="482" extrusionOk="0">
                  <a:moveTo>
                    <a:pt x="10074" y="1"/>
                  </a:moveTo>
                  <a:cubicBezTo>
                    <a:pt x="7939" y="1"/>
                    <a:pt x="5804" y="1"/>
                    <a:pt x="3669" y="34"/>
                  </a:cubicBezTo>
                  <a:cubicBezTo>
                    <a:pt x="2569" y="67"/>
                    <a:pt x="200" y="67"/>
                    <a:pt x="67" y="134"/>
                  </a:cubicBezTo>
                  <a:cubicBezTo>
                    <a:pt x="0" y="134"/>
                    <a:pt x="0" y="234"/>
                    <a:pt x="67" y="234"/>
                  </a:cubicBezTo>
                  <a:cubicBezTo>
                    <a:pt x="2168" y="334"/>
                    <a:pt x="4303" y="368"/>
                    <a:pt x="6405" y="434"/>
                  </a:cubicBezTo>
                  <a:cubicBezTo>
                    <a:pt x="7914" y="458"/>
                    <a:pt x="9407" y="482"/>
                    <a:pt x="10895" y="482"/>
                  </a:cubicBezTo>
                  <a:cubicBezTo>
                    <a:pt x="11512" y="482"/>
                    <a:pt x="12127" y="477"/>
                    <a:pt x="12743" y="468"/>
                  </a:cubicBezTo>
                  <a:cubicBezTo>
                    <a:pt x="13343" y="468"/>
                    <a:pt x="13910" y="434"/>
                    <a:pt x="14511" y="401"/>
                  </a:cubicBezTo>
                  <a:cubicBezTo>
                    <a:pt x="15111" y="401"/>
                    <a:pt x="15745" y="368"/>
                    <a:pt x="16345" y="334"/>
                  </a:cubicBezTo>
                  <a:cubicBezTo>
                    <a:pt x="16412" y="334"/>
                    <a:pt x="16445" y="234"/>
                    <a:pt x="16379" y="234"/>
                  </a:cubicBezTo>
                  <a:cubicBezTo>
                    <a:pt x="15878" y="167"/>
                    <a:pt x="15344" y="134"/>
                    <a:pt x="14844" y="134"/>
                  </a:cubicBezTo>
                  <a:cubicBezTo>
                    <a:pt x="14310" y="101"/>
                    <a:pt x="13777" y="67"/>
                    <a:pt x="13243" y="67"/>
                  </a:cubicBezTo>
                  <a:cubicBezTo>
                    <a:pt x="12176" y="34"/>
                    <a:pt x="11108" y="1"/>
                    <a:pt x="10074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1639;p53"/>
            <p:cNvSpPr/>
            <p:nvPr/>
          </p:nvSpPr>
          <p:spPr>
            <a:xfrm>
              <a:off x="1951575" y="2910725"/>
              <a:ext cx="1145550" cy="1419075"/>
            </a:xfrm>
            <a:custGeom>
              <a:avLst/>
              <a:gdLst/>
              <a:ahLst/>
              <a:cxnLst/>
              <a:rect l="l" t="t" r="r" b="b"/>
              <a:pathLst>
                <a:path w="45822" h="56763" extrusionOk="0">
                  <a:moveTo>
                    <a:pt x="1360" y="1"/>
                  </a:moveTo>
                  <a:cubicBezTo>
                    <a:pt x="1346" y="1"/>
                    <a:pt x="1334" y="11"/>
                    <a:pt x="1334" y="39"/>
                  </a:cubicBezTo>
                  <a:cubicBezTo>
                    <a:pt x="367" y="2708"/>
                    <a:pt x="0" y="5543"/>
                    <a:pt x="200" y="8345"/>
                  </a:cubicBezTo>
                  <a:cubicBezTo>
                    <a:pt x="367" y="10814"/>
                    <a:pt x="967" y="13382"/>
                    <a:pt x="2535" y="15350"/>
                  </a:cubicBezTo>
                  <a:cubicBezTo>
                    <a:pt x="3369" y="16284"/>
                    <a:pt x="4370" y="17051"/>
                    <a:pt x="5471" y="17652"/>
                  </a:cubicBezTo>
                  <a:cubicBezTo>
                    <a:pt x="6638" y="18286"/>
                    <a:pt x="7839" y="18853"/>
                    <a:pt x="9073" y="19353"/>
                  </a:cubicBezTo>
                  <a:cubicBezTo>
                    <a:pt x="11475" y="20254"/>
                    <a:pt x="13943" y="21021"/>
                    <a:pt x="16479" y="21555"/>
                  </a:cubicBezTo>
                  <a:cubicBezTo>
                    <a:pt x="21616" y="22689"/>
                    <a:pt x="26886" y="23256"/>
                    <a:pt x="32056" y="24423"/>
                  </a:cubicBezTo>
                  <a:cubicBezTo>
                    <a:pt x="32690" y="24557"/>
                    <a:pt x="33291" y="24690"/>
                    <a:pt x="33958" y="24857"/>
                  </a:cubicBezTo>
                  <a:cubicBezTo>
                    <a:pt x="34591" y="24957"/>
                    <a:pt x="35225" y="25191"/>
                    <a:pt x="35826" y="25457"/>
                  </a:cubicBezTo>
                  <a:cubicBezTo>
                    <a:pt x="36426" y="25858"/>
                    <a:pt x="36660" y="26625"/>
                    <a:pt x="36860" y="27225"/>
                  </a:cubicBezTo>
                  <a:cubicBezTo>
                    <a:pt x="37127" y="27926"/>
                    <a:pt x="45433" y="56013"/>
                    <a:pt x="45633" y="56713"/>
                  </a:cubicBezTo>
                  <a:cubicBezTo>
                    <a:pt x="45644" y="56748"/>
                    <a:pt x="45672" y="56763"/>
                    <a:pt x="45702" y="56763"/>
                  </a:cubicBezTo>
                  <a:cubicBezTo>
                    <a:pt x="45758" y="56763"/>
                    <a:pt x="45821" y="56712"/>
                    <a:pt x="45799" y="56646"/>
                  </a:cubicBezTo>
                  <a:cubicBezTo>
                    <a:pt x="45132" y="53778"/>
                    <a:pt x="37827" y="28560"/>
                    <a:pt x="37293" y="27159"/>
                  </a:cubicBezTo>
                  <a:cubicBezTo>
                    <a:pt x="37127" y="26592"/>
                    <a:pt x="36860" y="26024"/>
                    <a:pt x="36493" y="25524"/>
                  </a:cubicBezTo>
                  <a:cubicBezTo>
                    <a:pt x="36059" y="25124"/>
                    <a:pt x="35525" y="24824"/>
                    <a:pt x="34925" y="24724"/>
                  </a:cubicBezTo>
                  <a:cubicBezTo>
                    <a:pt x="29855" y="23323"/>
                    <a:pt x="24618" y="22722"/>
                    <a:pt x="19447" y="21721"/>
                  </a:cubicBezTo>
                  <a:cubicBezTo>
                    <a:pt x="16879" y="21288"/>
                    <a:pt x="14377" y="20654"/>
                    <a:pt x="11875" y="19887"/>
                  </a:cubicBezTo>
                  <a:cubicBezTo>
                    <a:pt x="9373" y="19153"/>
                    <a:pt x="6972" y="18085"/>
                    <a:pt x="4737" y="16684"/>
                  </a:cubicBezTo>
                  <a:cubicBezTo>
                    <a:pt x="3669" y="15984"/>
                    <a:pt x="2769" y="15050"/>
                    <a:pt x="2135" y="13916"/>
                  </a:cubicBezTo>
                  <a:cubicBezTo>
                    <a:pt x="1535" y="12815"/>
                    <a:pt x="1101" y="11648"/>
                    <a:pt x="867" y="10447"/>
                  </a:cubicBezTo>
                  <a:cubicBezTo>
                    <a:pt x="334" y="7678"/>
                    <a:pt x="334" y="4843"/>
                    <a:pt x="867" y="2074"/>
                  </a:cubicBezTo>
                  <a:cubicBezTo>
                    <a:pt x="1034" y="1374"/>
                    <a:pt x="1201" y="706"/>
                    <a:pt x="1401" y="39"/>
                  </a:cubicBezTo>
                  <a:cubicBezTo>
                    <a:pt x="1401" y="20"/>
                    <a:pt x="1379" y="1"/>
                    <a:pt x="1360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1640;p53"/>
            <p:cNvSpPr/>
            <p:nvPr/>
          </p:nvSpPr>
          <p:spPr>
            <a:xfrm>
              <a:off x="2580350" y="3527125"/>
              <a:ext cx="349950" cy="376275"/>
            </a:xfrm>
            <a:custGeom>
              <a:avLst/>
              <a:gdLst/>
              <a:ahLst/>
              <a:cxnLst/>
              <a:rect l="l" t="t" r="r" b="b"/>
              <a:pathLst>
                <a:path w="13998" h="15051" extrusionOk="0">
                  <a:moveTo>
                    <a:pt x="67" y="1"/>
                  </a:moveTo>
                  <a:cubicBezTo>
                    <a:pt x="0" y="1"/>
                    <a:pt x="0" y="68"/>
                    <a:pt x="67" y="68"/>
                  </a:cubicBezTo>
                  <a:cubicBezTo>
                    <a:pt x="834" y="201"/>
                    <a:pt x="8406" y="1569"/>
                    <a:pt x="9040" y="1769"/>
                  </a:cubicBezTo>
                  <a:cubicBezTo>
                    <a:pt x="9340" y="1869"/>
                    <a:pt x="9607" y="2036"/>
                    <a:pt x="9774" y="2269"/>
                  </a:cubicBezTo>
                  <a:cubicBezTo>
                    <a:pt x="9974" y="2569"/>
                    <a:pt x="10141" y="2936"/>
                    <a:pt x="10208" y="3270"/>
                  </a:cubicBezTo>
                  <a:cubicBezTo>
                    <a:pt x="10441" y="4004"/>
                    <a:pt x="10675" y="4738"/>
                    <a:pt x="10908" y="5471"/>
                  </a:cubicBezTo>
                  <a:cubicBezTo>
                    <a:pt x="11375" y="6939"/>
                    <a:pt x="11842" y="8374"/>
                    <a:pt x="12276" y="9875"/>
                  </a:cubicBezTo>
                  <a:cubicBezTo>
                    <a:pt x="12776" y="11542"/>
                    <a:pt x="13343" y="13277"/>
                    <a:pt x="13777" y="14978"/>
                  </a:cubicBezTo>
                  <a:cubicBezTo>
                    <a:pt x="13790" y="15029"/>
                    <a:pt x="13827" y="15051"/>
                    <a:pt x="13866" y="15051"/>
                  </a:cubicBezTo>
                  <a:cubicBezTo>
                    <a:pt x="13929" y="15051"/>
                    <a:pt x="13998" y="14994"/>
                    <a:pt x="13977" y="14912"/>
                  </a:cubicBezTo>
                  <a:cubicBezTo>
                    <a:pt x="13410" y="11743"/>
                    <a:pt x="10875" y="4037"/>
                    <a:pt x="10641" y="3270"/>
                  </a:cubicBezTo>
                  <a:cubicBezTo>
                    <a:pt x="10441" y="2636"/>
                    <a:pt x="10274" y="2002"/>
                    <a:pt x="9707" y="1602"/>
                  </a:cubicBezTo>
                  <a:cubicBezTo>
                    <a:pt x="9140" y="1235"/>
                    <a:pt x="968" y="168"/>
                    <a:pt x="67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1641;p53"/>
            <p:cNvSpPr/>
            <p:nvPr/>
          </p:nvSpPr>
          <p:spPr>
            <a:xfrm>
              <a:off x="2402725" y="3034275"/>
              <a:ext cx="695525" cy="227700"/>
            </a:xfrm>
            <a:custGeom>
              <a:avLst/>
              <a:gdLst/>
              <a:ahLst/>
              <a:cxnLst/>
              <a:rect l="l" t="t" r="r" b="b"/>
              <a:pathLst>
                <a:path w="27821" h="9108" extrusionOk="0">
                  <a:moveTo>
                    <a:pt x="167" y="1"/>
                  </a:moveTo>
                  <a:cubicBezTo>
                    <a:pt x="34" y="1"/>
                    <a:pt x="0" y="234"/>
                    <a:pt x="134" y="234"/>
                  </a:cubicBezTo>
                  <a:cubicBezTo>
                    <a:pt x="2235" y="601"/>
                    <a:pt x="4303" y="935"/>
                    <a:pt x="6405" y="1402"/>
                  </a:cubicBezTo>
                  <a:cubicBezTo>
                    <a:pt x="10108" y="2202"/>
                    <a:pt x="13743" y="3236"/>
                    <a:pt x="17279" y="4537"/>
                  </a:cubicBezTo>
                  <a:cubicBezTo>
                    <a:pt x="20849" y="5838"/>
                    <a:pt x="24351" y="7339"/>
                    <a:pt x="27720" y="9107"/>
                  </a:cubicBezTo>
                  <a:cubicBezTo>
                    <a:pt x="27753" y="9107"/>
                    <a:pt x="27820" y="9074"/>
                    <a:pt x="27753" y="9041"/>
                  </a:cubicBezTo>
                  <a:cubicBezTo>
                    <a:pt x="25885" y="8006"/>
                    <a:pt x="24017" y="7039"/>
                    <a:pt x="22049" y="6172"/>
                  </a:cubicBezTo>
                  <a:cubicBezTo>
                    <a:pt x="18580" y="4604"/>
                    <a:pt x="14978" y="3303"/>
                    <a:pt x="11308" y="2269"/>
                  </a:cubicBezTo>
                  <a:cubicBezTo>
                    <a:pt x="7672" y="1202"/>
                    <a:pt x="3936" y="468"/>
                    <a:pt x="167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1642;p53"/>
            <p:cNvSpPr/>
            <p:nvPr/>
          </p:nvSpPr>
          <p:spPr>
            <a:xfrm>
              <a:off x="2320400" y="2269125"/>
              <a:ext cx="873225" cy="649225"/>
            </a:xfrm>
            <a:custGeom>
              <a:avLst/>
              <a:gdLst/>
              <a:ahLst/>
              <a:cxnLst/>
              <a:rect l="l" t="t" r="r" b="b"/>
              <a:pathLst>
                <a:path w="34929" h="25969" extrusionOk="0">
                  <a:moveTo>
                    <a:pt x="2131" y="1"/>
                  </a:moveTo>
                  <a:cubicBezTo>
                    <a:pt x="1" y="1"/>
                    <a:pt x="1984" y="5081"/>
                    <a:pt x="2826" y="6923"/>
                  </a:cubicBezTo>
                  <a:cubicBezTo>
                    <a:pt x="4728" y="11193"/>
                    <a:pt x="12300" y="25069"/>
                    <a:pt x="16936" y="25870"/>
                  </a:cubicBezTo>
                  <a:cubicBezTo>
                    <a:pt x="17314" y="25936"/>
                    <a:pt x="17832" y="25969"/>
                    <a:pt x="18455" y="25969"/>
                  </a:cubicBezTo>
                  <a:cubicBezTo>
                    <a:pt x="22835" y="25969"/>
                    <a:pt x="32359" y="24367"/>
                    <a:pt x="34082" y="21767"/>
                  </a:cubicBezTo>
                  <a:cubicBezTo>
                    <a:pt x="34928" y="20498"/>
                    <a:pt x="33138" y="12178"/>
                    <a:pt x="31564" y="12178"/>
                  </a:cubicBezTo>
                  <a:cubicBezTo>
                    <a:pt x="31525" y="12178"/>
                    <a:pt x="31486" y="12183"/>
                    <a:pt x="31447" y="12194"/>
                  </a:cubicBezTo>
                  <a:cubicBezTo>
                    <a:pt x="29977" y="12561"/>
                    <a:pt x="21672" y="13997"/>
                    <a:pt x="19368" y="13997"/>
                  </a:cubicBezTo>
                  <a:cubicBezTo>
                    <a:pt x="19163" y="13997"/>
                    <a:pt x="19005" y="13986"/>
                    <a:pt x="18904" y="13961"/>
                  </a:cubicBezTo>
                  <a:cubicBezTo>
                    <a:pt x="17704" y="13695"/>
                    <a:pt x="8297" y="3687"/>
                    <a:pt x="4828" y="1252"/>
                  </a:cubicBezTo>
                  <a:cubicBezTo>
                    <a:pt x="3567" y="365"/>
                    <a:pt x="2702" y="1"/>
                    <a:pt x="2131" y="1"/>
                  </a:cubicBezTo>
                  <a:close/>
                </a:path>
              </a:pathLst>
            </a:custGeom>
            <a:solidFill>
              <a:srgbClr val="EB9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1643;p53"/>
            <p:cNvSpPr/>
            <p:nvPr/>
          </p:nvSpPr>
          <p:spPr>
            <a:xfrm>
              <a:off x="2311875" y="2250500"/>
              <a:ext cx="722150" cy="670275"/>
            </a:xfrm>
            <a:custGeom>
              <a:avLst/>
              <a:gdLst/>
              <a:ahLst/>
              <a:cxnLst/>
              <a:rect l="l" t="t" r="r" b="b"/>
              <a:pathLst>
                <a:path w="28886" h="26811" extrusionOk="0">
                  <a:moveTo>
                    <a:pt x="1973" y="0"/>
                  </a:moveTo>
                  <a:cubicBezTo>
                    <a:pt x="199" y="0"/>
                    <a:pt x="1" y="2464"/>
                    <a:pt x="1499" y="6300"/>
                  </a:cubicBezTo>
                  <a:cubicBezTo>
                    <a:pt x="2534" y="8869"/>
                    <a:pt x="10039" y="24580"/>
                    <a:pt x="15109" y="26315"/>
                  </a:cubicBezTo>
                  <a:cubicBezTo>
                    <a:pt x="16158" y="26675"/>
                    <a:pt x="17550" y="26810"/>
                    <a:pt x="19047" y="26810"/>
                  </a:cubicBezTo>
                  <a:cubicBezTo>
                    <a:pt x="23503" y="26810"/>
                    <a:pt x="28886" y="25614"/>
                    <a:pt x="28886" y="25614"/>
                  </a:cubicBezTo>
                  <a:lnTo>
                    <a:pt x="28118" y="12472"/>
                  </a:lnTo>
                  <a:cubicBezTo>
                    <a:pt x="28118" y="12472"/>
                    <a:pt x="23088" y="14373"/>
                    <a:pt x="20633" y="14373"/>
                  </a:cubicBezTo>
                  <a:cubicBezTo>
                    <a:pt x="20198" y="14373"/>
                    <a:pt x="19843" y="14313"/>
                    <a:pt x="19612" y="14173"/>
                  </a:cubicBezTo>
                  <a:cubicBezTo>
                    <a:pt x="16777" y="12505"/>
                    <a:pt x="7837" y="3699"/>
                    <a:pt x="6270" y="2331"/>
                  </a:cubicBezTo>
                  <a:cubicBezTo>
                    <a:pt x="4768" y="1030"/>
                    <a:pt x="3568" y="330"/>
                    <a:pt x="2634" y="96"/>
                  </a:cubicBezTo>
                  <a:cubicBezTo>
                    <a:pt x="2394" y="32"/>
                    <a:pt x="2173" y="0"/>
                    <a:pt x="1973" y="0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1644;p53"/>
            <p:cNvSpPr/>
            <p:nvPr/>
          </p:nvSpPr>
          <p:spPr>
            <a:xfrm>
              <a:off x="2311875" y="2250500"/>
              <a:ext cx="722150" cy="670275"/>
            </a:xfrm>
            <a:custGeom>
              <a:avLst/>
              <a:gdLst/>
              <a:ahLst/>
              <a:cxnLst/>
              <a:rect l="l" t="t" r="r" b="b"/>
              <a:pathLst>
                <a:path w="28886" h="26811" extrusionOk="0">
                  <a:moveTo>
                    <a:pt x="1973" y="0"/>
                  </a:moveTo>
                  <a:cubicBezTo>
                    <a:pt x="199" y="0"/>
                    <a:pt x="1" y="2464"/>
                    <a:pt x="1499" y="6300"/>
                  </a:cubicBezTo>
                  <a:cubicBezTo>
                    <a:pt x="2534" y="8869"/>
                    <a:pt x="10039" y="24580"/>
                    <a:pt x="15109" y="26315"/>
                  </a:cubicBezTo>
                  <a:cubicBezTo>
                    <a:pt x="16158" y="26675"/>
                    <a:pt x="17550" y="26810"/>
                    <a:pt x="19047" y="26810"/>
                  </a:cubicBezTo>
                  <a:cubicBezTo>
                    <a:pt x="23503" y="26810"/>
                    <a:pt x="28886" y="25614"/>
                    <a:pt x="28886" y="25614"/>
                  </a:cubicBezTo>
                  <a:lnTo>
                    <a:pt x="28118" y="12472"/>
                  </a:lnTo>
                  <a:cubicBezTo>
                    <a:pt x="28118" y="12472"/>
                    <a:pt x="23088" y="14373"/>
                    <a:pt x="20633" y="14373"/>
                  </a:cubicBezTo>
                  <a:cubicBezTo>
                    <a:pt x="20198" y="14373"/>
                    <a:pt x="19843" y="14313"/>
                    <a:pt x="19612" y="14173"/>
                  </a:cubicBezTo>
                  <a:cubicBezTo>
                    <a:pt x="16777" y="12505"/>
                    <a:pt x="7837" y="3699"/>
                    <a:pt x="6270" y="2331"/>
                  </a:cubicBezTo>
                  <a:cubicBezTo>
                    <a:pt x="4768" y="1030"/>
                    <a:pt x="3568" y="330"/>
                    <a:pt x="2634" y="96"/>
                  </a:cubicBezTo>
                  <a:cubicBezTo>
                    <a:pt x="2394" y="32"/>
                    <a:pt x="2173" y="0"/>
                    <a:pt x="1973" y="0"/>
                  </a:cubicBezTo>
                  <a:close/>
                </a:path>
              </a:pathLst>
            </a:custGeom>
            <a:solidFill>
              <a:srgbClr val="000000">
                <a:alpha val="14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1645;p53"/>
            <p:cNvSpPr/>
            <p:nvPr/>
          </p:nvSpPr>
          <p:spPr>
            <a:xfrm>
              <a:off x="2957275" y="2585925"/>
              <a:ext cx="19225" cy="294225"/>
            </a:xfrm>
            <a:custGeom>
              <a:avLst/>
              <a:gdLst/>
              <a:ahLst/>
              <a:cxnLst/>
              <a:rect l="l" t="t" r="r" b="b"/>
              <a:pathLst>
                <a:path w="769" h="11769" extrusionOk="0">
                  <a:moveTo>
                    <a:pt x="56" y="1"/>
                  </a:moveTo>
                  <a:cubicBezTo>
                    <a:pt x="29" y="1"/>
                    <a:pt x="1" y="35"/>
                    <a:pt x="1" y="89"/>
                  </a:cubicBezTo>
                  <a:cubicBezTo>
                    <a:pt x="1" y="1823"/>
                    <a:pt x="401" y="9796"/>
                    <a:pt x="568" y="11730"/>
                  </a:cubicBezTo>
                  <a:cubicBezTo>
                    <a:pt x="582" y="11758"/>
                    <a:pt x="602" y="11769"/>
                    <a:pt x="621" y="11769"/>
                  </a:cubicBezTo>
                  <a:cubicBezTo>
                    <a:pt x="646" y="11769"/>
                    <a:pt x="668" y="11750"/>
                    <a:pt x="668" y="11730"/>
                  </a:cubicBezTo>
                  <a:cubicBezTo>
                    <a:pt x="568" y="9796"/>
                    <a:pt x="768" y="5893"/>
                    <a:pt x="101" y="89"/>
                  </a:cubicBezTo>
                  <a:cubicBezTo>
                    <a:pt x="101" y="27"/>
                    <a:pt x="79" y="1"/>
                    <a:pt x="5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1646;p53"/>
            <p:cNvSpPr/>
            <p:nvPr/>
          </p:nvSpPr>
          <p:spPr>
            <a:xfrm>
              <a:off x="2310850" y="2250725"/>
              <a:ext cx="620600" cy="670300"/>
            </a:xfrm>
            <a:custGeom>
              <a:avLst/>
              <a:gdLst/>
              <a:ahLst/>
              <a:cxnLst/>
              <a:rect l="l" t="t" r="r" b="b"/>
              <a:pathLst>
                <a:path w="24824" h="26812" extrusionOk="0">
                  <a:moveTo>
                    <a:pt x="2007" y="0"/>
                  </a:moveTo>
                  <a:cubicBezTo>
                    <a:pt x="209" y="0"/>
                    <a:pt x="1" y="2466"/>
                    <a:pt x="1507" y="6291"/>
                  </a:cubicBezTo>
                  <a:cubicBezTo>
                    <a:pt x="2541" y="8860"/>
                    <a:pt x="10047" y="24605"/>
                    <a:pt x="15117" y="26339"/>
                  </a:cubicBezTo>
                  <a:cubicBezTo>
                    <a:pt x="16150" y="26683"/>
                    <a:pt x="17516" y="26812"/>
                    <a:pt x="18984" y="26812"/>
                  </a:cubicBezTo>
                  <a:cubicBezTo>
                    <a:pt x="20930" y="26812"/>
                    <a:pt x="23056" y="26586"/>
                    <a:pt x="24824" y="26339"/>
                  </a:cubicBezTo>
                  <a:lnTo>
                    <a:pt x="2875" y="154"/>
                  </a:lnTo>
                  <a:cubicBezTo>
                    <a:pt x="2808" y="120"/>
                    <a:pt x="2708" y="120"/>
                    <a:pt x="2641" y="87"/>
                  </a:cubicBezTo>
                  <a:cubicBezTo>
                    <a:pt x="2412" y="29"/>
                    <a:pt x="2200" y="0"/>
                    <a:pt x="2007" y="0"/>
                  </a:cubicBezTo>
                  <a:close/>
                </a:path>
              </a:pathLst>
            </a:custGeom>
            <a:solidFill>
              <a:srgbClr val="000000">
                <a:alpha val="14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1647;p53"/>
            <p:cNvSpPr/>
            <p:nvPr/>
          </p:nvSpPr>
          <p:spPr>
            <a:xfrm>
              <a:off x="1906525" y="2248350"/>
              <a:ext cx="653000" cy="812825"/>
            </a:xfrm>
            <a:custGeom>
              <a:avLst/>
              <a:gdLst/>
              <a:ahLst/>
              <a:cxnLst/>
              <a:rect l="l" t="t" r="r" b="b"/>
              <a:pathLst>
                <a:path w="26120" h="32513" extrusionOk="0">
                  <a:moveTo>
                    <a:pt x="17224" y="1"/>
                  </a:moveTo>
                  <a:cubicBezTo>
                    <a:pt x="16249" y="1"/>
                    <a:pt x="15269" y="237"/>
                    <a:pt x="14511" y="849"/>
                  </a:cubicBezTo>
                  <a:cubicBezTo>
                    <a:pt x="4604" y="8855"/>
                    <a:pt x="1" y="32072"/>
                    <a:pt x="334" y="32505"/>
                  </a:cubicBezTo>
                  <a:cubicBezTo>
                    <a:pt x="339" y="32510"/>
                    <a:pt x="367" y="32513"/>
                    <a:pt x="418" y="32513"/>
                  </a:cubicBezTo>
                  <a:cubicBezTo>
                    <a:pt x="1993" y="32513"/>
                    <a:pt x="25203" y="30086"/>
                    <a:pt x="25753" y="29536"/>
                  </a:cubicBezTo>
                  <a:cubicBezTo>
                    <a:pt x="26119" y="29169"/>
                    <a:pt x="23985" y="10589"/>
                    <a:pt x="23484" y="7621"/>
                  </a:cubicBezTo>
                  <a:cubicBezTo>
                    <a:pt x="22984" y="4652"/>
                    <a:pt x="21116" y="1316"/>
                    <a:pt x="20482" y="883"/>
                  </a:cubicBezTo>
                  <a:cubicBezTo>
                    <a:pt x="19731" y="394"/>
                    <a:pt x="18482" y="1"/>
                    <a:pt x="17224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1648;p53"/>
            <p:cNvSpPr/>
            <p:nvPr/>
          </p:nvSpPr>
          <p:spPr>
            <a:xfrm>
              <a:off x="1889025" y="2255400"/>
              <a:ext cx="468700" cy="826450"/>
            </a:xfrm>
            <a:custGeom>
              <a:avLst/>
              <a:gdLst/>
              <a:ahLst/>
              <a:cxnLst/>
              <a:rect l="l" t="t" r="r" b="b"/>
              <a:pathLst>
                <a:path w="18748" h="33058" extrusionOk="0">
                  <a:moveTo>
                    <a:pt x="15878" y="0"/>
                  </a:moveTo>
                  <a:cubicBezTo>
                    <a:pt x="15878" y="0"/>
                    <a:pt x="14210" y="634"/>
                    <a:pt x="10374" y="5938"/>
                  </a:cubicBezTo>
                  <a:cubicBezTo>
                    <a:pt x="6205" y="11675"/>
                    <a:pt x="2302" y="24551"/>
                    <a:pt x="2202" y="24918"/>
                  </a:cubicBezTo>
                  <a:cubicBezTo>
                    <a:pt x="2102" y="25285"/>
                    <a:pt x="0" y="33057"/>
                    <a:pt x="0" y="33057"/>
                  </a:cubicBezTo>
                  <a:lnTo>
                    <a:pt x="18347" y="30789"/>
                  </a:lnTo>
                  <a:cubicBezTo>
                    <a:pt x="18347" y="30789"/>
                    <a:pt x="18747" y="15178"/>
                    <a:pt x="18647" y="14611"/>
                  </a:cubicBezTo>
                  <a:cubicBezTo>
                    <a:pt x="18580" y="14010"/>
                    <a:pt x="15878" y="0"/>
                    <a:pt x="15878" y="0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1649;p53"/>
            <p:cNvSpPr/>
            <p:nvPr/>
          </p:nvSpPr>
          <p:spPr>
            <a:xfrm>
              <a:off x="1889025" y="2255400"/>
              <a:ext cx="468700" cy="826450"/>
            </a:xfrm>
            <a:custGeom>
              <a:avLst/>
              <a:gdLst/>
              <a:ahLst/>
              <a:cxnLst/>
              <a:rect l="l" t="t" r="r" b="b"/>
              <a:pathLst>
                <a:path w="18748" h="33058" extrusionOk="0">
                  <a:moveTo>
                    <a:pt x="15878" y="0"/>
                  </a:moveTo>
                  <a:cubicBezTo>
                    <a:pt x="15878" y="0"/>
                    <a:pt x="14210" y="634"/>
                    <a:pt x="10374" y="5938"/>
                  </a:cubicBezTo>
                  <a:cubicBezTo>
                    <a:pt x="6205" y="11675"/>
                    <a:pt x="2302" y="24551"/>
                    <a:pt x="2202" y="24918"/>
                  </a:cubicBezTo>
                  <a:cubicBezTo>
                    <a:pt x="2102" y="25285"/>
                    <a:pt x="0" y="33057"/>
                    <a:pt x="0" y="33057"/>
                  </a:cubicBezTo>
                  <a:lnTo>
                    <a:pt x="18347" y="30789"/>
                  </a:lnTo>
                  <a:cubicBezTo>
                    <a:pt x="18347" y="30789"/>
                    <a:pt x="18747" y="15178"/>
                    <a:pt x="18647" y="14611"/>
                  </a:cubicBezTo>
                  <a:cubicBezTo>
                    <a:pt x="18580" y="14010"/>
                    <a:pt x="15878" y="0"/>
                    <a:pt x="15878" y="0"/>
                  </a:cubicBezTo>
                  <a:close/>
                </a:path>
              </a:pathLst>
            </a:custGeom>
            <a:solidFill>
              <a:srgbClr val="000000">
                <a:alpha val="14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1650;p53"/>
            <p:cNvSpPr/>
            <p:nvPr/>
          </p:nvSpPr>
          <p:spPr>
            <a:xfrm>
              <a:off x="2428575" y="2276250"/>
              <a:ext cx="140950" cy="728025"/>
            </a:xfrm>
            <a:custGeom>
              <a:avLst/>
              <a:gdLst/>
              <a:ahLst/>
              <a:cxnLst/>
              <a:rect l="l" t="t" r="r" b="b"/>
              <a:pathLst>
                <a:path w="5638" h="29121" extrusionOk="0">
                  <a:moveTo>
                    <a:pt x="0" y="0"/>
                  </a:moveTo>
                  <a:cubicBezTo>
                    <a:pt x="0" y="1"/>
                    <a:pt x="1835" y="12409"/>
                    <a:pt x="1902" y="13209"/>
                  </a:cubicBezTo>
                  <a:cubicBezTo>
                    <a:pt x="1968" y="13977"/>
                    <a:pt x="3369" y="29121"/>
                    <a:pt x="3369" y="29121"/>
                  </a:cubicBezTo>
                  <a:lnTo>
                    <a:pt x="5638" y="28287"/>
                  </a:lnTo>
                  <a:cubicBezTo>
                    <a:pt x="5638" y="28287"/>
                    <a:pt x="4370" y="18413"/>
                    <a:pt x="4203" y="17579"/>
                  </a:cubicBezTo>
                  <a:cubicBezTo>
                    <a:pt x="4037" y="16712"/>
                    <a:pt x="3003" y="7572"/>
                    <a:pt x="2602" y="5871"/>
                  </a:cubicBezTo>
                  <a:cubicBezTo>
                    <a:pt x="1968" y="3136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1651;p53"/>
            <p:cNvSpPr/>
            <p:nvPr/>
          </p:nvSpPr>
          <p:spPr>
            <a:xfrm>
              <a:off x="2428575" y="2276250"/>
              <a:ext cx="140950" cy="728025"/>
            </a:xfrm>
            <a:custGeom>
              <a:avLst/>
              <a:gdLst/>
              <a:ahLst/>
              <a:cxnLst/>
              <a:rect l="l" t="t" r="r" b="b"/>
              <a:pathLst>
                <a:path w="5638" h="29121" extrusionOk="0">
                  <a:moveTo>
                    <a:pt x="0" y="0"/>
                  </a:moveTo>
                  <a:cubicBezTo>
                    <a:pt x="0" y="1"/>
                    <a:pt x="1835" y="12409"/>
                    <a:pt x="1902" y="13209"/>
                  </a:cubicBezTo>
                  <a:cubicBezTo>
                    <a:pt x="1968" y="13977"/>
                    <a:pt x="3369" y="29121"/>
                    <a:pt x="3369" y="29121"/>
                  </a:cubicBezTo>
                  <a:lnTo>
                    <a:pt x="5638" y="28287"/>
                  </a:lnTo>
                  <a:cubicBezTo>
                    <a:pt x="5638" y="28287"/>
                    <a:pt x="4370" y="18413"/>
                    <a:pt x="4203" y="17579"/>
                  </a:cubicBezTo>
                  <a:cubicBezTo>
                    <a:pt x="4037" y="16712"/>
                    <a:pt x="3003" y="7572"/>
                    <a:pt x="2602" y="5871"/>
                  </a:cubicBezTo>
                  <a:cubicBezTo>
                    <a:pt x="1968" y="3136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4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1652;p53"/>
            <p:cNvSpPr/>
            <p:nvPr/>
          </p:nvSpPr>
          <p:spPr>
            <a:xfrm>
              <a:off x="2608700" y="2378800"/>
              <a:ext cx="508725" cy="545425"/>
            </a:xfrm>
            <a:custGeom>
              <a:avLst/>
              <a:gdLst/>
              <a:ahLst/>
              <a:cxnLst/>
              <a:rect l="l" t="t" r="r" b="b"/>
              <a:pathLst>
                <a:path w="20349" h="21817" extrusionOk="0">
                  <a:moveTo>
                    <a:pt x="20348" y="1"/>
                  </a:moveTo>
                  <a:lnTo>
                    <a:pt x="5138" y="1535"/>
                  </a:lnTo>
                  <a:lnTo>
                    <a:pt x="1" y="21817"/>
                  </a:lnTo>
                  <a:lnTo>
                    <a:pt x="15245" y="20249"/>
                  </a:lnTo>
                  <a:lnTo>
                    <a:pt x="20348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1653;p53"/>
            <p:cNvSpPr/>
            <p:nvPr/>
          </p:nvSpPr>
          <p:spPr>
            <a:xfrm>
              <a:off x="2923100" y="2468050"/>
              <a:ext cx="304400" cy="400675"/>
            </a:xfrm>
            <a:custGeom>
              <a:avLst/>
              <a:gdLst/>
              <a:ahLst/>
              <a:cxnLst/>
              <a:rect l="l" t="t" r="r" b="b"/>
              <a:pathLst>
                <a:path w="12176" h="16027" extrusionOk="0">
                  <a:moveTo>
                    <a:pt x="8440" y="0"/>
                  </a:moveTo>
                  <a:lnTo>
                    <a:pt x="7472" y="367"/>
                  </a:lnTo>
                  <a:lnTo>
                    <a:pt x="6672" y="3169"/>
                  </a:lnTo>
                  <a:cubicBezTo>
                    <a:pt x="6520" y="3212"/>
                    <a:pt x="6354" y="3230"/>
                    <a:pt x="6178" y="3230"/>
                  </a:cubicBezTo>
                  <a:cubicBezTo>
                    <a:pt x="5014" y="3230"/>
                    <a:pt x="3392" y="2423"/>
                    <a:pt x="2279" y="2423"/>
                  </a:cubicBezTo>
                  <a:cubicBezTo>
                    <a:pt x="1711" y="2423"/>
                    <a:pt x="1275" y="2634"/>
                    <a:pt x="1101" y="3269"/>
                  </a:cubicBezTo>
                  <a:cubicBezTo>
                    <a:pt x="767" y="4537"/>
                    <a:pt x="2535" y="5604"/>
                    <a:pt x="2535" y="5604"/>
                  </a:cubicBezTo>
                  <a:cubicBezTo>
                    <a:pt x="2535" y="5604"/>
                    <a:pt x="2133" y="5504"/>
                    <a:pt x="1654" y="5504"/>
                  </a:cubicBezTo>
                  <a:cubicBezTo>
                    <a:pt x="961" y="5504"/>
                    <a:pt x="106" y="5713"/>
                    <a:pt x="67" y="6738"/>
                  </a:cubicBezTo>
                  <a:cubicBezTo>
                    <a:pt x="0" y="8373"/>
                    <a:pt x="2602" y="9073"/>
                    <a:pt x="2602" y="9073"/>
                  </a:cubicBezTo>
                  <a:cubicBezTo>
                    <a:pt x="2602" y="9073"/>
                    <a:pt x="2501" y="9065"/>
                    <a:pt x="2342" y="9065"/>
                  </a:cubicBezTo>
                  <a:cubicBezTo>
                    <a:pt x="1716" y="9065"/>
                    <a:pt x="187" y="9192"/>
                    <a:pt x="267" y="10441"/>
                  </a:cubicBezTo>
                  <a:cubicBezTo>
                    <a:pt x="400" y="12042"/>
                    <a:pt x="3069" y="12709"/>
                    <a:pt x="3069" y="12709"/>
                  </a:cubicBezTo>
                  <a:cubicBezTo>
                    <a:pt x="3069" y="12709"/>
                    <a:pt x="3065" y="12709"/>
                    <a:pt x="3056" y="12709"/>
                  </a:cubicBezTo>
                  <a:cubicBezTo>
                    <a:pt x="2896" y="12709"/>
                    <a:pt x="1264" y="12739"/>
                    <a:pt x="1835" y="13977"/>
                  </a:cubicBezTo>
                  <a:cubicBezTo>
                    <a:pt x="2512" y="15417"/>
                    <a:pt x="4903" y="16027"/>
                    <a:pt x="7146" y="16027"/>
                  </a:cubicBezTo>
                  <a:cubicBezTo>
                    <a:pt x="9215" y="16027"/>
                    <a:pt x="11156" y="15508"/>
                    <a:pt x="11508" y="14644"/>
                  </a:cubicBezTo>
                  <a:cubicBezTo>
                    <a:pt x="11842" y="13743"/>
                    <a:pt x="11041" y="12743"/>
                    <a:pt x="11041" y="12743"/>
                  </a:cubicBezTo>
                  <a:cubicBezTo>
                    <a:pt x="11041" y="12743"/>
                    <a:pt x="12075" y="12309"/>
                    <a:pt x="12142" y="11408"/>
                  </a:cubicBezTo>
                  <a:cubicBezTo>
                    <a:pt x="12142" y="10708"/>
                    <a:pt x="11742" y="10074"/>
                    <a:pt x="11108" y="9740"/>
                  </a:cubicBezTo>
                  <a:cubicBezTo>
                    <a:pt x="11108" y="9740"/>
                    <a:pt x="12142" y="9173"/>
                    <a:pt x="12142" y="8540"/>
                  </a:cubicBezTo>
                  <a:cubicBezTo>
                    <a:pt x="12176" y="7272"/>
                    <a:pt x="10775" y="6638"/>
                    <a:pt x="10775" y="6638"/>
                  </a:cubicBezTo>
                  <a:cubicBezTo>
                    <a:pt x="11375" y="6338"/>
                    <a:pt x="11709" y="5638"/>
                    <a:pt x="11575" y="4970"/>
                  </a:cubicBezTo>
                  <a:cubicBezTo>
                    <a:pt x="11342" y="3603"/>
                    <a:pt x="9307" y="1635"/>
                    <a:pt x="8440" y="0"/>
                  </a:cubicBezTo>
                  <a:close/>
                </a:path>
              </a:pathLst>
            </a:custGeom>
            <a:solidFill>
              <a:srgbClr val="EB9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1654;p53"/>
            <p:cNvSpPr/>
            <p:nvPr/>
          </p:nvSpPr>
          <p:spPr>
            <a:xfrm>
              <a:off x="3109900" y="2370775"/>
              <a:ext cx="96750" cy="170675"/>
            </a:xfrm>
            <a:custGeom>
              <a:avLst/>
              <a:gdLst/>
              <a:ahLst/>
              <a:cxnLst/>
              <a:rect l="l" t="t" r="r" b="b"/>
              <a:pathLst>
                <a:path w="3870" h="6827" extrusionOk="0">
                  <a:moveTo>
                    <a:pt x="2619" y="0"/>
                  </a:moveTo>
                  <a:cubicBezTo>
                    <a:pt x="1676" y="0"/>
                    <a:pt x="314" y="1859"/>
                    <a:pt x="0" y="4225"/>
                  </a:cubicBezTo>
                  <a:lnTo>
                    <a:pt x="134" y="6827"/>
                  </a:lnTo>
                  <a:lnTo>
                    <a:pt x="2602" y="6226"/>
                  </a:lnTo>
                  <a:cubicBezTo>
                    <a:pt x="1935" y="4625"/>
                    <a:pt x="3870" y="2524"/>
                    <a:pt x="3436" y="889"/>
                  </a:cubicBezTo>
                  <a:cubicBezTo>
                    <a:pt x="3279" y="271"/>
                    <a:pt x="2980" y="0"/>
                    <a:pt x="2619" y="0"/>
                  </a:cubicBezTo>
                  <a:close/>
                </a:path>
              </a:pathLst>
            </a:custGeom>
            <a:solidFill>
              <a:srgbClr val="EB9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1655;p53"/>
            <p:cNvSpPr/>
            <p:nvPr/>
          </p:nvSpPr>
          <p:spPr>
            <a:xfrm>
              <a:off x="2995650" y="2781600"/>
              <a:ext cx="200150" cy="21350"/>
            </a:xfrm>
            <a:custGeom>
              <a:avLst/>
              <a:gdLst/>
              <a:ahLst/>
              <a:cxnLst/>
              <a:rect l="l" t="t" r="r" b="b"/>
              <a:pathLst>
                <a:path w="8006" h="854" extrusionOk="0">
                  <a:moveTo>
                    <a:pt x="100" y="0"/>
                  </a:moveTo>
                  <a:cubicBezTo>
                    <a:pt x="0" y="0"/>
                    <a:pt x="0" y="134"/>
                    <a:pt x="67" y="167"/>
                  </a:cubicBezTo>
                  <a:cubicBezTo>
                    <a:pt x="1432" y="628"/>
                    <a:pt x="2853" y="853"/>
                    <a:pt x="4275" y="853"/>
                  </a:cubicBezTo>
                  <a:cubicBezTo>
                    <a:pt x="5530" y="853"/>
                    <a:pt x="6786" y="678"/>
                    <a:pt x="8006" y="334"/>
                  </a:cubicBezTo>
                  <a:cubicBezTo>
                    <a:pt x="8006" y="334"/>
                    <a:pt x="8006" y="267"/>
                    <a:pt x="8006" y="267"/>
                  </a:cubicBezTo>
                  <a:cubicBezTo>
                    <a:pt x="7002" y="382"/>
                    <a:pt x="5993" y="438"/>
                    <a:pt x="4985" y="438"/>
                  </a:cubicBezTo>
                  <a:cubicBezTo>
                    <a:pt x="3347" y="438"/>
                    <a:pt x="1711" y="290"/>
                    <a:pt x="10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1656;p53"/>
            <p:cNvSpPr/>
            <p:nvPr/>
          </p:nvSpPr>
          <p:spPr>
            <a:xfrm>
              <a:off x="2983325" y="2692225"/>
              <a:ext cx="220000" cy="32625"/>
            </a:xfrm>
            <a:custGeom>
              <a:avLst/>
              <a:gdLst/>
              <a:ahLst/>
              <a:cxnLst/>
              <a:rect l="l" t="t" r="r" b="b"/>
              <a:pathLst>
                <a:path w="8800" h="1305" extrusionOk="0">
                  <a:moveTo>
                    <a:pt x="88" y="1"/>
                  </a:moveTo>
                  <a:cubicBezTo>
                    <a:pt x="1" y="1"/>
                    <a:pt x="37" y="110"/>
                    <a:pt x="126" y="140"/>
                  </a:cubicBezTo>
                  <a:cubicBezTo>
                    <a:pt x="1729" y="951"/>
                    <a:pt x="3556" y="1305"/>
                    <a:pt x="5320" y="1305"/>
                  </a:cubicBezTo>
                  <a:cubicBezTo>
                    <a:pt x="6528" y="1305"/>
                    <a:pt x="7708" y="1139"/>
                    <a:pt x="8766" y="840"/>
                  </a:cubicBezTo>
                  <a:cubicBezTo>
                    <a:pt x="8799" y="840"/>
                    <a:pt x="8766" y="773"/>
                    <a:pt x="8766" y="773"/>
                  </a:cubicBezTo>
                  <a:cubicBezTo>
                    <a:pt x="8119" y="861"/>
                    <a:pt x="7346" y="902"/>
                    <a:pt x="6524" y="902"/>
                  </a:cubicBezTo>
                  <a:cubicBezTo>
                    <a:pt x="4210" y="902"/>
                    <a:pt x="1505" y="572"/>
                    <a:pt x="126" y="6"/>
                  </a:cubicBezTo>
                  <a:cubicBezTo>
                    <a:pt x="112" y="3"/>
                    <a:pt x="99" y="1"/>
                    <a:pt x="8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1657;p53"/>
            <p:cNvSpPr/>
            <p:nvPr/>
          </p:nvSpPr>
          <p:spPr>
            <a:xfrm>
              <a:off x="2980950" y="2603750"/>
              <a:ext cx="210700" cy="41600"/>
            </a:xfrm>
            <a:custGeom>
              <a:avLst/>
              <a:gdLst/>
              <a:ahLst/>
              <a:cxnLst/>
              <a:rect l="l" t="t" r="r" b="b"/>
              <a:pathLst>
                <a:path w="8428" h="1664" extrusionOk="0">
                  <a:moveTo>
                    <a:pt x="54" y="0"/>
                  </a:moveTo>
                  <a:cubicBezTo>
                    <a:pt x="12" y="0"/>
                    <a:pt x="1" y="49"/>
                    <a:pt x="55" y="76"/>
                  </a:cubicBezTo>
                  <a:cubicBezTo>
                    <a:pt x="1122" y="877"/>
                    <a:pt x="2390" y="1377"/>
                    <a:pt x="3724" y="1510"/>
                  </a:cubicBezTo>
                  <a:cubicBezTo>
                    <a:pt x="4367" y="1600"/>
                    <a:pt x="5091" y="1663"/>
                    <a:pt x="5820" y="1663"/>
                  </a:cubicBezTo>
                  <a:cubicBezTo>
                    <a:pt x="6716" y="1663"/>
                    <a:pt x="7621" y="1568"/>
                    <a:pt x="8394" y="1310"/>
                  </a:cubicBezTo>
                  <a:cubicBezTo>
                    <a:pt x="8427" y="1310"/>
                    <a:pt x="8427" y="1244"/>
                    <a:pt x="8394" y="1244"/>
                  </a:cubicBezTo>
                  <a:cubicBezTo>
                    <a:pt x="7806" y="1285"/>
                    <a:pt x="7222" y="1307"/>
                    <a:pt x="6643" y="1307"/>
                  </a:cubicBezTo>
                  <a:cubicBezTo>
                    <a:pt x="4395" y="1307"/>
                    <a:pt x="2210" y="964"/>
                    <a:pt x="88" y="9"/>
                  </a:cubicBezTo>
                  <a:cubicBezTo>
                    <a:pt x="75" y="3"/>
                    <a:pt x="64" y="0"/>
                    <a:pt x="5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1658;p53"/>
            <p:cNvSpPr/>
            <p:nvPr/>
          </p:nvSpPr>
          <p:spPr>
            <a:xfrm>
              <a:off x="1754750" y="2290825"/>
              <a:ext cx="695775" cy="752750"/>
            </a:xfrm>
            <a:custGeom>
              <a:avLst/>
              <a:gdLst/>
              <a:ahLst/>
              <a:cxnLst/>
              <a:rect l="l" t="t" r="r" b="b"/>
              <a:pathLst>
                <a:path w="27831" h="30110" extrusionOk="0">
                  <a:moveTo>
                    <a:pt x="20222" y="1"/>
                  </a:moveTo>
                  <a:cubicBezTo>
                    <a:pt x="19387" y="1"/>
                    <a:pt x="17701" y="1416"/>
                    <a:pt x="15612" y="3787"/>
                  </a:cubicBezTo>
                  <a:cubicBezTo>
                    <a:pt x="8240" y="12093"/>
                    <a:pt x="1" y="26103"/>
                    <a:pt x="3603" y="29005"/>
                  </a:cubicBezTo>
                  <a:cubicBezTo>
                    <a:pt x="4562" y="29782"/>
                    <a:pt x="6236" y="30109"/>
                    <a:pt x="8312" y="30109"/>
                  </a:cubicBezTo>
                  <a:cubicBezTo>
                    <a:pt x="13456" y="30109"/>
                    <a:pt x="21072" y="28099"/>
                    <a:pt x="26420" y="25936"/>
                  </a:cubicBezTo>
                  <a:cubicBezTo>
                    <a:pt x="27830" y="25378"/>
                    <a:pt x="24628" y="13016"/>
                    <a:pt x="23030" y="13016"/>
                  </a:cubicBezTo>
                  <a:cubicBezTo>
                    <a:pt x="23003" y="13016"/>
                    <a:pt x="22977" y="13020"/>
                    <a:pt x="22951" y="13027"/>
                  </a:cubicBezTo>
                  <a:cubicBezTo>
                    <a:pt x="20215" y="13794"/>
                    <a:pt x="15845" y="15662"/>
                    <a:pt x="15679" y="15695"/>
                  </a:cubicBezTo>
                  <a:cubicBezTo>
                    <a:pt x="15673" y="15697"/>
                    <a:pt x="15669" y="15698"/>
                    <a:pt x="15664" y="15698"/>
                  </a:cubicBezTo>
                  <a:cubicBezTo>
                    <a:pt x="15330" y="15698"/>
                    <a:pt x="17278" y="10779"/>
                    <a:pt x="19682" y="4821"/>
                  </a:cubicBezTo>
                  <a:cubicBezTo>
                    <a:pt x="21040" y="1449"/>
                    <a:pt x="21066" y="1"/>
                    <a:pt x="20222" y="1"/>
                  </a:cubicBezTo>
                  <a:close/>
                </a:path>
              </a:pathLst>
            </a:custGeom>
            <a:solidFill>
              <a:srgbClr val="EB9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1659;p53"/>
            <p:cNvSpPr/>
            <p:nvPr/>
          </p:nvSpPr>
          <p:spPr>
            <a:xfrm>
              <a:off x="2315150" y="2527850"/>
              <a:ext cx="418675" cy="428075"/>
            </a:xfrm>
            <a:custGeom>
              <a:avLst/>
              <a:gdLst/>
              <a:ahLst/>
              <a:cxnLst/>
              <a:rect l="l" t="t" r="r" b="b"/>
              <a:pathLst>
                <a:path w="16747" h="17123" extrusionOk="0">
                  <a:moveTo>
                    <a:pt x="10078" y="0"/>
                  </a:moveTo>
                  <a:cubicBezTo>
                    <a:pt x="7657" y="0"/>
                    <a:pt x="1" y="3813"/>
                    <a:pt x="1" y="3813"/>
                  </a:cubicBezTo>
                  <a:lnTo>
                    <a:pt x="2302" y="17122"/>
                  </a:lnTo>
                  <a:cubicBezTo>
                    <a:pt x="3570" y="17022"/>
                    <a:pt x="13110" y="15755"/>
                    <a:pt x="14111" y="14153"/>
                  </a:cubicBezTo>
                  <a:cubicBezTo>
                    <a:pt x="14444" y="13520"/>
                    <a:pt x="14545" y="12819"/>
                    <a:pt x="14411" y="12119"/>
                  </a:cubicBezTo>
                  <a:cubicBezTo>
                    <a:pt x="14411" y="12119"/>
                    <a:pt x="15946" y="11084"/>
                    <a:pt x="15879" y="10017"/>
                  </a:cubicBezTo>
                  <a:cubicBezTo>
                    <a:pt x="15812" y="9350"/>
                    <a:pt x="15512" y="8716"/>
                    <a:pt x="15078" y="8182"/>
                  </a:cubicBezTo>
                  <a:cubicBezTo>
                    <a:pt x="15078" y="8182"/>
                    <a:pt x="16746" y="7415"/>
                    <a:pt x="16546" y="6314"/>
                  </a:cubicBezTo>
                  <a:cubicBezTo>
                    <a:pt x="16379" y="5681"/>
                    <a:pt x="16046" y="5114"/>
                    <a:pt x="15545" y="4747"/>
                  </a:cubicBezTo>
                  <a:cubicBezTo>
                    <a:pt x="16112" y="4413"/>
                    <a:pt x="16513" y="3846"/>
                    <a:pt x="16546" y="3212"/>
                  </a:cubicBezTo>
                  <a:cubicBezTo>
                    <a:pt x="16713" y="1244"/>
                    <a:pt x="12109" y="243"/>
                    <a:pt x="10275" y="10"/>
                  </a:cubicBezTo>
                  <a:cubicBezTo>
                    <a:pt x="10214" y="3"/>
                    <a:pt x="10148" y="0"/>
                    <a:pt x="10078" y="0"/>
                  </a:cubicBezTo>
                  <a:close/>
                </a:path>
              </a:pathLst>
            </a:custGeom>
            <a:solidFill>
              <a:srgbClr val="EB9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1660;p53"/>
            <p:cNvSpPr/>
            <p:nvPr/>
          </p:nvSpPr>
          <p:spPr>
            <a:xfrm>
              <a:off x="2554500" y="2616475"/>
              <a:ext cx="150125" cy="30875"/>
            </a:xfrm>
            <a:custGeom>
              <a:avLst/>
              <a:gdLst/>
              <a:ahLst/>
              <a:cxnLst/>
              <a:rect l="l" t="t" r="r" b="b"/>
              <a:pathLst>
                <a:path w="6005" h="1235" extrusionOk="0">
                  <a:moveTo>
                    <a:pt x="34" y="1"/>
                  </a:moveTo>
                  <a:cubicBezTo>
                    <a:pt x="0" y="1"/>
                    <a:pt x="0" y="34"/>
                    <a:pt x="34" y="67"/>
                  </a:cubicBezTo>
                  <a:cubicBezTo>
                    <a:pt x="2002" y="234"/>
                    <a:pt x="3970" y="968"/>
                    <a:pt x="5938" y="1235"/>
                  </a:cubicBezTo>
                  <a:cubicBezTo>
                    <a:pt x="5971" y="1235"/>
                    <a:pt x="6005" y="1168"/>
                    <a:pt x="5938" y="1135"/>
                  </a:cubicBezTo>
                  <a:cubicBezTo>
                    <a:pt x="4037" y="434"/>
                    <a:pt x="2002" y="201"/>
                    <a:pt x="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1661;p53"/>
            <p:cNvSpPr/>
            <p:nvPr/>
          </p:nvSpPr>
          <p:spPr>
            <a:xfrm>
              <a:off x="2547000" y="2722600"/>
              <a:ext cx="145950" cy="10150"/>
            </a:xfrm>
            <a:custGeom>
              <a:avLst/>
              <a:gdLst/>
              <a:ahLst/>
              <a:cxnLst/>
              <a:rect l="l" t="t" r="r" b="b"/>
              <a:pathLst>
                <a:path w="5838" h="406" extrusionOk="0">
                  <a:moveTo>
                    <a:pt x="1489" y="0"/>
                  </a:moveTo>
                  <a:cubicBezTo>
                    <a:pt x="1001" y="0"/>
                    <a:pt x="517" y="9"/>
                    <a:pt x="33" y="25"/>
                  </a:cubicBezTo>
                  <a:cubicBezTo>
                    <a:pt x="0" y="25"/>
                    <a:pt x="0" y="92"/>
                    <a:pt x="33" y="92"/>
                  </a:cubicBezTo>
                  <a:cubicBezTo>
                    <a:pt x="1001" y="92"/>
                    <a:pt x="1968" y="159"/>
                    <a:pt x="2969" y="226"/>
                  </a:cubicBezTo>
                  <a:cubicBezTo>
                    <a:pt x="3436" y="259"/>
                    <a:pt x="3936" y="292"/>
                    <a:pt x="4403" y="326"/>
                  </a:cubicBezTo>
                  <a:cubicBezTo>
                    <a:pt x="4745" y="375"/>
                    <a:pt x="5087" y="406"/>
                    <a:pt x="5416" y="406"/>
                  </a:cubicBezTo>
                  <a:cubicBezTo>
                    <a:pt x="5536" y="406"/>
                    <a:pt x="5655" y="401"/>
                    <a:pt x="5771" y="392"/>
                  </a:cubicBezTo>
                  <a:cubicBezTo>
                    <a:pt x="5838" y="359"/>
                    <a:pt x="5838" y="259"/>
                    <a:pt x="5771" y="259"/>
                  </a:cubicBezTo>
                  <a:cubicBezTo>
                    <a:pt x="5412" y="148"/>
                    <a:pt x="5030" y="84"/>
                    <a:pt x="4643" y="84"/>
                  </a:cubicBezTo>
                  <a:cubicBezTo>
                    <a:pt x="4563" y="84"/>
                    <a:pt x="4483" y="86"/>
                    <a:pt x="4403" y="92"/>
                  </a:cubicBezTo>
                  <a:cubicBezTo>
                    <a:pt x="3936" y="59"/>
                    <a:pt x="3436" y="25"/>
                    <a:pt x="2969" y="25"/>
                  </a:cubicBezTo>
                  <a:cubicBezTo>
                    <a:pt x="2469" y="9"/>
                    <a:pt x="1977" y="0"/>
                    <a:pt x="148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1662;p53"/>
            <p:cNvSpPr/>
            <p:nvPr/>
          </p:nvSpPr>
          <p:spPr>
            <a:xfrm>
              <a:off x="2541975" y="2826625"/>
              <a:ext cx="132625" cy="7625"/>
            </a:xfrm>
            <a:custGeom>
              <a:avLst/>
              <a:gdLst/>
              <a:ahLst/>
              <a:cxnLst/>
              <a:rect l="l" t="t" r="r" b="b"/>
              <a:pathLst>
                <a:path w="5305" h="305" extrusionOk="0">
                  <a:moveTo>
                    <a:pt x="68" y="1"/>
                  </a:moveTo>
                  <a:cubicBezTo>
                    <a:pt x="1" y="1"/>
                    <a:pt x="1" y="68"/>
                    <a:pt x="68" y="68"/>
                  </a:cubicBezTo>
                  <a:cubicBezTo>
                    <a:pt x="968" y="134"/>
                    <a:pt x="1869" y="201"/>
                    <a:pt x="2770" y="234"/>
                  </a:cubicBezTo>
                  <a:lnTo>
                    <a:pt x="4071" y="268"/>
                  </a:lnTo>
                  <a:cubicBezTo>
                    <a:pt x="4223" y="293"/>
                    <a:pt x="4376" y="304"/>
                    <a:pt x="4529" y="304"/>
                  </a:cubicBezTo>
                  <a:cubicBezTo>
                    <a:pt x="4777" y="304"/>
                    <a:pt x="5024" y="276"/>
                    <a:pt x="5271" y="234"/>
                  </a:cubicBezTo>
                  <a:cubicBezTo>
                    <a:pt x="5271" y="234"/>
                    <a:pt x="5305" y="168"/>
                    <a:pt x="5305" y="168"/>
                  </a:cubicBezTo>
                  <a:cubicBezTo>
                    <a:pt x="4980" y="93"/>
                    <a:pt x="4673" y="55"/>
                    <a:pt x="4357" y="55"/>
                  </a:cubicBezTo>
                  <a:cubicBezTo>
                    <a:pt x="4252" y="55"/>
                    <a:pt x="4146" y="59"/>
                    <a:pt x="4037" y="68"/>
                  </a:cubicBezTo>
                  <a:lnTo>
                    <a:pt x="2703" y="68"/>
                  </a:lnTo>
                  <a:cubicBezTo>
                    <a:pt x="1836" y="68"/>
                    <a:pt x="935" y="34"/>
                    <a:pt x="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1663;p53"/>
            <p:cNvSpPr/>
            <p:nvPr/>
          </p:nvSpPr>
          <p:spPr>
            <a:xfrm>
              <a:off x="1757250" y="2284525"/>
              <a:ext cx="558775" cy="768275"/>
            </a:xfrm>
            <a:custGeom>
              <a:avLst/>
              <a:gdLst/>
              <a:ahLst/>
              <a:cxnLst/>
              <a:rect l="l" t="t" r="r" b="b"/>
              <a:pathLst>
                <a:path w="22351" h="30731" extrusionOk="0">
                  <a:moveTo>
                    <a:pt x="20149" y="1"/>
                  </a:moveTo>
                  <a:cubicBezTo>
                    <a:pt x="19894" y="1"/>
                    <a:pt x="19564" y="115"/>
                    <a:pt x="19148" y="370"/>
                  </a:cubicBezTo>
                  <a:cubicBezTo>
                    <a:pt x="13777" y="3672"/>
                    <a:pt x="1" y="23153"/>
                    <a:pt x="2536" y="28490"/>
                  </a:cubicBezTo>
                  <a:cubicBezTo>
                    <a:pt x="3328" y="30158"/>
                    <a:pt x="5560" y="30731"/>
                    <a:pt x="8255" y="30731"/>
                  </a:cubicBezTo>
                  <a:cubicBezTo>
                    <a:pt x="14183" y="30731"/>
                    <a:pt x="22350" y="27956"/>
                    <a:pt x="22350" y="27956"/>
                  </a:cubicBezTo>
                  <a:lnTo>
                    <a:pt x="20816" y="13412"/>
                  </a:lnTo>
                  <a:cubicBezTo>
                    <a:pt x="20816" y="13412"/>
                    <a:pt x="16617" y="15758"/>
                    <a:pt x="16179" y="15758"/>
                  </a:cubicBezTo>
                  <a:cubicBezTo>
                    <a:pt x="16162" y="15758"/>
                    <a:pt x="16151" y="15755"/>
                    <a:pt x="16146" y="15747"/>
                  </a:cubicBezTo>
                  <a:cubicBezTo>
                    <a:pt x="15979" y="15514"/>
                    <a:pt x="18648" y="8876"/>
                    <a:pt x="19715" y="6140"/>
                  </a:cubicBezTo>
                  <a:cubicBezTo>
                    <a:pt x="20626" y="3835"/>
                    <a:pt x="21633" y="1"/>
                    <a:pt x="20149" y="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1664;p53"/>
            <p:cNvSpPr/>
            <p:nvPr/>
          </p:nvSpPr>
          <p:spPr>
            <a:xfrm>
              <a:off x="1757250" y="2284525"/>
              <a:ext cx="558775" cy="768275"/>
            </a:xfrm>
            <a:custGeom>
              <a:avLst/>
              <a:gdLst/>
              <a:ahLst/>
              <a:cxnLst/>
              <a:rect l="l" t="t" r="r" b="b"/>
              <a:pathLst>
                <a:path w="22351" h="30731" extrusionOk="0">
                  <a:moveTo>
                    <a:pt x="20149" y="1"/>
                  </a:moveTo>
                  <a:cubicBezTo>
                    <a:pt x="19894" y="1"/>
                    <a:pt x="19564" y="115"/>
                    <a:pt x="19148" y="370"/>
                  </a:cubicBezTo>
                  <a:cubicBezTo>
                    <a:pt x="13777" y="3672"/>
                    <a:pt x="1" y="23153"/>
                    <a:pt x="2536" y="28490"/>
                  </a:cubicBezTo>
                  <a:cubicBezTo>
                    <a:pt x="3328" y="30158"/>
                    <a:pt x="5560" y="30731"/>
                    <a:pt x="8255" y="30731"/>
                  </a:cubicBezTo>
                  <a:cubicBezTo>
                    <a:pt x="14183" y="30731"/>
                    <a:pt x="22350" y="27956"/>
                    <a:pt x="22350" y="27956"/>
                  </a:cubicBezTo>
                  <a:lnTo>
                    <a:pt x="20816" y="13412"/>
                  </a:lnTo>
                  <a:cubicBezTo>
                    <a:pt x="20816" y="13412"/>
                    <a:pt x="16617" y="15758"/>
                    <a:pt x="16179" y="15758"/>
                  </a:cubicBezTo>
                  <a:cubicBezTo>
                    <a:pt x="16162" y="15758"/>
                    <a:pt x="16151" y="15755"/>
                    <a:pt x="16146" y="15747"/>
                  </a:cubicBezTo>
                  <a:cubicBezTo>
                    <a:pt x="15979" y="15514"/>
                    <a:pt x="18648" y="8876"/>
                    <a:pt x="19715" y="6140"/>
                  </a:cubicBezTo>
                  <a:cubicBezTo>
                    <a:pt x="20626" y="3835"/>
                    <a:pt x="21633" y="1"/>
                    <a:pt x="20149" y="1"/>
                  </a:cubicBezTo>
                  <a:close/>
                </a:path>
              </a:pathLst>
            </a:custGeom>
            <a:solidFill>
              <a:srgbClr val="000000">
                <a:alpha val="14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1665;p53"/>
            <p:cNvSpPr/>
            <p:nvPr/>
          </p:nvSpPr>
          <p:spPr>
            <a:xfrm>
              <a:off x="2225100" y="2671075"/>
              <a:ext cx="38850" cy="292475"/>
            </a:xfrm>
            <a:custGeom>
              <a:avLst/>
              <a:gdLst/>
              <a:ahLst/>
              <a:cxnLst/>
              <a:rect l="l" t="t" r="r" b="b"/>
              <a:pathLst>
                <a:path w="1554" h="11699" extrusionOk="0">
                  <a:moveTo>
                    <a:pt x="46" y="0"/>
                  </a:moveTo>
                  <a:cubicBezTo>
                    <a:pt x="21" y="0"/>
                    <a:pt x="0" y="43"/>
                    <a:pt x="0" y="118"/>
                  </a:cubicBezTo>
                  <a:cubicBezTo>
                    <a:pt x="100" y="1853"/>
                    <a:pt x="1134" y="9759"/>
                    <a:pt x="1468" y="11660"/>
                  </a:cubicBezTo>
                  <a:cubicBezTo>
                    <a:pt x="1468" y="11688"/>
                    <a:pt x="1486" y="11699"/>
                    <a:pt x="1504" y="11699"/>
                  </a:cubicBezTo>
                  <a:cubicBezTo>
                    <a:pt x="1529" y="11699"/>
                    <a:pt x="1554" y="11679"/>
                    <a:pt x="1535" y="11660"/>
                  </a:cubicBezTo>
                  <a:cubicBezTo>
                    <a:pt x="1301" y="9759"/>
                    <a:pt x="1201" y="5823"/>
                    <a:pt x="100" y="85"/>
                  </a:cubicBezTo>
                  <a:cubicBezTo>
                    <a:pt x="86" y="27"/>
                    <a:pt x="65" y="0"/>
                    <a:pt x="4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1666;p53"/>
            <p:cNvSpPr/>
            <p:nvPr/>
          </p:nvSpPr>
          <p:spPr>
            <a:xfrm>
              <a:off x="2003575" y="2619825"/>
              <a:ext cx="274925" cy="152025"/>
            </a:xfrm>
            <a:custGeom>
              <a:avLst/>
              <a:gdLst/>
              <a:ahLst/>
              <a:cxnLst/>
              <a:rect l="l" t="t" r="r" b="b"/>
              <a:pathLst>
                <a:path w="10997" h="6081" extrusionOk="0">
                  <a:moveTo>
                    <a:pt x="10863" y="0"/>
                  </a:moveTo>
                  <a:cubicBezTo>
                    <a:pt x="10362" y="200"/>
                    <a:pt x="9862" y="434"/>
                    <a:pt x="9395" y="667"/>
                  </a:cubicBezTo>
                  <a:cubicBezTo>
                    <a:pt x="8995" y="901"/>
                    <a:pt x="8561" y="1101"/>
                    <a:pt x="8127" y="1334"/>
                  </a:cubicBezTo>
                  <a:cubicBezTo>
                    <a:pt x="7227" y="1801"/>
                    <a:pt x="6293" y="2302"/>
                    <a:pt x="5392" y="2802"/>
                  </a:cubicBezTo>
                  <a:cubicBezTo>
                    <a:pt x="4491" y="3336"/>
                    <a:pt x="3591" y="3836"/>
                    <a:pt x="2690" y="4370"/>
                  </a:cubicBezTo>
                  <a:cubicBezTo>
                    <a:pt x="1790" y="4904"/>
                    <a:pt x="922" y="5471"/>
                    <a:pt x="55" y="6004"/>
                  </a:cubicBezTo>
                  <a:cubicBezTo>
                    <a:pt x="1" y="6031"/>
                    <a:pt x="34" y="6080"/>
                    <a:pt x="67" y="6080"/>
                  </a:cubicBezTo>
                  <a:cubicBezTo>
                    <a:pt x="74" y="6080"/>
                    <a:pt x="82" y="6078"/>
                    <a:pt x="88" y="6071"/>
                  </a:cubicBezTo>
                  <a:cubicBezTo>
                    <a:pt x="989" y="5537"/>
                    <a:pt x="1923" y="5104"/>
                    <a:pt x="2857" y="4603"/>
                  </a:cubicBezTo>
                  <a:lnTo>
                    <a:pt x="5559" y="3136"/>
                  </a:lnTo>
                  <a:cubicBezTo>
                    <a:pt x="6460" y="2669"/>
                    <a:pt x="7360" y="2168"/>
                    <a:pt x="8261" y="1701"/>
                  </a:cubicBezTo>
                  <a:lnTo>
                    <a:pt x="9562" y="968"/>
                  </a:lnTo>
                  <a:cubicBezTo>
                    <a:pt x="10062" y="734"/>
                    <a:pt x="10529" y="467"/>
                    <a:pt x="10963" y="167"/>
                  </a:cubicBezTo>
                  <a:cubicBezTo>
                    <a:pt x="10996" y="100"/>
                    <a:pt x="10963" y="0"/>
                    <a:pt x="1086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1667;p53"/>
            <p:cNvSpPr/>
            <p:nvPr/>
          </p:nvSpPr>
          <p:spPr>
            <a:xfrm>
              <a:off x="2153375" y="2482425"/>
              <a:ext cx="85075" cy="204750"/>
            </a:xfrm>
            <a:custGeom>
              <a:avLst/>
              <a:gdLst/>
              <a:ahLst/>
              <a:cxnLst/>
              <a:rect l="l" t="t" r="r" b="b"/>
              <a:pathLst>
                <a:path w="3403" h="8190" extrusionOk="0">
                  <a:moveTo>
                    <a:pt x="3286" y="1"/>
                  </a:moveTo>
                  <a:cubicBezTo>
                    <a:pt x="3278" y="1"/>
                    <a:pt x="3270" y="9"/>
                    <a:pt x="3270" y="26"/>
                  </a:cubicBezTo>
                  <a:cubicBezTo>
                    <a:pt x="2903" y="693"/>
                    <a:pt x="2602" y="1393"/>
                    <a:pt x="2336" y="2094"/>
                  </a:cubicBezTo>
                  <a:cubicBezTo>
                    <a:pt x="2069" y="2761"/>
                    <a:pt x="1768" y="3428"/>
                    <a:pt x="1502" y="4095"/>
                  </a:cubicBezTo>
                  <a:cubicBezTo>
                    <a:pt x="1268" y="4762"/>
                    <a:pt x="968" y="5429"/>
                    <a:pt x="701" y="6130"/>
                  </a:cubicBezTo>
                  <a:cubicBezTo>
                    <a:pt x="434" y="6764"/>
                    <a:pt x="201" y="7464"/>
                    <a:pt x="1" y="8165"/>
                  </a:cubicBezTo>
                  <a:cubicBezTo>
                    <a:pt x="1" y="8181"/>
                    <a:pt x="17" y="8190"/>
                    <a:pt x="34" y="8190"/>
                  </a:cubicBezTo>
                  <a:cubicBezTo>
                    <a:pt x="51" y="8190"/>
                    <a:pt x="67" y="8181"/>
                    <a:pt x="67" y="8165"/>
                  </a:cubicBezTo>
                  <a:cubicBezTo>
                    <a:pt x="434" y="7531"/>
                    <a:pt x="768" y="6830"/>
                    <a:pt x="1035" y="6130"/>
                  </a:cubicBezTo>
                  <a:cubicBezTo>
                    <a:pt x="1301" y="5463"/>
                    <a:pt x="1568" y="4762"/>
                    <a:pt x="1869" y="4095"/>
                  </a:cubicBezTo>
                  <a:cubicBezTo>
                    <a:pt x="1969" y="3828"/>
                    <a:pt x="2069" y="3528"/>
                    <a:pt x="2202" y="3261"/>
                  </a:cubicBezTo>
                  <a:cubicBezTo>
                    <a:pt x="2235" y="3195"/>
                    <a:pt x="2269" y="3128"/>
                    <a:pt x="2336" y="3061"/>
                  </a:cubicBezTo>
                  <a:cubicBezTo>
                    <a:pt x="2469" y="2894"/>
                    <a:pt x="2569" y="2728"/>
                    <a:pt x="2702" y="2527"/>
                  </a:cubicBezTo>
                  <a:cubicBezTo>
                    <a:pt x="2936" y="2160"/>
                    <a:pt x="3169" y="1760"/>
                    <a:pt x="3403" y="1360"/>
                  </a:cubicBezTo>
                  <a:cubicBezTo>
                    <a:pt x="3370" y="1327"/>
                    <a:pt x="3370" y="1327"/>
                    <a:pt x="3370" y="1327"/>
                  </a:cubicBezTo>
                  <a:cubicBezTo>
                    <a:pt x="3069" y="1693"/>
                    <a:pt x="2803" y="2060"/>
                    <a:pt x="2536" y="2427"/>
                  </a:cubicBezTo>
                  <a:cubicBezTo>
                    <a:pt x="2469" y="2494"/>
                    <a:pt x="2436" y="2561"/>
                    <a:pt x="2369" y="2627"/>
                  </a:cubicBezTo>
                  <a:cubicBezTo>
                    <a:pt x="2436" y="2427"/>
                    <a:pt x="2536" y="2261"/>
                    <a:pt x="2602" y="2060"/>
                  </a:cubicBezTo>
                  <a:cubicBezTo>
                    <a:pt x="2869" y="1393"/>
                    <a:pt x="3103" y="726"/>
                    <a:pt x="3303" y="26"/>
                  </a:cubicBezTo>
                  <a:cubicBezTo>
                    <a:pt x="3303" y="9"/>
                    <a:pt x="3295" y="1"/>
                    <a:pt x="328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1668;p53"/>
            <p:cNvSpPr/>
            <p:nvPr/>
          </p:nvSpPr>
          <p:spPr>
            <a:xfrm>
              <a:off x="1977425" y="2973200"/>
              <a:ext cx="340250" cy="81950"/>
            </a:xfrm>
            <a:custGeom>
              <a:avLst/>
              <a:gdLst/>
              <a:ahLst/>
              <a:cxnLst/>
              <a:rect l="l" t="t" r="r" b="b"/>
              <a:pathLst>
                <a:path w="13610" h="3278" extrusionOk="0">
                  <a:moveTo>
                    <a:pt x="13543" y="0"/>
                  </a:moveTo>
                  <a:cubicBezTo>
                    <a:pt x="13526" y="0"/>
                    <a:pt x="13510" y="25"/>
                    <a:pt x="13510" y="75"/>
                  </a:cubicBezTo>
                  <a:cubicBezTo>
                    <a:pt x="13476" y="209"/>
                    <a:pt x="13510" y="242"/>
                    <a:pt x="13476" y="309"/>
                  </a:cubicBezTo>
                  <a:cubicBezTo>
                    <a:pt x="12909" y="442"/>
                    <a:pt x="10741" y="1109"/>
                    <a:pt x="10207" y="1276"/>
                  </a:cubicBezTo>
                  <a:cubicBezTo>
                    <a:pt x="9107" y="1610"/>
                    <a:pt x="8006" y="1877"/>
                    <a:pt x="6872" y="2144"/>
                  </a:cubicBezTo>
                  <a:cubicBezTo>
                    <a:pt x="5771" y="2377"/>
                    <a:pt x="4637" y="2611"/>
                    <a:pt x="3469" y="2777"/>
                  </a:cubicBezTo>
                  <a:cubicBezTo>
                    <a:pt x="2335" y="2944"/>
                    <a:pt x="1201" y="3144"/>
                    <a:pt x="67" y="3211"/>
                  </a:cubicBezTo>
                  <a:cubicBezTo>
                    <a:pt x="0" y="3211"/>
                    <a:pt x="0" y="3278"/>
                    <a:pt x="67" y="3278"/>
                  </a:cubicBezTo>
                  <a:cubicBezTo>
                    <a:pt x="1234" y="3211"/>
                    <a:pt x="2369" y="3178"/>
                    <a:pt x="3536" y="3044"/>
                  </a:cubicBezTo>
                  <a:cubicBezTo>
                    <a:pt x="4704" y="2911"/>
                    <a:pt x="5804" y="2744"/>
                    <a:pt x="6938" y="2510"/>
                  </a:cubicBezTo>
                  <a:cubicBezTo>
                    <a:pt x="8073" y="2277"/>
                    <a:pt x="9207" y="1977"/>
                    <a:pt x="10341" y="1643"/>
                  </a:cubicBezTo>
                  <a:cubicBezTo>
                    <a:pt x="10908" y="1476"/>
                    <a:pt x="11442" y="1276"/>
                    <a:pt x="12009" y="1076"/>
                  </a:cubicBezTo>
                  <a:cubicBezTo>
                    <a:pt x="12542" y="909"/>
                    <a:pt x="13076" y="709"/>
                    <a:pt x="13543" y="442"/>
                  </a:cubicBezTo>
                  <a:cubicBezTo>
                    <a:pt x="13610" y="442"/>
                    <a:pt x="13610" y="376"/>
                    <a:pt x="13610" y="342"/>
                  </a:cubicBezTo>
                  <a:lnTo>
                    <a:pt x="13577" y="75"/>
                  </a:lnTo>
                  <a:cubicBezTo>
                    <a:pt x="13577" y="25"/>
                    <a:pt x="13560" y="0"/>
                    <a:pt x="1354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1669;p53"/>
            <p:cNvSpPr/>
            <p:nvPr/>
          </p:nvSpPr>
          <p:spPr>
            <a:xfrm>
              <a:off x="2278475" y="2129075"/>
              <a:ext cx="165975" cy="240450"/>
            </a:xfrm>
            <a:custGeom>
              <a:avLst/>
              <a:gdLst/>
              <a:ahLst/>
              <a:cxnLst/>
              <a:rect l="l" t="t" r="r" b="b"/>
              <a:pathLst>
                <a:path w="6639" h="9618" extrusionOk="0">
                  <a:moveTo>
                    <a:pt x="651" y="0"/>
                  </a:moveTo>
                  <a:cubicBezTo>
                    <a:pt x="618" y="0"/>
                    <a:pt x="601" y="5"/>
                    <a:pt x="601" y="16"/>
                  </a:cubicBezTo>
                  <a:cubicBezTo>
                    <a:pt x="601" y="984"/>
                    <a:pt x="0" y="5820"/>
                    <a:pt x="67" y="5920"/>
                  </a:cubicBezTo>
                  <a:cubicBezTo>
                    <a:pt x="943" y="7578"/>
                    <a:pt x="3109" y="9617"/>
                    <a:pt x="4558" y="9617"/>
                  </a:cubicBezTo>
                  <a:cubicBezTo>
                    <a:pt x="4654" y="9617"/>
                    <a:pt x="4748" y="9608"/>
                    <a:pt x="4837" y="9590"/>
                  </a:cubicBezTo>
                  <a:cubicBezTo>
                    <a:pt x="6205" y="9289"/>
                    <a:pt x="6004" y="5453"/>
                    <a:pt x="6004" y="5287"/>
                  </a:cubicBezTo>
                  <a:cubicBezTo>
                    <a:pt x="6071" y="4052"/>
                    <a:pt x="6271" y="2785"/>
                    <a:pt x="6638" y="1584"/>
                  </a:cubicBezTo>
                  <a:cubicBezTo>
                    <a:pt x="6638" y="1584"/>
                    <a:pt x="1230" y="0"/>
                    <a:pt x="651" y="0"/>
                  </a:cubicBezTo>
                  <a:close/>
                </a:path>
              </a:pathLst>
            </a:custGeom>
            <a:solidFill>
              <a:srgbClr val="EB9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1670;p53"/>
            <p:cNvSpPr/>
            <p:nvPr/>
          </p:nvSpPr>
          <p:spPr>
            <a:xfrm>
              <a:off x="2298475" y="2129475"/>
              <a:ext cx="145975" cy="144275"/>
            </a:xfrm>
            <a:custGeom>
              <a:avLst/>
              <a:gdLst/>
              <a:ahLst/>
              <a:cxnLst/>
              <a:rect l="l" t="t" r="r" b="b"/>
              <a:pathLst>
                <a:path w="5839" h="5771" extrusionOk="0">
                  <a:moveTo>
                    <a:pt x="1" y="0"/>
                  </a:moveTo>
                  <a:lnTo>
                    <a:pt x="1" y="0"/>
                  </a:lnTo>
                  <a:cubicBezTo>
                    <a:pt x="268" y="1568"/>
                    <a:pt x="1302" y="5638"/>
                    <a:pt x="4604" y="5771"/>
                  </a:cubicBezTo>
                  <a:cubicBezTo>
                    <a:pt x="4804" y="5771"/>
                    <a:pt x="5004" y="5771"/>
                    <a:pt x="5204" y="5738"/>
                  </a:cubicBezTo>
                  <a:lnTo>
                    <a:pt x="5204" y="5437"/>
                  </a:lnTo>
                  <a:lnTo>
                    <a:pt x="5204" y="5404"/>
                  </a:lnTo>
                  <a:lnTo>
                    <a:pt x="5204" y="5271"/>
                  </a:lnTo>
                  <a:cubicBezTo>
                    <a:pt x="5204" y="4637"/>
                    <a:pt x="5304" y="4003"/>
                    <a:pt x="5405" y="3369"/>
                  </a:cubicBezTo>
                  <a:cubicBezTo>
                    <a:pt x="5538" y="2769"/>
                    <a:pt x="5671" y="2235"/>
                    <a:pt x="5738" y="1935"/>
                  </a:cubicBezTo>
                  <a:cubicBezTo>
                    <a:pt x="5805" y="1735"/>
                    <a:pt x="5838" y="1601"/>
                    <a:pt x="5838" y="1601"/>
                  </a:cubicBezTo>
                  <a:lnTo>
                    <a:pt x="5805" y="1568"/>
                  </a:lnTo>
                  <a:lnTo>
                    <a:pt x="5705" y="1535"/>
                  </a:lnTo>
                  <a:lnTo>
                    <a:pt x="5471" y="1468"/>
                  </a:lnTo>
                  <a:lnTo>
                    <a:pt x="4971" y="1334"/>
                  </a:lnTo>
                  <a:lnTo>
                    <a:pt x="4871" y="1301"/>
                  </a:lnTo>
                  <a:lnTo>
                    <a:pt x="4671" y="1234"/>
                  </a:lnTo>
                  <a:cubicBezTo>
                    <a:pt x="4537" y="1201"/>
                    <a:pt x="4404" y="1168"/>
                    <a:pt x="4270" y="1134"/>
                  </a:cubicBezTo>
                  <a:lnTo>
                    <a:pt x="3837" y="1001"/>
                  </a:lnTo>
                  <a:lnTo>
                    <a:pt x="2769" y="701"/>
                  </a:lnTo>
                  <a:lnTo>
                    <a:pt x="2302" y="567"/>
                  </a:lnTo>
                  <a:cubicBezTo>
                    <a:pt x="1802" y="434"/>
                    <a:pt x="1335" y="300"/>
                    <a:pt x="901" y="200"/>
                  </a:cubicBezTo>
                  <a:lnTo>
                    <a:pt x="701" y="167"/>
                  </a:lnTo>
                  <a:cubicBezTo>
                    <a:pt x="468" y="100"/>
                    <a:pt x="268" y="67"/>
                    <a:pt x="101" y="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1671;p53"/>
            <p:cNvSpPr/>
            <p:nvPr/>
          </p:nvSpPr>
          <p:spPr>
            <a:xfrm>
              <a:off x="2264300" y="1873300"/>
              <a:ext cx="285225" cy="369000"/>
            </a:xfrm>
            <a:custGeom>
              <a:avLst/>
              <a:gdLst/>
              <a:ahLst/>
              <a:cxnLst/>
              <a:rect l="l" t="t" r="r" b="b"/>
              <a:pathLst>
                <a:path w="11409" h="14760" extrusionOk="0">
                  <a:moveTo>
                    <a:pt x="5747" y="0"/>
                  </a:moveTo>
                  <a:cubicBezTo>
                    <a:pt x="3716" y="0"/>
                    <a:pt x="1619" y="1089"/>
                    <a:pt x="834" y="3042"/>
                  </a:cubicBezTo>
                  <a:cubicBezTo>
                    <a:pt x="0" y="5144"/>
                    <a:pt x="600" y="11381"/>
                    <a:pt x="2001" y="12916"/>
                  </a:cubicBezTo>
                  <a:cubicBezTo>
                    <a:pt x="3091" y="14077"/>
                    <a:pt x="4629" y="14759"/>
                    <a:pt x="6116" y="14759"/>
                  </a:cubicBezTo>
                  <a:cubicBezTo>
                    <a:pt x="7406" y="14759"/>
                    <a:pt x="8657" y="14245"/>
                    <a:pt x="9540" y="13083"/>
                  </a:cubicBezTo>
                  <a:cubicBezTo>
                    <a:pt x="11408" y="10647"/>
                    <a:pt x="10474" y="2475"/>
                    <a:pt x="8906" y="1107"/>
                  </a:cubicBezTo>
                  <a:cubicBezTo>
                    <a:pt x="8045" y="355"/>
                    <a:pt x="6907" y="0"/>
                    <a:pt x="5747" y="0"/>
                  </a:cubicBezTo>
                  <a:close/>
                </a:path>
              </a:pathLst>
            </a:custGeom>
            <a:solidFill>
              <a:srgbClr val="EB9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1672;p53"/>
            <p:cNvSpPr/>
            <p:nvPr/>
          </p:nvSpPr>
          <p:spPr>
            <a:xfrm>
              <a:off x="2420225" y="2052750"/>
              <a:ext cx="11700" cy="29200"/>
            </a:xfrm>
            <a:custGeom>
              <a:avLst/>
              <a:gdLst/>
              <a:ahLst/>
              <a:cxnLst/>
              <a:rect l="l" t="t" r="r" b="b"/>
              <a:pathLst>
                <a:path w="468" h="1168" extrusionOk="0">
                  <a:moveTo>
                    <a:pt x="334" y="0"/>
                  </a:moveTo>
                  <a:cubicBezTo>
                    <a:pt x="334" y="0"/>
                    <a:pt x="301" y="34"/>
                    <a:pt x="301" y="34"/>
                  </a:cubicBezTo>
                  <a:cubicBezTo>
                    <a:pt x="368" y="467"/>
                    <a:pt x="368" y="968"/>
                    <a:pt x="1" y="1134"/>
                  </a:cubicBezTo>
                  <a:lnTo>
                    <a:pt x="1" y="1168"/>
                  </a:lnTo>
                  <a:cubicBezTo>
                    <a:pt x="468" y="1034"/>
                    <a:pt x="468" y="401"/>
                    <a:pt x="3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1673;p53"/>
            <p:cNvSpPr/>
            <p:nvPr/>
          </p:nvSpPr>
          <p:spPr>
            <a:xfrm>
              <a:off x="2400425" y="2042725"/>
              <a:ext cx="34650" cy="34250"/>
            </a:xfrm>
            <a:custGeom>
              <a:avLst/>
              <a:gdLst/>
              <a:ahLst/>
              <a:cxnLst/>
              <a:rect l="l" t="t" r="r" b="b"/>
              <a:pathLst>
                <a:path w="1386" h="1370" extrusionOk="0">
                  <a:moveTo>
                    <a:pt x="713" y="0"/>
                  </a:moveTo>
                  <a:cubicBezTo>
                    <a:pt x="706" y="0"/>
                    <a:pt x="700" y="1"/>
                    <a:pt x="693" y="1"/>
                  </a:cubicBezTo>
                  <a:cubicBezTo>
                    <a:pt x="1" y="34"/>
                    <a:pt x="123" y="1369"/>
                    <a:pt x="737" y="1369"/>
                  </a:cubicBezTo>
                  <a:cubicBezTo>
                    <a:pt x="744" y="1369"/>
                    <a:pt x="752" y="1369"/>
                    <a:pt x="759" y="1369"/>
                  </a:cubicBezTo>
                  <a:cubicBezTo>
                    <a:pt x="1386" y="1336"/>
                    <a:pt x="1263" y="0"/>
                    <a:pt x="71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1674;p53"/>
            <p:cNvSpPr/>
            <p:nvPr/>
          </p:nvSpPr>
          <p:spPr>
            <a:xfrm>
              <a:off x="2488625" y="2049400"/>
              <a:ext cx="15025" cy="26725"/>
            </a:xfrm>
            <a:custGeom>
              <a:avLst/>
              <a:gdLst/>
              <a:ahLst/>
              <a:cxnLst/>
              <a:rect l="l" t="t" r="r" b="b"/>
              <a:pathLst>
                <a:path w="601" h="1069" extrusionOk="0">
                  <a:moveTo>
                    <a:pt x="33" y="1"/>
                  </a:moveTo>
                  <a:cubicBezTo>
                    <a:pt x="0" y="401"/>
                    <a:pt x="100" y="1035"/>
                    <a:pt x="601" y="1068"/>
                  </a:cubicBezTo>
                  <a:cubicBezTo>
                    <a:pt x="200" y="935"/>
                    <a:pt x="100" y="468"/>
                    <a:pt x="67" y="34"/>
                  </a:cubicBezTo>
                  <a:cubicBezTo>
                    <a:pt x="67" y="1"/>
                    <a:pt x="33" y="1"/>
                    <a:pt x="3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1675;p53"/>
            <p:cNvSpPr/>
            <p:nvPr/>
          </p:nvSpPr>
          <p:spPr>
            <a:xfrm>
              <a:off x="2484950" y="2037600"/>
              <a:ext cx="33975" cy="33650"/>
            </a:xfrm>
            <a:custGeom>
              <a:avLst/>
              <a:gdLst/>
              <a:ahLst/>
              <a:cxnLst/>
              <a:rect l="l" t="t" r="r" b="b"/>
              <a:pathLst>
                <a:path w="1359" h="1346" extrusionOk="0">
                  <a:moveTo>
                    <a:pt x="618" y="1"/>
                  </a:moveTo>
                  <a:cubicBezTo>
                    <a:pt x="595" y="1"/>
                    <a:pt x="571" y="2"/>
                    <a:pt x="547" y="6"/>
                  </a:cubicBezTo>
                  <a:cubicBezTo>
                    <a:pt x="1" y="102"/>
                    <a:pt x="105" y="1346"/>
                    <a:pt x="681" y="1346"/>
                  </a:cubicBezTo>
                  <a:cubicBezTo>
                    <a:pt x="702" y="1346"/>
                    <a:pt x="725" y="1344"/>
                    <a:pt x="748" y="1340"/>
                  </a:cubicBezTo>
                  <a:cubicBezTo>
                    <a:pt x="1358" y="1244"/>
                    <a:pt x="1226" y="1"/>
                    <a:pt x="61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1676;p53"/>
            <p:cNvSpPr/>
            <p:nvPr/>
          </p:nvSpPr>
          <p:spPr>
            <a:xfrm>
              <a:off x="2391350" y="2002700"/>
              <a:ext cx="38075" cy="26175"/>
            </a:xfrm>
            <a:custGeom>
              <a:avLst/>
              <a:gdLst/>
              <a:ahLst/>
              <a:cxnLst/>
              <a:rect l="l" t="t" r="r" b="b"/>
              <a:pathLst>
                <a:path w="1523" h="1047" extrusionOk="0">
                  <a:moveTo>
                    <a:pt x="1010" y="1"/>
                  </a:moveTo>
                  <a:cubicBezTo>
                    <a:pt x="881" y="1"/>
                    <a:pt x="756" y="34"/>
                    <a:pt x="655" y="101"/>
                  </a:cubicBezTo>
                  <a:cubicBezTo>
                    <a:pt x="389" y="201"/>
                    <a:pt x="188" y="401"/>
                    <a:pt x="88" y="601"/>
                  </a:cubicBezTo>
                  <a:cubicBezTo>
                    <a:pt x="0" y="837"/>
                    <a:pt x="172" y="1046"/>
                    <a:pt x="374" y="1046"/>
                  </a:cubicBezTo>
                  <a:cubicBezTo>
                    <a:pt x="401" y="1046"/>
                    <a:pt x="428" y="1043"/>
                    <a:pt x="455" y="1035"/>
                  </a:cubicBezTo>
                  <a:cubicBezTo>
                    <a:pt x="655" y="968"/>
                    <a:pt x="789" y="868"/>
                    <a:pt x="956" y="801"/>
                  </a:cubicBezTo>
                  <a:cubicBezTo>
                    <a:pt x="1156" y="735"/>
                    <a:pt x="1323" y="635"/>
                    <a:pt x="1456" y="468"/>
                  </a:cubicBezTo>
                  <a:cubicBezTo>
                    <a:pt x="1523" y="334"/>
                    <a:pt x="1489" y="201"/>
                    <a:pt x="1389" y="101"/>
                  </a:cubicBezTo>
                  <a:cubicBezTo>
                    <a:pt x="1273" y="34"/>
                    <a:pt x="1139" y="1"/>
                    <a:pt x="1010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1677;p53"/>
            <p:cNvSpPr/>
            <p:nvPr/>
          </p:nvSpPr>
          <p:spPr>
            <a:xfrm>
              <a:off x="2480275" y="1997175"/>
              <a:ext cx="40675" cy="22300"/>
            </a:xfrm>
            <a:custGeom>
              <a:avLst/>
              <a:gdLst/>
              <a:ahLst/>
              <a:cxnLst/>
              <a:rect l="l" t="t" r="r" b="b"/>
              <a:pathLst>
                <a:path w="1627" h="892" extrusionOk="0">
                  <a:moveTo>
                    <a:pt x="631" y="1"/>
                  </a:moveTo>
                  <a:cubicBezTo>
                    <a:pt x="425" y="1"/>
                    <a:pt x="232" y="91"/>
                    <a:pt x="101" y="222"/>
                  </a:cubicBezTo>
                  <a:cubicBezTo>
                    <a:pt x="1" y="322"/>
                    <a:pt x="1" y="489"/>
                    <a:pt x="101" y="589"/>
                  </a:cubicBezTo>
                  <a:cubicBezTo>
                    <a:pt x="234" y="722"/>
                    <a:pt x="434" y="789"/>
                    <a:pt x="634" y="789"/>
                  </a:cubicBezTo>
                  <a:cubicBezTo>
                    <a:pt x="801" y="822"/>
                    <a:pt x="1001" y="856"/>
                    <a:pt x="1201" y="889"/>
                  </a:cubicBezTo>
                  <a:cubicBezTo>
                    <a:pt x="1215" y="891"/>
                    <a:pt x="1229" y="892"/>
                    <a:pt x="1242" y="892"/>
                  </a:cubicBezTo>
                  <a:cubicBezTo>
                    <a:pt x="1485" y="892"/>
                    <a:pt x="1626" y="610"/>
                    <a:pt x="1468" y="389"/>
                  </a:cubicBezTo>
                  <a:cubicBezTo>
                    <a:pt x="1301" y="189"/>
                    <a:pt x="1068" y="55"/>
                    <a:pt x="801" y="22"/>
                  </a:cubicBezTo>
                  <a:cubicBezTo>
                    <a:pt x="744" y="7"/>
                    <a:pt x="687" y="1"/>
                    <a:pt x="631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1678;p53"/>
            <p:cNvSpPr/>
            <p:nvPr/>
          </p:nvSpPr>
          <p:spPr>
            <a:xfrm>
              <a:off x="2425225" y="2151600"/>
              <a:ext cx="22550" cy="9575"/>
            </a:xfrm>
            <a:custGeom>
              <a:avLst/>
              <a:gdLst/>
              <a:ahLst/>
              <a:cxnLst/>
              <a:rect l="l" t="t" r="r" b="b"/>
              <a:pathLst>
                <a:path w="902" h="383" extrusionOk="0">
                  <a:moveTo>
                    <a:pt x="26" y="1"/>
                  </a:moveTo>
                  <a:cubicBezTo>
                    <a:pt x="16" y="1"/>
                    <a:pt x="1" y="16"/>
                    <a:pt x="1" y="16"/>
                  </a:cubicBezTo>
                  <a:cubicBezTo>
                    <a:pt x="34" y="216"/>
                    <a:pt x="168" y="349"/>
                    <a:pt x="368" y="383"/>
                  </a:cubicBezTo>
                  <a:cubicBezTo>
                    <a:pt x="568" y="383"/>
                    <a:pt x="768" y="283"/>
                    <a:pt x="868" y="116"/>
                  </a:cubicBezTo>
                  <a:cubicBezTo>
                    <a:pt x="902" y="83"/>
                    <a:pt x="868" y="83"/>
                    <a:pt x="868" y="83"/>
                  </a:cubicBezTo>
                  <a:cubicBezTo>
                    <a:pt x="735" y="149"/>
                    <a:pt x="568" y="216"/>
                    <a:pt x="435" y="216"/>
                  </a:cubicBezTo>
                  <a:cubicBezTo>
                    <a:pt x="268" y="216"/>
                    <a:pt x="168" y="83"/>
                    <a:pt x="34" y="16"/>
                  </a:cubicBezTo>
                  <a:cubicBezTo>
                    <a:pt x="34" y="5"/>
                    <a:pt x="31" y="1"/>
                    <a:pt x="2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1679;p53"/>
            <p:cNvSpPr/>
            <p:nvPr/>
          </p:nvSpPr>
          <p:spPr>
            <a:xfrm>
              <a:off x="2434400" y="2001250"/>
              <a:ext cx="61975" cy="132200"/>
            </a:xfrm>
            <a:custGeom>
              <a:avLst/>
              <a:gdLst/>
              <a:ahLst/>
              <a:cxnLst/>
              <a:rect l="l" t="t" r="r" b="b"/>
              <a:pathLst>
                <a:path w="2479" h="5288" extrusionOk="0">
                  <a:moveTo>
                    <a:pt x="1519" y="0"/>
                  </a:moveTo>
                  <a:cubicBezTo>
                    <a:pt x="1494" y="0"/>
                    <a:pt x="1469" y="9"/>
                    <a:pt x="1469" y="26"/>
                  </a:cubicBezTo>
                  <a:cubicBezTo>
                    <a:pt x="1602" y="1393"/>
                    <a:pt x="2002" y="2694"/>
                    <a:pt x="2136" y="4062"/>
                  </a:cubicBezTo>
                  <a:cubicBezTo>
                    <a:pt x="1936" y="3995"/>
                    <a:pt x="1702" y="3928"/>
                    <a:pt x="1469" y="3928"/>
                  </a:cubicBezTo>
                  <a:cubicBezTo>
                    <a:pt x="1402" y="3928"/>
                    <a:pt x="1602" y="4862"/>
                    <a:pt x="1602" y="4996"/>
                  </a:cubicBezTo>
                  <a:cubicBezTo>
                    <a:pt x="1471" y="5020"/>
                    <a:pt x="1339" y="5033"/>
                    <a:pt x="1206" y="5033"/>
                  </a:cubicBezTo>
                  <a:cubicBezTo>
                    <a:pt x="798" y="5033"/>
                    <a:pt x="395" y="4914"/>
                    <a:pt x="68" y="4662"/>
                  </a:cubicBezTo>
                  <a:cubicBezTo>
                    <a:pt x="34" y="4662"/>
                    <a:pt x="1" y="4696"/>
                    <a:pt x="34" y="4729"/>
                  </a:cubicBezTo>
                  <a:cubicBezTo>
                    <a:pt x="268" y="5029"/>
                    <a:pt x="635" y="5229"/>
                    <a:pt x="1035" y="5263"/>
                  </a:cubicBezTo>
                  <a:cubicBezTo>
                    <a:pt x="1118" y="5279"/>
                    <a:pt x="1202" y="5288"/>
                    <a:pt x="1289" y="5288"/>
                  </a:cubicBezTo>
                  <a:cubicBezTo>
                    <a:pt x="1377" y="5288"/>
                    <a:pt x="1469" y="5279"/>
                    <a:pt x="1569" y="5263"/>
                  </a:cubicBezTo>
                  <a:lnTo>
                    <a:pt x="1735" y="5263"/>
                  </a:lnTo>
                  <a:cubicBezTo>
                    <a:pt x="1802" y="5229"/>
                    <a:pt x="1836" y="5196"/>
                    <a:pt x="1836" y="5163"/>
                  </a:cubicBezTo>
                  <a:cubicBezTo>
                    <a:pt x="1836" y="5129"/>
                    <a:pt x="1836" y="5129"/>
                    <a:pt x="1836" y="5096"/>
                  </a:cubicBezTo>
                  <a:lnTo>
                    <a:pt x="1836" y="5062"/>
                  </a:lnTo>
                  <a:cubicBezTo>
                    <a:pt x="1836" y="4762"/>
                    <a:pt x="1735" y="4229"/>
                    <a:pt x="1735" y="4229"/>
                  </a:cubicBezTo>
                  <a:lnTo>
                    <a:pt x="1735" y="4229"/>
                  </a:lnTo>
                  <a:cubicBezTo>
                    <a:pt x="1831" y="4276"/>
                    <a:pt x="2186" y="4393"/>
                    <a:pt x="2365" y="4393"/>
                  </a:cubicBezTo>
                  <a:cubicBezTo>
                    <a:pt x="2435" y="4393"/>
                    <a:pt x="2479" y="4375"/>
                    <a:pt x="2469" y="4329"/>
                  </a:cubicBezTo>
                  <a:cubicBezTo>
                    <a:pt x="2303" y="2894"/>
                    <a:pt x="2002" y="1427"/>
                    <a:pt x="1569" y="26"/>
                  </a:cubicBezTo>
                  <a:cubicBezTo>
                    <a:pt x="1569" y="9"/>
                    <a:pt x="1544" y="0"/>
                    <a:pt x="151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1680;p53"/>
            <p:cNvSpPr/>
            <p:nvPr/>
          </p:nvSpPr>
          <p:spPr>
            <a:xfrm>
              <a:off x="2431075" y="2118625"/>
              <a:ext cx="37550" cy="27050"/>
            </a:xfrm>
            <a:custGeom>
              <a:avLst/>
              <a:gdLst/>
              <a:ahLst/>
              <a:cxnLst/>
              <a:rect l="l" t="t" r="r" b="b"/>
              <a:pathLst>
                <a:path w="1502" h="1082" extrusionOk="0">
                  <a:moveTo>
                    <a:pt x="167" y="1"/>
                  </a:moveTo>
                  <a:cubicBezTo>
                    <a:pt x="101" y="134"/>
                    <a:pt x="67" y="267"/>
                    <a:pt x="34" y="434"/>
                  </a:cubicBezTo>
                  <a:cubicBezTo>
                    <a:pt x="0" y="701"/>
                    <a:pt x="34" y="1001"/>
                    <a:pt x="367" y="1068"/>
                  </a:cubicBezTo>
                  <a:cubicBezTo>
                    <a:pt x="412" y="1077"/>
                    <a:pt x="457" y="1081"/>
                    <a:pt x="501" y="1081"/>
                  </a:cubicBezTo>
                  <a:cubicBezTo>
                    <a:pt x="621" y="1081"/>
                    <a:pt x="737" y="1050"/>
                    <a:pt x="834" y="1001"/>
                  </a:cubicBezTo>
                  <a:cubicBezTo>
                    <a:pt x="1101" y="868"/>
                    <a:pt x="1335" y="668"/>
                    <a:pt x="1502" y="401"/>
                  </a:cubicBezTo>
                  <a:lnTo>
                    <a:pt x="1502" y="401"/>
                  </a:lnTo>
                  <a:cubicBezTo>
                    <a:pt x="1459" y="404"/>
                    <a:pt x="1417" y="405"/>
                    <a:pt x="1374" y="405"/>
                  </a:cubicBezTo>
                  <a:cubicBezTo>
                    <a:pt x="922" y="405"/>
                    <a:pt x="503" y="245"/>
                    <a:pt x="16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1681;p53"/>
            <p:cNvSpPr/>
            <p:nvPr/>
          </p:nvSpPr>
          <p:spPr>
            <a:xfrm>
              <a:off x="2431075" y="2129375"/>
              <a:ext cx="20875" cy="16300"/>
            </a:xfrm>
            <a:custGeom>
              <a:avLst/>
              <a:gdLst/>
              <a:ahLst/>
              <a:cxnLst/>
              <a:rect l="l" t="t" r="r" b="b"/>
              <a:pathLst>
                <a:path w="835" h="652" extrusionOk="0">
                  <a:moveTo>
                    <a:pt x="103" y="1"/>
                  </a:moveTo>
                  <a:cubicBezTo>
                    <a:pt x="80" y="1"/>
                    <a:pt x="57" y="2"/>
                    <a:pt x="34" y="4"/>
                  </a:cubicBezTo>
                  <a:cubicBezTo>
                    <a:pt x="0" y="271"/>
                    <a:pt x="34" y="571"/>
                    <a:pt x="367" y="638"/>
                  </a:cubicBezTo>
                  <a:cubicBezTo>
                    <a:pt x="412" y="647"/>
                    <a:pt x="457" y="651"/>
                    <a:pt x="501" y="651"/>
                  </a:cubicBezTo>
                  <a:cubicBezTo>
                    <a:pt x="621" y="651"/>
                    <a:pt x="737" y="620"/>
                    <a:pt x="834" y="571"/>
                  </a:cubicBezTo>
                  <a:cubicBezTo>
                    <a:pt x="741" y="228"/>
                    <a:pt x="442" y="1"/>
                    <a:pt x="103" y="1"/>
                  </a:cubicBezTo>
                  <a:close/>
                </a:path>
              </a:pathLst>
            </a:custGeom>
            <a:solidFill>
              <a:srgbClr val="FF9A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1682;p53"/>
            <p:cNvSpPr/>
            <p:nvPr/>
          </p:nvSpPr>
          <p:spPr>
            <a:xfrm>
              <a:off x="2388550" y="1977700"/>
              <a:ext cx="127525" cy="14200"/>
            </a:xfrm>
            <a:custGeom>
              <a:avLst/>
              <a:gdLst/>
              <a:ahLst/>
              <a:cxnLst/>
              <a:rect l="l" t="t" r="r" b="b"/>
              <a:pathLst>
                <a:path w="5101" h="568" extrusionOk="0">
                  <a:moveTo>
                    <a:pt x="5071" y="234"/>
                  </a:moveTo>
                  <a:cubicBezTo>
                    <a:pt x="5082" y="245"/>
                    <a:pt x="5089" y="248"/>
                    <a:pt x="5093" y="248"/>
                  </a:cubicBezTo>
                  <a:cubicBezTo>
                    <a:pt x="5100" y="248"/>
                    <a:pt x="5093" y="234"/>
                    <a:pt x="5071" y="234"/>
                  </a:cubicBezTo>
                  <a:close/>
                  <a:moveTo>
                    <a:pt x="3770" y="0"/>
                  </a:moveTo>
                  <a:cubicBezTo>
                    <a:pt x="3536" y="0"/>
                    <a:pt x="3303" y="100"/>
                    <a:pt x="3069" y="100"/>
                  </a:cubicBezTo>
                  <a:lnTo>
                    <a:pt x="2369" y="100"/>
                  </a:lnTo>
                  <a:cubicBezTo>
                    <a:pt x="2217" y="81"/>
                    <a:pt x="2064" y="72"/>
                    <a:pt x="1910" y="72"/>
                  </a:cubicBezTo>
                  <a:cubicBezTo>
                    <a:pt x="1255" y="72"/>
                    <a:pt x="595" y="243"/>
                    <a:pt x="0" y="567"/>
                  </a:cubicBezTo>
                  <a:cubicBezTo>
                    <a:pt x="575" y="280"/>
                    <a:pt x="1184" y="130"/>
                    <a:pt x="1803" y="130"/>
                  </a:cubicBezTo>
                  <a:cubicBezTo>
                    <a:pt x="2046" y="130"/>
                    <a:pt x="2291" y="153"/>
                    <a:pt x="2535" y="200"/>
                  </a:cubicBezTo>
                  <a:cubicBezTo>
                    <a:pt x="2936" y="200"/>
                    <a:pt x="3303" y="200"/>
                    <a:pt x="3703" y="100"/>
                  </a:cubicBezTo>
                  <a:cubicBezTo>
                    <a:pt x="3813" y="92"/>
                    <a:pt x="3923" y="88"/>
                    <a:pt x="4033" y="88"/>
                  </a:cubicBezTo>
                  <a:cubicBezTo>
                    <a:pt x="4389" y="88"/>
                    <a:pt x="4739" y="132"/>
                    <a:pt x="5071" y="234"/>
                  </a:cubicBezTo>
                  <a:cubicBezTo>
                    <a:pt x="4670" y="67"/>
                    <a:pt x="4203" y="0"/>
                    <a:pt x="37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1683;p53"/>
            <p:cNvSpPr/>
            <p:nvPr/>
          </p:nvSpPr>
          <p:spPr>
            <a:xfrm>
              <a:off x="2391050" y="1962675"/>
              <a:ext cx="120950" cy="13375"/>
            </a:xfrm>
            <a:custGeom>
              <a:avLst/>
              <a:gdLst/>
              <a:ahLst/>
              <a:cxnLst/>
              <a:rect l="l" t="t" r="r" b="b"/>
              <a:pathLst>
                <a:path w="4838" h="535" extrusionOk="0">
                  <a:moveTo>
                    <a:pt x="3570" y="1"/>
                  </a:moveTo>
                  <a:cubicBezTo>
                    <a:pt x="3303" y="1"/>
                    <a:pt x="3103" y="101"/>
                    <a:pt x="2902" y="101"/>
                  </a:cubicBezTo>
                  <a:cubicBezTo>
                    <a:pt x="2669" y="101"/>
                    <a:pt x="2469" y="101"/>
                    <a:pt x="2235" y="67"/>
                  </a:cubicBezTo>
                  <a:cubicBezTo>
                    <a:pt x="2124" y="58"/>
                    <a:pt x="2013" y="53"/>
                    <a:pt x="1901" y="53"/>
                  </a:cubicBezTo>
                  <a:cubicBezTo>
                    <a:pt x="1240" y="53"/>
                    <a:pt x="571" y="220"/>
                    <a:pt x="0" y="534"/>
                  </a:cubicBezTo>
                  <a:cubicBezTo>
                    <a:pt x="548" y="261"/>
                    <a:pt x="1151" y="117"/>
                    <a:pt x="1768" y="117"/>
                  </a:cubicBezTo>
                  <a:cubicBezTo>
                    <a:pt x="1978" y="117"/>
                    <a:pt x="2190" y="134"/>
                    <a:pt x="2402" y="168"/>
                  </a:cubicBezTo>
                  <a:cubicBezTo>
                    <a:pt x="2500" y="176"/>
                    <a:pt x="2599" y="181"/>
                    <a:pt x="2697" y="181"/>
                  </a:cubicBezTo>
                  <a:cubicBezTo>
                    <a:pt x="2966" y="181"/>
                    <a:pt x="3234" y="150"/>
                    <a:pt x="3503" y="101"/>
                  </a:cubicBezTo>
                  <a:cubicBezTo>
                    <a:pt x="3605" y="93"/>
                    <a:pt x="3708" y="89"/>
                    <a:pt x="3810" y="89"/>
                  </a:cubicBezTo>
                  <a:cubicBezTo>
                    <a:pt x="4141" y="89"/>
                    <a:pt x="4472" y="132"/>
                    <a:pt x="4804" y="234"/>
                  </a:cubicBezTo>
                  <a:cubicBezTo>
                    <a:pt x="4837" y="234"/>
                    <a:pt x="4837" y="201"/>
                    <a:pt x="4804" y="201"/>
                  </a:cubicBezTo>
                  <a:cubicBezTo>
                    <a:pt x="4403" y="67"/>
                    <a:pt x="3970" y="1"/>
                    <a:pt x="35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1684;p53"/>
            <p:cNvSpPr/>
            <p:nvPr/>
          </p:nvSpPr>
          <p:spPr>
            <a:xfrm>
              <a:off x="2240100" y="1819425"/>
              <a:ext cx="316100" cy="255850"/>
            </a:xfrm>
            <a:custGeom>
              <a:avLst/>
              <a:gdLst/>
              <a:ahLst/>
              <a:cxnLst/>
              <a:rect l="l" t="t" r="r" b="b"/>
              <a:pathLst>
                <a:path w="12644" h="10234" extrusionOk="0">
                  <a:moveTo>
                    <a:pt x="10858" y="1"/>
                  </a:moveTo>
                  <a:cubicBezTo>
                    <a:pt x="10485" y="1"/>
                    <a:pt x="10068" y="231"/>
                    <a:pt x="9774" y="660"/>
                  </a:cubicBezTo>
                  <a:cubicBezTo>
                    <a:pt x="10008" y="961"/>
                    <a:pt x="10141" y="1294"/>
                    <a:pt x="10141" y="1661"/>
                  </a:cubicBezTo>
                  <a:cubicBezTo>
                    <a:pt x="10158" y="2141"/>
                    <a:pt x="9945" y="2391"/>
                    <a:pt x="9746" y="2391"/>
                  </a:cubicBezTo>
                  <a:cubicBezTo>
                    <a:pt x="9544" y="2391"/>
                    <a:pt x="9357" y="2133"/>
                    <a:pt x="9441" y="1594"/>
                  </a:cubicBezTo>
                  <a:cubicBezTo>
                    <a:pt x="9474" y="1261"/>
                    <a:pt x="9608" y="961"/>
                    <a:pt x="9774" y="660"/>
                  </a:cubicBezTo>
                  <a:cubicBezTo>
                    <a:pt x="9611" y="442"/>
                    <a:pt x="9357" y="333"/>
                    <a:pt x="9096" y="333"/>
                  </a:cubicBezTo>
                  <a:cubicBezTo>
                    <a:pt x="8879" y="333"/>
                    <a:pt x="8655" y="409"/>
                    <a:pt x="8473" y="560"/>
                  </a:cubicBezTo>
                  <a:cubicBezTo>
                    <a:pt x="8106" y="894"/>
                    <a:pt x="7806" y="1294"/>
                    <a:pt x="7606" y="1761"/>
                  </a:cubicBezTo>
                  <a:cubicBezTo>
                    <a:pt x="7606" y="1761"/>
                    <a:pt x="5827" y="1265"/>
                    <a:pt x="4450" y="1265"/>
                  </a:cubicBezTo>
                  <a:cubicBezTo>
                    <a:pt x="3904" y="1265"/>
                    <a:pt x="3420" y="1343"/>
                    <a:pt x="3136" y="1561"/>
                  </a:cubicBezTo>
                  <a:cubicBezTo>
                    <a:pt x="2636" y="1895"/>
                    <a:pt x="2269" y="2428"/>
                    <a:pt x="2136" y="3029"/>
                  </a:cubicBezTo>
                  <a:cubicBezTo>
                    <a:pt x="2136" y="3029"/>
                    <a:pt x="901" y="3296"/>
                    <a:pt x="468" y="4263"/>
                  </a:cubicBezTo>
                  <a:cubicBezTo>
                    <a:pt x="1" y="5264"/>
                    <a:pt x="501" y="10234"/>
                    <a:pt x="1969" y="10234"/>
                  </a:cubicBezTo>
                  <a:cubicBezTo>
                    <a:pt x="2936" y="10234"/>
                    <a:pt x="3336" y="6565"/>
                    <a:pt x="3336" y="6565"/>
                  </a:cubicBezTo>
                  <a:cubicBezTo>
                    <a:pt x="3389" y="6568"/>
                    <a:pt x="3441" y="6570"/>
                    <a:pt x="3493" y="6570"/>
                  </a:cubicBezTo>
                  <a:cubicBezTo>
                    <a:pt x="4467" y="6570"/>
                    <a:pt x="5356" y="5982"/>
                    <a:pt x="5705" y="5064"/>
                  </a:cubicBezTo>
                  <a:cubicBezTo>
                    <a:pt x="5705" y="5064"/>
                    <a:pt x="7356" y="6288"/>
                    <a:pt x="9081" y="6288"/>
                  </a:cubicBezTo>
                  <a:cubicBezTo>
                    <a:pt x="9669" y="6288"/>
                    <a:pt x="10266" y="6146"/>
                    <a:pt x="10808" y="5764"/>
                  </a:cubicBezTo>
                  <a:cubicBezTo>
                    <a:pt x="12643" y="4496"/>
                    <a:pt x="12143" y="760"/>
                    <a:pt x="11342" y="160"/>
                  </a:cubicBezTo>
                  <a:cubicBezTo>
                    <a:pt x="11202" y="53"/>
                    <a:pt x="11035" y="1"/>
                    <a:pt x="10858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1685;p53"/>
            <p:cNvSpPr/>
            <p:nvPr/>
          </p:nvSpPr>
          <p:spPr>
            <a:xfrm>
              <a:off x="2345175" y="2019275"/>
              <a:ext cx="120950" cy="98600"/>
            </a:xfrm>
            <a:custGeom>
              <a:avLst/>
              <a:gdLst/>
              <a:ahLst/>
              <a:cxnLst/>
              <a:rect l="l" t="t" r="r" b="b"/>
              <a:pathLst>
                <a:path w="4838" h="3944" extrusionOk="0">
                  <a:moveTo>
                    <a:pt x="2636" y="272"/>
                  </a:moveTo>
                  <a:cubicBezTo>
                    <a:pt x="4771" y="372"/>
                    <a:pt x="4837" y="3508"/>
                    <a:pt x="2703" y="3674"/>
                  </a:cubicBezTo>
                  <a:cubicBezTo>
                    <a:pt x="2647" y="3679"/>
                    <a:pt x="2592" y="3681"/>
                    <a:pt x="2539" y="3681"/>
                  </a:cubicBezTo>
                  <a:cubicBezTo>
                    <a:pt x="547" y="3681"/>
                    <a:pt x="189" y="728"/>
                    <a:pt x="2236" y="305"/>
                  </a:cubicBezTo>
                  <a:cubicBezTo>
                    <a:pt x="2369" y="272"/>
                    <a:pt x="2502" y="272"/>
                    <a:pt x="2636" y="272"/>
                  </a:cubicBezTo>
                  <a:close/>
                  <a:moveTo>
                    <a:pt x="2564" y="1"/>
                  </a:moveTo>
                  <a:cubicBezTo>
                    <a:pt x="2023" y="1"/>
                    <a:pt x="1475" y="222"/>
                    <a:pt x="1068" y="706"/>
                  </a:cubicBezTo>
                  <a:cubicBezTo>
                    <a:pt x="1" y="1940"/>
                    <a:pt x="835" y="3874"/>
                    <a:pt x="2469" y="3941"/>
                  </a:cubicBezTo>
                  <a:cubicBezTo>
                    <a:pt x="2505" y="3943"/>
                    <a:pt x="2540" y="3944"/>
                    <a:pt x="2575" y="3944"/>
                  </a:cubicBezTo>
                  <a:cubicBezTo>
                    <a:pt x="3824" y="3944"/>
                    <a:pt x="4763" y="2806"/>
                    <a:pt x="4504" y="1573"/>
                  </a:cubicBezTo>
                  <a:cubicBezTo>
                    <a:pt x="4298" y="582"/>
                    <a:pt x="3440" y="1"/>
                    <a:pt x="256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1686;p53"/>
            <p:cNvSpPr/>
            <p:nvPr/>
          </p:nvSpPr>
          <p:spPr>
            <a:xfrm>
              <a:off x="2481950" y="2010875"/>
              <a:ext cx="75900" cy="98600"/>
            </a:xfrm>
            <a:custGeom>
              <a:avLst/>
              <a:gdLst/>
              <a:ahLst/>
              <a:cxnLst/>
              <a:rect l="l" t="t" r="r" b="b"/>
              <a:pathLst>
                <a:path w="3036" h="3944" extrusionOk="0">
                  <a:moveTo>
                    <a:pt x="1418" y="249"/>
                  </a:moveTo>
                  <a:cubicBezTo>
                    <a:pt x="1435" y="249"/>
                    <a:pt x="1451" y="258"/>
                    <a:pt x="1468" y="274"/>
                  </a:cubicBezTo>
                  <a:cubicBezTo>
                    <a:pt x="1768" y="274"/>
                    <a:pt x="2068" y="441"/>
                    <a:pt x="2235" y="675"/>
                  </a:cubicBezTo>
                  <a:cubicBezTo>
                    <a:pt x="2502" y="1042"/>
                    <a:pt x="2669" y="1442"/>
                    <a:pt x="2702" y="1875"/>
                  </a:cubicBezTo>
                  <a:cubicBezTo>
                    <a:pt x="2769" y="2843"/>
                    <a:pt x="2269" y="3610"/>
                    <a:pt x="1635" y="3677"/>
                  </a:cubicBezTo>
                  <a:cubicBezTo>
                    <a:pt x="1620" y="3677"/>
                    <a:pt x="1606" y="3678"/>
                    <a:pt x="1591" y="3678"/>
                  </a:cubicBezTo>
                  <a:cubicBezTo>
                    <a:pt x="942" y="3678"/>
                    <a:pt x="366" y="2956"/>
                    <a:pt x="300" y="2042"/>
                  </a:cubicBezTo>
                  <a:cubicBezTo>
                    <a:pt x="267" y="1609"/>
                    <a:pt x="367" y="1175"/>
                    <a:pt x="567" y="808"/>
                  </a:cubicBezTo>
                  <a:cubicBezTo>
                    <a:pt x="734" y="508"/>
                    <a:pt x="1034" y="308"/>
                    <a:pt x="1368" y="274"/>
                  </a:cubicBezTo>
                  <a:cubicBezTo>
                    <a:pt x="1385" y="258"/>
                    <a:pt x="1401" y="249"/>
                    <a:pt x="1418" y="249"/>
                  </a:cubicBezTo>
                  <a:close/>
                  <a:moveTo>
                    <a:pt x="1441" y="0"/>
                  </a:moveTo>
                  <a:cubicBezTo>
                    <a:pt x="1009" y="0"/>
                    <a:pt x="582" y="227"/>
                    <a:pt x="367" y="675"/>
                  </a:cubicBezTo>
                  <a:cubicBezTo>
                    <a:pt x="100" y="1075"/>
                    <a:pt x="0" y="1575"/>
                    <a:pt x="34" y="2076"/>
                  </a:cubicBezTo>
                  <a:cubicBezTo>
                    <a:pt x="100" y="3076"/>
                    <a:pt x="767" y="3877"/>
                    <a:pt x="1501" y="3910"/>
                  </a:cubicBezTo>
                  <a:lnTo>
                    <a:pt x="1635" y="3944"/>
                  </a:lnTo>
                  <a:cubicBezTo>
                    <a:pt x="2435" y="3877"/>
                    <a:pt x="3036" y="2943"/>
                    <a:pt x="2969" y="1842"/>
                  </a:cubicBezTo>
                  <a:cubicBezTo>
                    <a:pt x="2936" y="1375"/>
                    <a:pt x="2736" y="908"/>
                    <a:pt x="2435" y="508"/>
                  </a:cubicBezTo>
                  <a:cubicBezTo>
                    <a:pt x="2188" y="168"/>
                    <a:pt x="1813" y="0"/>
                    <a:pt x="144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1687;p53"/>
            <p:cNvSpPr/>
            <p:nvPr/>
          </p:nvSpPr>
          <p:spPr>
            <a:xfrm>
              <a:off x="2451925" y="2049650"/>
              <a:ext cx="35875" cy="14800"/>
            </a:xfrm>
            <a:custGeom>
              <a:avLst/>
              <a:gdLst/>
              <a:ahLst/>
              <a:cxnLst/>
              <a:rect l="l" t="t" r="r" b="b"/>
              <a:pathLst>
                <a:path w="1435" h="592" extrusionOk="0">
                  <a:moveTo>
                    <a:pt x="876" y="0"/>
                  </a:moveTo>
                  <a:cubicBezTo>
                    <a:pt x="519" y="0"/>
                    <a:pt x="174" y="217"/>
                    <a:pt x="0" y="391"/>
                  </a:cubicBezTo>
                  <a:lnTo>
                    <a:pt x="167" y="591"/>
                  </a:lnTo>
                  <a:cubicBezTo>
                    <a:pt x="191" y="567"/>
                    <a:pt x="532" y="262"/>
                    <a:pt x="882" y="262"/>
                  </a:cubicBezTo>
                  <a:cubicBezTo>
                    <a:pt x="1015" y="262"/>
                    <a:pt x="1149" y="306"/>
                    <a:pt x="1268" y="425"/>
                  </a:cubicBezTo>
                  <a:lnTo>
                    <a:pt x="1435" y="224"/>
                  </a:lnTo>
                  <a:cubicBezTo>
                    <a:pt x="1261" y="62"/>
                    <a:pt x="1067" y="0"/>
                    <a:pt x="87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1688;p53"/>
            <p:cNvSpPr/>
            <p:nvPr/>
          </p:nvSpPr>
          <p:spPr>
            <a:xfrm>
              <a:off x="2232600" y="2056850"/>
              <a:ext cx="132625" cy="35950"/>
            </a:xfrm>
            <a:custGeom>
              <a:avLst/>
              <a:gdLst/>
              <a:ahLst/>
              <a:cxnLst/>
              <a:rect l="l" t="t" r="r" b="b"/>
              <a:pathLst>
                <a:path w="5305" h="1438" extrusionOk="0">
                  <a:moveTo>
                    <a:pt x="2756" y="0"/>
                  </a:moveTo>
                  <a:cubicBezTo>
                    <a:pt x="1991" y="0"/>
                    <a:pt x="1295" y="16"/>
                    <a:pt x="1068" y="70"/>
                  </a:cubicBezTo>
                  <a:cubicBezTo>
                    <a:pt x="501" y="237"/>
                    <a:pt x="34" y="1204"/>
                    <a:pt x="0" y="1337"/>
                  </a:cubicBezTo>
                  <a:lnTo>
                    <a:pt x="234" y="1437"/>
                  </a:lnTo>
                  <a:cubicBezTo>
                    <a:pt x="367" y="1171"/>
                    <a:pt x="701" y="437"/>
                    <a:pt x="1135" y="337"/>
                  </a:cubicBezTo>
                  <a:cubicBezTo>
                    <a:pt x="1335" y="287"/>
                    <a:pt x="2119" y="270"/>
                    <a:pt x="2982" y="270"/>
                  </a:cubicBezTo>
                  <a:cubicBezTo>
                    <a:pt x="3845" y="270"/>
                    <a:pt x="4787" y="287"/>
                    <a:pt x="5304" y="303"/>
                  </a:cubicBezTo>
                  <a:lnTo>
                    <a:pt x="5304" y="36"/>
                  </a:lnTo>
                  <a:cubicBezTo>
                    <a:pt x="5204" y="36"/>
                    <a:pt x="3903" y="0"/>
                    <a:pt x="275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1689;p53"/>
            <p:cNvSpPr/>
            <p:nvPr/>
          </p:nvSpPr>
          <p:spPr>
            <a:xfrm>
              <a:off x="2229275" y="2034775"/>
              <a:ext cx="85900" cy="101350"/>
            </a:xfrm>
            <a:custGeom>
              <a:avLst/>
              <a:gdLst/>
              <a:ahLst/>
              <a:cxnLst/>
              <a:rect l="l" t="t" r="r" b="b"/>
              <a:pathLst>
                <a:path w="3436" h="4054" extrusionOk="0">
                  <a:moveTo>
                    <a:pt x="1229" y="1"/>
                  </a:moveTo>
                  <a:cubicBezTo>
                    <a:pt x="1140" y="1"/>
                    <a:pt x="1053" y="17"/>
                    <a:pt x="967" y="52"/>
                  </a:cubicBezTo>
                  <a:cubicBezTo>
                    <a:pt x="0" y="486"/>
                    <a:pt x="901" y="3455"/>
                    <a:pt x="1935" y="3922"/>
                  </a:cubicBezTo>
                  <a:cubicBezTo>
                    <a:pt x="2095" y="4012"/>
                    <a:pt x="2271" y="4054"/>
                    <a:pt x="2446" y="4054"/>
                  </a:cubicBezTo>
                  <a:cubicBezTo>
                    <a:pt x="2851" y="4054"/>
                    <a:pt x="3249" y="3828"/>
                    <a:pt x="3436" y="3455"/>
                  </a:cubicBezTo>
                  <a:lnTo>
                    <a:pt x="3169" y="1720"/>
                  </a:lnTo>
                  <a:cubicBezTo>
                    <a:pt x="3169" y="1720"/>
                    <a:pt x="2143" y="1"/>
                    <a:pt x="1229" y="1"/>
                  </a:cubicBezTo>
                  <a:close/>
                </a:path>
              </a:pathLst>
            </a:custGeom>
            <a:solidFill>
              <a:srgbClr val="EB9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1690;p53"/>
            <p:cNvSpPr/>
            <p:nvPr/>
          </p:nvSpPr>
          <p:spPr>
            <a:xfrm>
              <a:off x="2260125" y="2057750"/>
              <a:ext cx="41725" cy="64925"/>
            </a:xfrm>
            <a:custGeom>
              <a:avLst/>
              <a:gdLst/>
              <a:ahLst/>
              <a:cxnLst/>
              <a:rect l="l" t="t" r="r" b="b"/>
              <a:pathLst>
                <a:path w="1669" h="2597" extrusionOk="0">
                  <a:moveTo>
                    <a:pt x="0" y="0"/>
                  </a:moveTo>
                  <a:lnTo>
                    <a:pt x="0" y="34"/>
                  </a:lnTo>
                  <a:cubicBezTo>
                    <a:pt x="734" y="367"/>
                    <a:pt x="1068" y="1101"/>
                    <a:pt x="1301" y="1835"/>
                  </a:cubicBezTo>
                  <a:cubicBezTo>
                    <a:pt x="1192" y="1617"/>
                    <a:pt x="984" y="1499"/>
                    <a:pt x="768" y="1499"/>
                  </a:cubicBezTo>
                  <a:cubicBezTo>
                    <a:pt x="654" y="1499"/>
                    <a:pt x="538" y="1532"/>
                    <a:pt x="434" y="1602"/>
                  </a:cubicBezTo>
                  <a:lnTo>
                    <a:pt x="434" y="1668"/>
                  </a:lnTo>
                  <a:cubicBezTo>
                    <a:pt x="488" y="1655"/>
                    <a:pt x="544" y="1648"/>
                    <a:pt x="600" y="1648"/>
                  </a:cubicBezTo>
                  <a:cubicBezTo>
                    <a:pt x="816" y="1648"/>
                    <a:pt x="1028" y="1749"/>
                    <a:pt x="1134" y="1935"/>
                  </a:cubicBezTo>
                  <a:cubicBezTo>
                    <a:pt x="1268" y="2135"/>
                    <a:pt x="1368" y="2335"/>
                    <a:pt x="1468" y="2536"/>
                  </a:cubicBezTo>
                  <a:cubicBezTo>
                    <a:pt x="1482" y="2578"/>
                    <a:pt x="1508" y="2596"/>
                    <a:pt x="1533" y="2596"/>
                  </a:cubicBezTo>
                  <a:cubicBezTo>
                    <a:pt x="1568" y="2596"/>
                    <a:pt x="1601" y="2560"/>
                    <a:pt x="1601" y="2502"/>
                  </a:cubicBezTo>
                  <a:cubicBezTo>
                    <a:pt x="1668" y="1535"/>
                    <a:pt x="1034" y="201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1691;p53"/>
            <p:cNvSpPr/>
            <p:nvPr/>
          </p:nvSpPr>
          <p:spPr>
            <a:xfrm>
              <a:off x="2250100" y="2250375"/>
              <a:ext cx="201025" cy="209625"/>
            </a:xfrm>
            <a:custGeom>
              <a:avLst/>
              <a:gdLst/>
              <a:ahLst/>
              <a:cxnLst/>
              <a:rect l="l" t="t" r="r" b="b"/>
              <a:pathLst>
                <a:path w="8041" h="8385" extrusionOk="0">
                  <a:moveTo>
                    <a:pt x="1235" y="1"/>
                  </a:moveTo>
                  <a:lnTo>
                    <a:pt x="1" y="1435"/>
                  </a:lnTo>
                  <a:cubicBezTo>
                    <a:pt x="1" y="1435"/>
                    <a:pt x="4177" y="8385"/>
                    <a:pt x="4395" y="8385"/>
                  </a:cubicBezTo>
                  <a:cubicBezTo>
                    <a:pt x="4400" y="8385"/>
                    <a:pt x="4403" y="8381"/>
                    <a:pt x="4404" y="8374"/>
                  </a:cubicBezTo>
                  <a:lnTo>
                    <a:pt x="5872" y="5271"/>
                  </a:lnTo>
                  <a:lnTo>
                    <a:pt x="8040" y="7406"/>
                  </a:lnTo>
                  <a:lnTo>
                    <a:pt x="7840" y="2002"/>
                  </a:lnTo>
                  <a:lnTo>
                    <a:pt x="7173" y="968"/>
                  </a:lnTo>
                  <a:lnTo>
                    <a:pt x="5705" y="4571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1692;p53"/>
            <p:cNvSpPr/>
            <p:nvPr/>
          </p:nvSpPr>
          <p:spPr>
            <a:xfrm>
              <a:off x="2253700" y="2295900"/>
              <a:ext cx="200750" cy="171325"/>
            </a:xfrm>
            <a:custGeom>
              <a:avLst/>
              <a:gdLst/>
              <a:ahLst/>
              <a:cxnLst/>
              <a:rect l="l" t="t" r="r" b="b"/>
              <a:pathLst>
                <a:path w="8030" h="6853" extrusionOk="0">
                  <a:moveTo>
                    <a:pt x="29" y="1"/>
                  </a:moveTo>
                  <a:cubicBezTo>
                    <a:pt x="10" y="1"/>
                    <a:pt x="0" y="24"/>
                    <a:pt x="24" y="48"/>
                  </a:cubicBezTo>
                  <a:cubicBezTo>
                    <a:pt x="622" y="1245"/>
                    <a:pt x="4106" y="6853"/>
                    <a:pt x="4193" y="6853"/>
                  </a:cubicBezTo>
                  <a:cubicBezTo>
                    <a:pt x="4193" y="6853"/>
                    <a:pt x="4193" y="6853"/>
                    <a:pt x="4193" y="6853"/>
                  </a:cubicBezTo>
                  <a:cubicBezTo>
                    <a:pt x="4760" y="5785"/>
                    <a:pt x="5294" y="4718"/>
                    <a:pt x="5761" y="3584"/>
                  </a:cubicBezTo>
                  <a:cubicBezTo>
                    <a:pt x="6052" y="4004"/>
                    <a:pt x="7873" y="5892"/>
                    <a:pt x="7990" y="5892"/>
                  </a:cubicBezTo>
                  <a:cubicBezTo>
                    <a:pt x="7994" y="5892"/>
                    <a:pt x="7996" y="5890"/>
                    <a:pt x="7996" y="5885"/>
                  </a:cubicBezTo>
                  <a:cubicBezTo>
                    <a:pt x="8029" y="4885"/>
                    <a:pt x="7996" y="3917"/>
                    <a:pt x="7929" y="2917"/>
                  </a:cubicBezTo>
                  <a:cubicBezTo>
                    <a:pt x="7863" y="2016"/>
                    <a:pt x="7829" y="1115"/>
                    <a:pt x="7729" y="248"/>
                  </a:cubicBezTo>
                  <a:cubicBezTo>
                    <a:pt x="7729" y="229"/>
                    <a:pt x="7707" y="210"/>
                    <a:pt x="7688" y="210"/>
                  </a:cubicBezTo>
                  <a:cubicBezTo>
                    <a:pt x="7674" y="210"/>
                    <a:pt x="7663" y="220"/>
                    <a:pt x="7663" y="248"/>
                  </a:cubicBezTo>
                  <a:cubicBezTo>
                    <a:pt x="7496" y="1082"/>
                    <a:pt x="7729" y="4518"/>
                    <a:pt x="7729" y="5352"/>
                  </a:cubicBezTo>
                  <a:cubicBezTo>
                    <a:pt x="7629" y="5252"/>
                    <a:pt x="5728" y="3450"/>
                    <a:pt x="5728" y="3450"/>
                  </a:cubicBezTo>
                  <a:cubicBezTo>
                    <a:pt x="5394" y="3951"/>
                    <a:pt x="4293" y="6219"/>
                    <a:pt x="4227" y="6419"/>
                  </a:cubicBezTo>
                  <a:cubicBezTo>
                    <a:pt x="3526" y="5285"/>
                    <a:pt x="891" y="1082"/>
                    <a:pt x="57" y="15"/>
                  </a:cubicBezTo>
                  <a:cubicBezTo>
                    <a:pt x="47" y="5"/>
                    <a:pt x="38" y="1"/>
                    <a:pt x="2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1693;p53"/>
            <p:cNvSpPr/>
            <p:nvPr/>
          </p:nvSpPr>
          <p:spPr>
            <a:xfrm>
              <a:off x="3860425" y="3034275"/>
              <a:ext cx="733050" cy="1639525"/>
            </a:xfrm>
            <a:custGeom>
              <a:avLst/>
              <a:gdLst/>
              <a:ahLst/>
              <a:cxnLst/>
              <a:rect l="l" t="t" r="r" b="b"/>
              <a:pathLst>
                <a:path w="29322" h="65581" extrusionOk="0">
                  <a:moveTo>
                    <a:pt x="1" y="1"/>
                  </a:moveTo>
                  <a:lnTo>
                    <a:pt x="1" y="65581"/>
                  </a:lnTo>
                  <a:lnTo>
                    <a:pt x="29322" y="65581"/>
                  </a:lnTo>
                  <a:lnTo>
                    <a:pt x="29322" y="1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1694;p53"/>
            <p:cNvSpPr/>
            <p:nvPr/>
          </p:nvSpPr>
          <p:spPr>
            <a:xfrm>
              <a:off x="3860425" y="3034275"/>
              <a:ext cx="733050" cy="1639525"/>
            </a:xfrm>
            <a:custGeom>
              <a:avLst/>
              <a:gdLst/>
              <a:ahLst/>
              <a:cxnLst/>
              <a:rect l="l" t="t" r="r" b="b"/>
              <a:pathLst>
                <a:path w="29322" h="65581" extrusionOk="0">
                  <a:moveTo>
                    <a:pt x="1" y="1"/>
                  </a:moveTo>
                  <a:lnTo>
                    <a:pt x="1" y="65581"/>
                  </a:lnTo>
                  <a:lnTo>
                    <a:pt x="29322" y="65581"/>
                  </a:lnTo>
                  <a:lnTo>
                    <a:pt x="29322" y="1"/>
                  </a:lnTo>
                  <a:close/>
                </a:path>
              </a:pathLst>
            </a:custGeom>
            <a:solidFill>
              <a:srgbClr val="000000">
                <a:alpha val="14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1695;p53"/>
            <p:cNvSpPr/>
            <p:nvPr/>
          </p:nvSpPr>
          <p:spPr>
            <a:xfrm>
              <a:off x="1789775" y="3034275"/>
              <a:ext cx="732225" cy="1639525"/>
            </a:xfrm>
            <a:custGeom>
              <a:avLst/>
              <a:gdLst/>
              <a:ahLst/>
              <a:cxnLst/>
              <a:rect l="l" t="t" r="r" b="b"/>
              <a:pathLst>
                <a:path w="29289" h="65581" extrusionOk="0">
                  <a:moveTo>
                    <a:pt x="1" y="1"/>
                  </a:moveTo>
                  <a:lnTo>
                    <a:pt x="1" y="65581"/>
                  </a:lnTo>
                  <a:lnTo>
                    <a:pt x="29288" y="65581"/>
                  </a:lnTo>
                  <a:lnTo>
                    <a:pt x="29288" y="1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1696;p53"/>
            <p:cNvSpPr/>
            <p:nvPr/>
          </p:nvSpPr>
          <p:spPr>
            <a:xfrm>
              <a:off x="2521975" y="3034275"/>
              <a:ext cx="2071500" cy="227700"/>
            </a:xfrm>
            <a:custGeom>
              <a:avLst/>
              <a:gdLst/>
              <a:ahLst/>
              <a:cxnLst/>
              <a:rect l="l" t="t" r="r" b="b"/>
              <a:pathLst>
                <a:path w="82860" h="9108" extrusionOk="0">
                  <a:moveTo>
                    <a:pt x="0" y="1"/>
                  </a:moveTo>
                  <a:lnTo>
                    <a:pt x="0" y="9107"/>
                  </a:lnTo>
                  <a:lnTo>
                    <a:pt x="82860" y="9107"/>
                  </a:lnTo>
                  <a:lnTo>
                    <a:pt x="82860" y="1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1697;p53"/>
            <p:cNvSpPr/>
            <p:nvPr/>
          </p:nvSpPr>
          <p:spPr>
            <a:xfrm>
              <a:off x="2521975" y="3034275"/>
              <a:ext cx="2071500" cy="227700"/>
            </a:xfrm>
            <a:custGeom>
              <a:avLst/>
              <a:gdLst/>
              <a:ahLst/>
              <a:cxnLst/>
              <a:rect l="l" t="t" r="r" b="b"/>
              <a:pathLst>
                <a:path w="82860" h="9108" extrusionOk="0">
                  <a:moveTo>
                    <a:pt x="0" y="1"/>
                  </a:moveTo>
                  <a:lnTo>
                    <a:pt x="0" y="9107"/>
                  </a:lnTo>
                  <a:lnTo>
                    <a:pt x="82860" y="9107"/>
                  </a:lnTo>
                  <a:lnTo>
                    <a:pt x="82860" y="1"/>
                  </a:lnTo>
                  <a:close/>
                </a:path>
              </a:pathLst>
            </a:custGeom>
            <a:solidFill>
              <a:srgbClr val="000000">
                <a:alpha val="14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1698;p53"/>
            <p:cNvSpPr/>
            <p:nvPr/>
          </p:nvSpPr>
          <p:spPr>
            <a:xfrm>
              <a:off x="2526975" y="3144350"/>
              <a:ext cx="2066500" cy="7550"/>
            </a:xfrm>
            <a:custGeom>
              <a:avLst/>
              <a:gdLst/>
              <a:ahLst/>
              <a:cxnLst/>
              <a:rect l="l" t="t" r="r" b="b"/>
              <a:pathLst>
                <a:path w="82660" h="302" extrusionOk="0">
                  <a:moveTo>
                    <a:pt x="41330" y="1"/>
                  </a:moveTo>
                  <a:lnTo>
                    <a:pt x="20649" y="68"/>
                  </a:lnTo>
                  <a:lnTo>
                    <a:pt x="10341" y="68"/>
                  </a:lnTo>
                  <a:lnTo>
                    <a:pt x="1" y="168"/>
                  </a:lnTo>
                  <a:lnTo>
                    <a:pt x="10341" y="234"/>
                  </a:lnTo>
                  <a:lnTo>
                    <a:pt x="20649" y="268"/>
                  </a:lnTo>
                  <a:lnTo>
                    <a:pt x="41330" y="301"/>
                  </a:lnTo>
                  <a:lnTo>
                    <a:pt x="61978" y="268"/>
                  </a:lnTo>
                  <a:lnTo>
                    <a:pt x="72319" y="234"/>
                  </a:lnTo>
                  <a:lnTo>
                    <a:pt x="82660" y="168"/>
                  </a:lnTo>
                  <a:lnTo>
                    <a:pt x="72319" y="68"/>
                  </a:lnTo>
                  <a:lnTo>
                    <a:pt x="61978" y="68"/>
                  </a:lnTo>
                  <a:lnTo>
                    <a:pt x="41330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1699;p53"/>
            <p:cNvSpPr/>
            <p:nvPr/>
          </p:nvSpPr>
          <p:spPr>
            <a:xfrm>
              <a:off x="2521975" y="3034275"/>
              <a:ext cx="98425" cy="1639525"/>
            </a:xfrm>
            <a:custGeom>
              <a:avLst/>
              <a:gdLst/>
              <a:ahLst/>
              <a:cxnLst/>
              <a:rect l="l" t="t" r="r" b="b"/>
              <a:pathLst>
                <a:path w="3937" h="65581" extrusionOk="0">
                  <a:moveTo>
                    <a:pt x="0" y="1"/>
                  </a:moveTo>
                  <a:lnTo>
                    <a:pt x="0" y="65581"/>
                  </a:lnTo>
                  <a:lnTo>
                    <a:pt x="3937" y="65581"/>
                  </a:lnTo>
                  <a:lnTo>
                    <a:pt x="3937" y="1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1700;p53"/>
            <p:cNvSpPr/>
            <p:nvPr/>
          </p:nvSpPr>
          <p:spPr>
            <a:xfrm>
              <a:off x="2521975" y="3034275"/>
              <a:ext cx="98425" cy="1639525"/>
            </a:xfrm>
            <a:custGeom>
              <a:avLst/>
              <a:gdLst/>
              <a:ahLst/>
              <a:cxnLst/>
              <a:rect l="l" t="t" r="r" b="b"/>
              <a:pathLst>
                <a:path w="3937" h="65581" extrusionOk="0">
                  <a:moveTo>
                    <a:pt x="0" y="1"/>
                  </a:moveTo>
                  <a:lnTo>
                    <a:pt x="0" y="65581"/>
                  </a:lnTo>
                  <a:lnTo>
                    <a:pt x="3937" y="65581"/>
                  </a:lnTo>
                  <a:lnTo>
                    <a:pt x="3937" y="1"/>
                  </a:lnTo>
                  <a:close/>
                </a:path>
              </a:pathLst>
            </a:custGeom>
            <a:solidFill>
              <a:srgbClr val="000000">
                <a:alpha val="14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1701;p53"/>
            <p:cNvSpPr/>
            <p:nvPr/>
          </p:nvSpPr>
          <p:spPr>
            <a:xfrm>
              <a:off x="4495050" y="3034275"/>
              <a:ext cx="98425" cy="1639525"/>
            </a:xfrm>
            <a:custGeom>
              <a:avLst/>
              <a:gdLst/>
              <a:ahLst/>
              <a:cxnLst/>
              <a:rect l="l" t="t" r="r" b="b"/>
              <a:pathLst>
                <a:path w="3937" h="65581" extrusionOk="0">
                  <a:moveTo>
                    <a:pt x="0" y="1"/>
                  </a:moveTo>
                  <a:lnTo>
                    <a:pt x="0" y="65581"/>
                  </a:lnTo>
                  <a:lnTo>
                    <a:pt x="3937" y="65581"/>
                  </a:lnTo>
                  <a:lnTo>
                    <a:pt x="3937" y="1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1702;p53"/>
            <p:cNvSpPr/>
            <p:nvPr/>
          </p:nvSpPr>
          <p:spPr>
            <a:xfrm>
              <a:off x="4495050" y="3034275"/>
              <a:ext cx="98425" cy="1639525"/>
            </a:xfrm>
            <a:custGeom>
              <a:avLst/>
              <a:gdLst/>
              <a:ahLst/>
              <a:cxnLst/>
              <a:rect l="l" t="t" r="r" b="b"/>
              <a:pathLst>
                <a:path w="3937" h="65581" extrusionOk="0">
                  <a:moveTo>
                    <a:pt x="0" y="1"/>
                  </a:moveTo>
                  <a:lnTo>
                    <a:pt x="0" y="65581"/>
                  </a:lnTo>
                  <a:lnTo>
                    <a:pt x="3937" y="65581"/>
                  </a:lnTo>
                  <a:lnTo>
                    <a:pt x="3937" y="1"/>
                  </a:lnTo>
                  <a:close/>
                </a:path>
              </a:pathLst>
            </a:custGeom>
            <a:solidFill>
              <a:srgbClr val="000000">
                <a:alpha val="14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1703;p53"/>
            <p:cNvSpPr/>
            <p:nvPr/>
          </p:nvSpPr>
          <p:spPr>
            <a:xfrm>
              <a:off x="2895575" y="3007600"/>
              <a:ext cx="599625" cy="26700"/>
            </a:xfrm>
            <a:custGeom>
              <a:avLst/>
              <a:gdLst/>
              <a:ahLst/>
              <a:cxnLst/>
              <a:rect l="l" t="t" r="r" b="b"/>
              <a:pathLst>
                <a:path w="23985" h="1068" extrusionOk="0">
                  <a:moveTo>
                    <a:pt x="0" y="0"/>
                  </a:moveTo>
                  <a:lnTo>
                    <a:pt x="0" y="1068"/>
                  </a:lnTo>
                  <a:lnTo>
                    <a:pt x="23984" y="1068"/>
                  </a:lnTo>
                  <a:lnTo>
                    <a:pt x="23984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1704;p53"/>
            <p:cNvSpPr/>
            <p:nvPr/>
          </p:nvSpPr>
          <p:spPr>
            <a:xfrm>
              <a:off x="3194125" y="3007600"/>
              <a:ext cx="301900" cy="26700"/>
            </a:xfrm>
            <a:custGeom>
              <a:avLst/>
              <a:gdLst/>
              <a:ahLst/>
              <a:cxnLst/>
              <a:rect l="l" t="t" r="r" b="b"/>
              <a:pathLst>
                <a:path w="12076" h="1068" extrusionOk="0">
                  <a:moveTo>
                    <a:pt x="0" y="0"/>
                  </a:moveTo>
                  <a:lnTo>
                    <a:pt x="0" y="1068"/>
                  </a:lnTo>
                  <a:lnTo>
                    <a:pt x="12076" y="1068"/>
                  </a:lnTo>
                  <a:lnTo>
                    <a:pt x="12076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1705;p53"/>
            <p:cNvSpPr/>
            <p:nvPr/>
          </p:nvSpPr>
          <p:spPr>
            <a:xfrm>
              <a:off x="3226650" y="2637325"/>
              <a:ext cx="660500" cy="396975"/>
            </a:xfrm>
            <a:custGeom>
              <a:avLst/>
              <a:gdLst/>
              <a:ahLst/>
              <a:cxnLst/>
              <a:rect l="l" t="t" r="r" b="b"/>
              <a:pathLst>
                <a:path w="26420" h="15879" extrusionOk="0">
                  <a:moveTo>
                    <a:pt x="3036" y="1"/>
                  </a:moveTo>
                  <a:lnTo>
                    <a:pt x="0" y="15879"/>
                  </a:lnTo>
                  <a:lnTo>
                    <a:pt x="23350" y="15879"/>
                  </a:lnTo>
                  <a:lnTo>
                    <a:pt x="26419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1706;p53"/>
            <p:cNvSpPr/>
            <p:nvPr/>
          </p:nvSpPr>
          <p:spPr>
            <a:xfrm>
              <a:off x="3519350" y="2800750"/>
              <a:ext cx="75025" cy="70950"/>
            </a:xfrm>
            <a:custGeom>
              <a:avLst/>
              <a:gdLst/>
              <a:ahLst/>
              <a:cxnLst/>
              <a:rect l="l" t="t" r="r" b="b"/>
              <a:pathLst>
                <a:path w="3001" h="2838" extrusionOk="0">
                  <a:moveTo>
                    <a:pt x="1690" y="1"/>
                  </a:moveTo>
                  <a:cubicBezTo>
                    <a:pt x="1672" y="1"/>
                    <a:pt x="1653" y="1"/>
                    <a:pt x="1635" y="2"/>
                  </a:cubicBezTo>
                  <a:cubicBezTo>
                    <a:pt x="801" y="2"/>
                    <a:pt x="167" y="602"/>
                    <a:pt x="67" y="1403"/>
                  </a:cubicBezTo>
                  <a:cubicBezTo>
                    <a:pt x="1" y="2170"/>
                    <a:pt x="601" y="2837"/>
                    <a:pt x="1368" y="2837"/>
                  </a:cubicBezTo>
                  <a:cubicBezTo>
                    <a:pt x="2169" y="2804"/>
                    <a:pt x="2836" y="2203"/>
                    <a:pt x="2903" y="1403"/>
                  </a:cubicBezTo>
                  <a:cubicBezTo>
                    <a:pt x="3000" y="654"/>
                    <a:pt x="2431" y="1"/>
                    <a:pt x="169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1707;p53"/>
            <p:cNvSpPr/>
            <p:nvPr/>
          </p:nvSpPr>
          <p:spPr>
            <a:xfrm>
              <a:off x="4782750" y="3507950"/>
              <a:ext cx="208500" cy="1003250"/>
            </a:xfrm>
            <a:custGeom>
              <a:avLst/>
              <a:gdLst/>
              <a:ahLst/>
              <a:cxnLst/>
              <a:rect l="l" t="t" r="r" b="b"/>
              <a:pathLst>
                <a:path w="8340" h="40130" extrusionOk="0">
                  <a:moveTo>
                    <a:pt x="5304" y="1"/>
                  </a:moveTo>
                  <a:lnTo>
                    <a:pt x="4637" y="5671"/>
                  </a:lnTo>
                  <a:lnTo>
                    <a:pt x="1" y="40129"/>
                  </a:lnTo>
                  <a:lnTo>
                    <a:pt x="1035" y="40129"/>
                  </a:lnTo>
                  <a:lnTo>
                    <a:pt x="7406" y="5671"/>
                  </a:lnTo>
                  <a:lnTo>
                    <a:pt x="8340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1708;p53"/>
            <p:cNvSpPr/>
            <p:nvPr/>
          </p:nvSpPr>
          <p:spPr>
            <a:xfrm>
              <a:off x="4898675" y="3507950"/>
              <a:ext cx="92575" cy="141800"/>
            </a:xfrm>
            <a:custGeom>
              <a:avLst/>
              <a:gdLst/>
              <a:ahLst/>
              <a:cxnLst/>
              <a:rect l="l" t="t" r="r" b="b"/>
              <a:pathLst>
                <a:path w="3703" h="5672" extrusionOk="0">
                  <a:moveTo>
                    <a:pt x="667" y="1"/>
                  </a:moveTo>
                  <a:lnTo>
                    <a:pt x="0" y="5671"/>
                  </a:lnTo>
                  <a:lnTo>
                    <a:pt x="2769" y="5671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1709;p53"/>
            <p:cNvSpPr/>
            <p:nvPr/>
          </p:nvSpPr>
          <p:spPr>
            <a:xfrm>
              <a:off x="5283950" y="3507950"/>
              <a:ext cx="208500" cy="1003250"/>
            </a:xfrm>
            <a:custGeom>
              <a:avLst/>
              <a:gdLst/>
              <a:ahLst/>
              <a:cxnLst/>
              <a:rect l="l" t="t" r="r" b="b"/>
              <a:pathLst>
                <a:path w="8340" h="40130" extrusionOk="0">
                  <a:moveTo>
                    <a:pt x="0" y="1"/>
                  </a:moveTo>
                  <a:lnTo>
                    <a:pt x="934" y="5671"/>
                  </a:lnTo>
                  <a:lnTo>
                    <a:pt x="7305" y="40129"/>
                  </a:lnTo>
                  <a:lnTo>
                    <a:pt x="8340" y="40129"/>
                  </a:lnTo>
                  <a:lnTo>
                    <a:pt x="3703" y="5671"/>
                  </a:lnTo>
                  <a:lnTo>
                    <a:pt x="3002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1710;p53"/>
            <p:cNvSpPr/>
            <p:nvPr/>
          </p:nvSpPr>
          <p:spPr>
            <a:xfrm>
              <a:off x="5283950" y="3507950"/>
              <a:ext cx="92575" cy="141800"/>
            </a:xfrm>
            <a:custGeom>
              <a:avLst/>
              <a:gdLst/>
              <a:ahLst/>
              <a:cxnLst/>
              <a:rect l="l" t="t" r="r" b="b"/>
              <a:pathLst>
                <a:path w="3703" h="5672" extrusionOk="0">
                  <a:moveTo>
                    <a:pt x="0" y="1"/>
                  </a:moveTo>
                  <a:lnTo>
                    <a:pt x="934" y="5671"/>
                  </a:lnTo>
                  <a:lnTo>
                    <a:pt x="3703" y="5671"/>
                  </a:lnTo>
                  <a:lnTo>
                    <a:pt x="3002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1711;p53"/>
            <p:cNvSpPr/>
            <p:nvPr/>
          </p:nvSpPr>
          <p:spPr>
            <a:xfrm>
              <a:off x="5761775" y="3507950"/>
              <a:ext cx="209350" cy="1003250"/>
            </a:xfrm>
            <a:custGeom>
              <a:avLst/>
              <a:gdLst/>
              <a:ahLst/>
              <a:cxnLst/>
              <a:rect l="l" t="t" r="r" b="b"/>
              <a:pathLst>
                <a:path w="8374" h="40130" extrusionOk="0">
                  <a:moveTo>
                    <a:pt x="1" y="1"/>
                  </a:moveTo>
                  <a:lnTo>
                    <a:pt x="968" y="5671"/>
                  </a:lnTo>
                  <a:lnTo>
                    <a:pt x="7340" y="40129"/>
                  </a:lnTo>
                  <a:lnTo>
                    <a:pt x="8374" y="40129"/>
                  </a:lnTo>
                  <a:lnTo>
                    <a:pt x="3737" y="5671"/>
                  </a:lnTo>
                  <a:lnTo>
                    <a:pt x="3036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1712;p53"/>
            <p:cNvSpPr/>
            <p:nvPr/>
          </p:nvSpPr>
          <p:spPr>
            <a:xfrm>
              <a:off x="5761775" y="3507950"/>
              <a:ext cx="93425" cy="141800"/>
            </a:xfrm>
            <a:custGeom>
              <a:avLst/>
              <a:gdLst/>
              <a:ahLst/>
              <a:cxnLst/>
              <a:rect l="l" t="t" r="r" b="b"/>
              <a:pathLst>
                <a:path w="3737" h="5672" extrusionOk="0">
                  <a:moveTo>
                    <a:pt x="1" y="1"/>
                  </a:moveTo>
                  <a:lnTo>
                    <a:pt x="968" y="5671"/>
                  </a:lnTo>
                  <a:lnTo>
                    <a:pt x="3737" y="5671"/>
                  </a:lnTo>
                  <a:lnTo>
                    <a:pt x="3036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1713;p53"/>
            <p:cNvSpPr/>
            <p:nvPr/>
          </p:nvSpPr>
          <p:spPr>
            <a:xfrm>
              <a:off x="4761075" y="2595625"/>
              <a:ext cx="1169200" cy="979075"/>
            </a:xfrm>
            <a:custGeom>
              <a:avLst/>
              <a:gdLst/>
              <a:ahLst/>
              <a:cxnLst/>
              <a:rect l="l" t="t" r="r" b="b"/>
              <a:pathLst>
                <a:path w="46768" h="39163" extrusionOk="0">
                  <a:moveTo>
                    <a:pt x="23384" y="1"/>
                  </a:moveTo>
                  <a:lnTo>
                    <a:pt x="17513" y="34225"/>
                  </a:lnTo>
                  <a:lnTo>
                    <a:pt x="0" y="34225"/>
                  </a:lnTo>
                  <a:lnTo>
                    <a:pt x="0" y="39162"/>
                  </a:lnTo>
                  <a:lnTo>
                    <a:pt x="46767" y="39162"/>
                  </a:lnTo>
                  <a:lnTo>
                    <a:pt x="44966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1714;p53"/>
            <p:cNvSpPr/>
            <p:nvPr/>
          </p:nvSpPr>
          <p:spPr>
            <a:xfrm>
              <a:off x="5825175" y="2595625"/>
              <a:ext cx="105100" cy="979075"/>
            </a:xfrm>
            <a:custGeom>
              <a:avLst/>
              <a:gdLst/>
              <a:ahLst/>
              <a:cxnLst/>
              <a:rect l="l" t="t" r="r" b="b"/>
              <a:pathLst>
                <a:path w="4204" h="39163" extrusionOk="0">
                  <a:moveTo>
                    <a:pt x="0" y="1"/>
                  </a:moveTo>
                  <a:lnTo>
                    <a:pt x="1668" y="39162"/>
                  </a:lnTo>
                  <a:lnTo>
                    <a:pt x="4203" y="39162"/>
                  </a:lnTo>
                  <a:lnTo>
                    <a:pt x="2402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1715;p53"/>
            <p:cNvSpPr/>
            <p:nvPr/>
          </p:nvSpPr>
          <p:spPr>
            <a:xfrm>
              <a:off x="4030550" y="3790650"/>
              <a:ext cx="896500" cy="742000"/>
            </a:xfrm>
            <a:custGeom>
              <a:avLst/>
              <a:gdLst/>
              <a:ahLst/>
              <a:cxnLst/>
              <a:rect l="l" t="t" r="r" b="b"/>
              <a:pathLst>
                <a:path w="35860" h="29680" extrusionOk="0">
                  <a:moveTo>
                    <a:pt x="18080" y="1"/>
                  </a:moveTo>
                  <a:lnTo>
                    <a:pt x="15478" y="14278"/>
                  </a:lnTo>
                  <a:lnTo>
                    <a:pt x="14911" y="17413"/>
                  </a:lnTo>
                  <a:cubicBezTo>
                    <a:pt x="14911" y="17413"/>
                    <a:pt x="3803" y="19815"/>
                    <a:pt x="2569" y="20415"/>
                  </a:cubicBezTo>
                  <a:cubicBezTo>
                    <a:pt x="1368" y="21016"/>
                    <a:pt x="0" y="23518"/>
                    <a:pt x="868" y="24018"/>
                  </a:cubicBezTo>
                  <a:cubicBezTo>
                    <a:pt x="1703" y="24500"/>
                    <a:pt x="26368" y="29679"/>
                    <a:pt x="29223" y="29679"/>
                  </a:cubicBezTo>
                  <a:cubicBezTo>
                    <a:pt x="29334" y="29679"/>
                    <a:pt x="29412" y="29672"/>
                    <a:pt x="29455" y="29655"/>
                  </a:cubicBezTo>
                  <a:cubicBezTo>
                    <a:pt x="29888" y="29489"/>
                    <a:pt x="30923" y="25686"/>
                    <a:pt x="32057" y="21016"/>
                  </a:cubicBezTo>
                  <a:cubicBezTo>
                    <a:pt x="32290" y="20015"/>
                    <a:pt x="32524" y="18981"/>
                    <a:pt x="32791" y="17914"/>
                  </a:cubicBezTo>
                  <a:cubicBezTo>
                    <a:pt x="34358" y="11042"/>
                    <a:pt x="35859" y="3737"/>
                    <a:pt x="35859" y="3737"/>
                  </a:cubicBezTo>
                  <a:lnTo>
                    <a:pt x="18080" y="1"/>
                  </a:ln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1716;p53"/>
            <p:cNvSpPr/>
            <p:nvPr/>
          </p:nvSpPr>
          <p:spPr>
            <a:xfrm>
              <a:off x="4030550" y="4245975"/>
              <a:ext cx="790600" cy="286675"/>
            </a:xfrm>
            <a:custGeom>
              <a:avLst/>
              <a:gdLst/>
              <a:ahLst/>
              <a:cxnLst/>
              <a:rect l="l" t="t" r="r" b="b"/>
              <a:pathLst>
                <a:path w="31624" h="11467" extrusionOk="0">
                  <a:moveTo>
                    <a:pt x="11208" y="1"/>
                  </a:moveTo>
                  <a:lnTo>
                    <a:pt x="11208" y="1"/>
                  </a:lnTo>
                  <a:cubicBezTo>
                    <a:pt x="7839" y="768"/>
                    <a:pt x="3336" y="1835"/>
                    <a:pt x="2569" y="2202"/>
                  </a:cubicBezTo>
                  <a:cubicBezTo>
                    <a:pt x="1368" y="2803"/>
                    <a:pt x="0" y="5305"/>
                    <a:pt x="868" y="5805"/>
                  </a:cubicBezTo>
                  <a:cubicBezTo>
                    <a:pt x="1703" y="6287"/>
                    <a:pt x="26368" y="11466"/>
                    <a:pt x="29223" y="11466"/>
                  </a:cubicBezTo>
                  <a:cubicBezTo>
                    <a:pt x="29334" y="11466"/>
                    <a:pt x="29412" y="11459"/>
                    <a:pt x="29455" y="11442"/>
                  </a:cubicBezTo>
                  <a:cubicBezTo>
                    <a:pt x="29855" y="11309"/>
                    <a:pt x="30689" y="8407"/>
                    <a:pt x="31623" y="4571"/>
                  </a:cubicBezTo>
                  <a:cubicBezTo>
                    <a:pt x="29622" y="4504"/>
                    <a:pt x="23451" y="4204"/>
                    <a:pt x="14111" y="3503"/>
                  </a:cubicBezTo>
                  <a:cubicBezTo>
                    <a:pt x="2802" y="2703"/>
                    <a:pt x="8273" y="701"/>
                    <a:pt x="1120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1717;p53"/>
            <p:cNvSpPr/>
            <p:nvPr/>
          </p:nvSpPr>
          <p:spPr>
            <a:xfrm>
              <a:off x="4627650" y="4024150"/>
              <a:ext cx="761400" cy="708025"/>
            </a:xfrm>
            <a:custGeom>
              <a:avLst/>
              <a:gdLst/>
              <a:ahLst/>
              <a:cxnLst/>
              <a:rect l="l" t="t" r="r" b="b"/>
              <a:pathLst>
                <a:path w="30456" h="28321" extrusionOk="0">
                  <a:moveTo>
                    <a:pt x="23584" y="1"/>
                  </a:moveTo>
                  <a:lnTo>
                    <a:pt x="5437" y="868"/>
                  </a:lnTo>
                  <a:lnTo>
                    <a:pt x="12876" y="18280"/>
                  </a:lnTo>
                  <a:cubicBezTo>
                    <a:pt x="12876" y="18280"/>
                    <a:pt x="2735" y="23451"/>
                    <a:pt x="1701" y="24352"/>
                  </a:cubicBezTo>
                  <a:cubicBezTo>
                    <a:pt x="701" y="25219"/>
                    <a:pt x="0" y="28021"/>
                    <a:pt x="968" y="28288"/>
                  </a:cubicBezTo>
                  <a:cubicBezTo>
                    <a:pt x="1050" y="28310"/>
                    <a:pt x="1321" y="28321"/>
                    <a:pt x="1750" y="28321"/>
                  </a:cubicBezTo>
                  <a:cubicBezTo>
                    <a:pt x="6360" y="28321"/>
                    <a:pt x="29139" y="27091"/>
                    <a:pt x="30055" y="26420"/>
                  </a:cubicBezTo>
                  <a:cubicBezTo>
                    <a:pt x="30455" y="26153"/>
                    <a:pt x="29421" y="15278"/>
                    <a:pt x="29121" y="14211"/>
                  </a:cubicBezTo>
                  <a:cubicBezTo>
                    <a:pt x="28154" y="10675"/>
                    <a:pt x="23584" y="1"/>
                    <a:pt x="23584" y="1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1718;p53"/>
            <p:cNvSpPr/>
            <p:nvPr/>
          </p:nvSpPr>
          <p:spPr>
            <a:xfrm>
              <a:off x="4627650" y="4523675"/>
              <a:ext cx="757225" cy="208500"/>
            </a:xfrm>
            <a:custGeom>
              <a:avLst/>
              <a:gdLst/>
              <a:ahLst/>
              <a:cxnLst/>
              <a:rect l="l" t="t" r="r" b="b"/>
              <a:pathLst>
                <a:path w="30289" h="8340" extrusionOk="0">
                  <a:moveTo>
                    <a:pt x="29788" y="1"/>
                  </a:moveTo>
                  <a:cubicBezTo>
                    <a:pt x="16505" y="3015"/>
                    <a:pt x="9888" y="3997"/>
                    <a:pt x="6909" y="3997"/>
                  </a:cubicBezTo>
                  <a:cubicBezTo>
                    <a:pt x="2999" y="3997"/>
                    <a:pt x="5359" y="2305"/>
                    <a:pt x="7139" y="1302"/>
                  </a:cubicBezTo>
                  <a:lnTo>
                    <a:pt x="7139" y="1302"/>
                  </a:lnTo>
                  <a:cubicBezTo>
                    <a:pt x="4637" y="2603"/>
                    <a:pt x="2202" y="3970"/>
                    <a:pt x="1701" y="4371"/>
                  </a:cubicBezTo>
                  <a:cubicBezTo>
                    <a:pt x="701" y="5271"/>
                    <a:pt x="0" y="8040"/>
                    <a:pt x="968" y="8307"/>
                  </a:cubicBezTo>
                  <a:cubicBezTo>
                    <a:pt x="1050" y="8329"/>
                    <a:pt x="1322" y="8340"/>
                    <a:pt x="1751" y="8340"/>
                  </a:cubicBezTo>
                  <a:cubicBezTo>
                    <a:pt x="6364" y="8340"/>
                    <a:pt x="29139" y="7113"/>
                    <a:pt x="30055" y="6472"/>
                  </a:cubicBezTo>
                  <a:cubicBezTo>
                    <a:pt x="30288" y="6339"/>
                    <a:pt x="30055" y="3103"/>
                    <a:pt x="2978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1719;p53"/>
            <p:cNvSpPr/>
            <p:nvPr/>
          </p:nvSpPr>
          <p:spPr>
            <a:xfrm>
              <a:off x="4449175" y="2969225"/>
              <a:ext cx="1409375" cy="1467750"/>
            </a:xfrm>
            <a:custGeom>
              <a:avLst/>
              <a:gdLst/>
              <a:ahLst/>
              <a:cxnLst/>
              <a:rect l="l" t="t" r="r" b="b"/>
              <a:pathLst>
                <a:path w="56375" h="58710" extrusionOk="0">
                  <a:moveTo>
                    <a:pt x="36694" y="1"/>
                  </a:moveTo>
                  <a:cubicBezTo>
                    <a:pt x="36694" y="1"/>
                    <a:pt x="35459" y="5471"/>
                    <a:pt x="32824" y="5772"/>
                  </a:cubicBezTo>
                  <a:cubicBezTo>
                    <a:pt x="24018" y="6839"/>
                    <a:pt x="9441" y="4537"/>
                    <a:pt x="6138" y="10375"/>
                  </a:cubicBezTo>
                  <a:cubicBezTo>
                    <a:pt x="1" y="21216"/>
                    <a:pt x="17146" y="58710"/>
                    <a:pt x="17146" y="58710"/>
                  </a:cubicBezTo>
                  <a:lnTo>
                    <a:pt x="36960" y="56541"/>
                  </a:lnTo>
                  <a:cubicBezTo>
                    <a:pt x="36960" y="56541"/>
                    <a:pt x="24585" y="22617"/>
                    <a:pt x="25519" y="20482"/>
                  </a:cubicBezTo>
                  <a:cubicBezTo>
                    <a:pt x="25782" y="19908"/>
                    <a:pt x="27020" y="19744"/>
                    <a:pt x="28825" y="19744"/>
                  </a:cubicBezTo>
                  <a:cubicBezTo>
                    <a:pt x="31238" y="19744"/>
                    <a:pt x="34666" y="20037"/>
                    <a:pt x="38136" y="20037"/>
                  </a:cubicBezTo>
                  <a:cubicBezTo>
                    <a:pt x="42929" y="20037"/>
                    <a:pt x="47804" y="19478"/>
                    <a:pt x="50203" y="16813"/>
                  </a:cubicBezTo>
                  <a:cubicBezTo>
                    <a:pt x="56374" y="9941"/>
                    <a:pt x="52405" y="1"/>
                    <a:pt x="52405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1720;p53"/>
            <p:cNvSpPr/>
            <p:nvPr/>
          </p:nvSpPr>
          <p:spPr>
            <a:xfrm>
              <a:off x="4740225" y="2969225"/>
              <a:ext cx="1119150" cy="501150"/>
            </a:xfrm>
            <a:custGeom>
              <a:avLst/>
              <a:gdLst/>
              <a:ahLst/>
              <a:cxnLst/>
              <a:rect l="l" t="t" r="r" b="b"/>
              <a:pathLst>
                <a:path w="44766" h="20046" extrusionOk="0">
                  <a:moveTo>
                    <a:pt x="25052" y="1"/>
                  </a:moveTo>
                  <a:cubicBezTo>
                    <a:pt x="25052" y="1"/>
                    <a:pt x="23817" y="5471"/>
                    <a:pt x="21182" y="5805"/>
                  </a:cubicBezTo>
                  <a:cubicBezTo>
                    <a:pt x="15011" y="6539"/>
                    <a:pt x="5971" y="5605"/>
                    <a:pt x="0" y="7006"/>
                  </a:cubicBezTo>
                  <a:lnTo>
                    <a:pt x="16679" y="19748"/>
                  </a:lnTo>
                  <a:cubicBezTo>
                    <a:pt x="16826" y="19746"/>
                    <a:pt x="16977" y="19744"/>
                    <a:pt x="17133" y="19744"/>
                  </a:cubicBezTo>
                  <a:cubicBezTo>
                    <a:pt x="19554" y="19744"/>
                    <a:pt x="23026" y="20046"/>
                    <a:pt x="26539" y="20046"/>
                  </a:cubicBezTo>
                  <a:cubicBezTo>
                    <a:pt x="31324" y="20046"/>
                    <a:pt x="36183" y="19487"/>
                    <a:pt x="38561" y="16846"/>
                  </a:cubicBezTo>
                  <a:cubicBezTo>
                    <a:pt x="44766" y="9941"/>
                    <a:pt x="40796" y="1"/>
                    <a:pt x="4079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1721;p53"/>
            <p:cNvSpPr/>
            <p:nvPr/>
          </p:nvSpPr>
          <p:spPr>
            <a:xfrm>
              <a:off x="4857800" y="4281800"/>
              <a:ext cx="440350" cy="46875"/>
            </a:xfrm>
            <a:custGeom>
              <a:avLst/>
              <a:gdLst/>
              <a:ahLst/>
              <a:cxnLst/>
              <a:rect l="l" t="t" r="r" b="b"/>
              <a:pathLst>
                <a:path w="17614" h="1875" extrusionOk="0">
                  <a:moveTo>
                    <a:pt x="17480" y="1"/>
                  </a:moveTo>
                  <a:cubicBezTo>
                    <a:pt x="15951" y="1"/>
                    <a:pt x="9088" y="675"/>
                    <a:pt x="6872" y="903"/>
                  </a:cubicBezTo>
                  <a:cubicBezTo>
                    <a:pt x="5738" y="1003"/>
                    <a:pt x="601" y="1603"/>
                    <a:pt x="34" y="1770"/>
                  </a:cubicBezTo>
                  <a:cubicBezTo>
                    <a:pt x="1" y="1770"/>
                    <a:pt x="1" y="1837"/>
                    <a:pt x="34" y="1870"/>
                  </a:cubicBezTo>
                  <a:cubicBezTo>
                    <a:pt x="60" y="1873"/>
                    <a:pt x="99" y="1874"/>
                    <a:pt x="149" y="1874"/>
                  </a:cubicBezTo>
                  <a:cubicBezTo>
                    <a:pt x="1305" y="1874"/>
                    <a:pt x="8567" y="1160"/>
                    <a:pt x="10742" y="936"/>
                  </a:cubicBezTo>
                  <a:cubicBezTo>
                    <a:pt x="11876" y="803"/>
                    <a:pt x="16446" y="269"/>
                    <a:pt x="17580" y="35"/>
                  </a:cubicBezTo>
                  <a:cubicBezTo>
                    <a:pt x="17613" y="35"/>
                    <a:pt x="17613" y="2"/>
                    <a:pt x="17580" y="2"/>
                  </a:cubicBezTo>
                  <a:cubicBezTo>
                    <a:pt x="17550" y="1"/>
                    <a:pt x="17517" y="1"/>
                    <a:pt x="1748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1722;p53"/>
            <p:cNvSpPr/>
            <p:nvPr/>
          </p:nvSpPr>
          <p:spPr>
            <a:xfrm>
              <a:off x="4999575" y="2998625"/>
              <a:ext cx="743050" cy="1244450"/>
            </a:xfrm>
            <a:custGeom>
              <a:avLst/>
              <a:gdLst/>
              <a:ahLst/>
              <a:cxnLst/>
              <a:rect l="l" t="t" r="r" b="b"/>
              <a:pathLst>
                <a:path w="29722" h="49778" extrusionOk="0">
                  <a:moveTo>
                    <a:pt x="28754" y="1"/>
                  </a:moveTo>
                  <a:cubicBezTo>
                    <a:pt x="28738" y="1"/>
                    <a:pt x="28721" y="9"/>
                    <a:pt x="28721" y="26"/>
                  </a:cubicBezTo>
                  <a:cubicBezTo>
                    <a:pt x="28754" y="626"/>
                    <a:pt x="28821" y="1227"/>
                    <a:pt x="28821" y="1827"/>
                  </a:cubicBezTo>
                  <a:cubicBezTo>
                    <a:pt x="28954" y="4262"/>
                    <a:pt x="29021" y="6731"/>
                    <a:pt x="28354" y="9099"/>
                  </a:cubicBezTo>
                  <a:cubicBezTo>
                    <a:pt x="27854" y="11067"/>
                    <a:pt x="26753" y="12835"/>
                    <a:pt x="25252" y="14169"/>
                  </a:cubicBezTo>
                  <a:cubicBezTo>
                    <a:pt x="23517" y="15670"/>
                    <a:pt x="21249" y="16137"/>
                    <a:pt x="19014" y="16371"/>
                  </a:cubicBezTo>
                  <a:cubicBezTo>
                    <a:pt x="12076" y="17005"/>
                    <a:pt x="2402" y="16704"/>
                    <a:pt x="1135" y="17338"/>
                  </a:cubicBezTo>
                  <a:cubicBezTo>
                    <a:pt x="0" y="17872"/>
                    <a:pt x="9874" y="47326"/>
                    <a:pt x="10875" y="49728"/>
                  </a:cubicBezTo>
                  <a:cubicBezTo>
                    <a:pt x="10887" y="49763"/>
                    <a:pt x="10918" y="49777"/>
                    <a:pt x="10954" y="49777"/>
                  </a:cubicBezTo>
                  <a:cubicBezTo>
                    <a:pt x="11019" y="49777"/>
                    <a:pt x="11097" y="49726"/>
                    <a:pt x="11075" y="49661"/>
                  </a:cubicBezTo>
                  <a:cubicBezTo>
                    <a:pt x="10875" y="49061"/>
                    <a:pt x="701" y="18105"/>
                    <a:pt x="1368" y="17605"/>
                  </a:cubicBezTo>
                  <a:cubicBezTo>
                    <a:pt x="1902" y="17171"/>
                    <a:pt x="17680" y="17438"/>
                    <a:pt x="21849" y="16337"/>
                  </a:cubicBezTo>
                  <a:cubicBezTo>
                    <a:pt x="23851" y="15837"/>
                    <a:pt x="25652" y="14670"/>
                    <a:pt x="26886" y="13002"/>
                  </a:cubicBezTo>
                  <a:cubicBezTo>
                    <a:pt x="29722" y="9232"/>
                    <a:pt x="29321" y="4396"/>
                    <a:pt x="28788" y="26"/>
                  </a:cubicBezTo>
                  <a:cubicBezTo>
                    <a:pt x="28788" y="9"/>
                    <a:pt x="28771" y="1"/>
                    <a:pt x="2875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1723;p53"/>
            <p:cNvSpPr/>
            <p:nvPr/>
          </p:nvSpPr>
          <p:spPr>
            <a:xfrm>
              <a:off x="4488375" y="3144350"/>
              <a:ext cx="295000" cy="1062800"/>
            </a:xfrm>
            <a:custGeom>
              <a:avLst/>
              <a:gdLst/>
              <a:ahLst/>
              <a:cxnLst/>
              <a:rect l="l" t="t" r="r" b="b"/>
              <a:pathLst>
                <a:path w="11800" h="42512" extrusionOk="0">
                  <a:moveTo>
                    <a:pt x="10074" y="1"/>
                  </a:moveTo>
                  <a:cubicBezTo>
                    <a:pt x="6939" y="568"/>
                    <a:pt x="4804" y="2036"/>
                    <a:pt x="3870" y="4404"/>
                  </a:cubicBezTo>
                  <a:cubicBezTo>
                    <a:pt x="1" y="14211"/>
                    <a:pt x="10475" y="40396"/>
                    <a:pt x="11709" y="42498"/>
                  </a:cubicBezTo>
                  <a:cubicBezTo>
                    <a:pt x="11719" y="42508"/>
                    <a:pt x="11731" y="42512"/>
                    <a:pt x="11743" y="42512"/>
                  </a:cubicBezTo>
                  <a:cubicBezTo>
                    <a:pt x="11773" y="42512"/>
                    <a:pt x="11799" y="42488"/>
                    <a:pt x="11776" y="42465"/>
                  </a:cubicBezTo>
                  <a:cubicBezTo>
                    <a:pt x="11609" y="42064"/>
                    <a:pt x="2736" y="19048"/>
                    <a:pt x="3403" y="8907"/>
                  </a:cubicBezTo>
                  <a:cubicBezTo>
                    <a:pt x="3536" y="6872"/>
                    <a:pt x="3803" y="5371"/>
                    <a:pt x="4304" y="4304"/>
                  </a:cubicBezTo>
                  <a:cubicBezTo>
                    <a:pt x="5371" y="1969"/>
                    <a:pt x="7339" y="868"/>
                    <a:pt x="10074" y="68"/>
                  </a:cubicBezTo>
                  <a:cubicBezTo>
                    <a:pt x="10108" y="68"/>
                    <a:pt x="10108" y="1"/>
                    <a:pt x="1007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1724;p53"/>
            <p:cNvSpPr/>
            <p:nvPr/>
          </p:nvSpPr>
          <p:spPr>
            <a:xfrm>
              <a:off x="4405825" y="2948375"/>
              <a:ext cx="1452725" cy="1255925"/>
            </a:xfrm>
            <a:custGeom>
              <a:avLst/>
              <a:gdLst/>
              <a:ahLst/>
              <a:cxnLst/>
              <a:rect l="l" t="t" r="r" b="b"/>
              <a:pathLst>
                <a:path w="58109" h="50237" extrusionOk="0">
                  <a:moveTo>
                    <a:pt x="32557" y="1"/>
                  </a:moveTo>
                  <a:cubicBezTo>
                    <a:pt x="32557" y="1"/>
                    <a:pt x="32857" y="268"/>
                    <a:pt x="31823" y="1168"/>
                  </a:cubicBezTo>
                  <a:cubicBezTo>
                    <a:pt x="31823" y="1168"/>
                    <a:pt x="26791" y="30"/>
                    <a:pt x="21684" y="30"/>
                  </a:cubicBezTo>
                  <a:cubicBezTo>
                    <a:pt x="18684" y="30"/>
                    <a:pt x="15659" y="422"/>
                    <a:pt x="13610" y="1669"/>
                  </a:cubicBezTo>
                  <a:cubicBezTo>
                    <a:pt x="3669" y="7740"/>
                    <a:pt x="0" y="47035"/>
                    <a:pt x="0" y="47035"/>
                  </a:cubicBezTo>
                  <a:lnTo>
                    <a:pt x="15011" y="50237"/>
                  </a:lnTo>
                  <a:cubicBezTo>
                    <a:pt x="15011" y="50237"/>
                    <a:pt x="3136" y="14845"/>
                    <a:pt x="8706" y="10275"/>
                  </a:cubicBezTo>
                  <a:cubicBezTo>
                    <a:pt x="9547" y="9614"/>
                    <a:pt x="10894" y="9172"/>
                    <a:pt x="12581" y="9172"/>
                  </a:cubicBezTo>
                  <a:cubicBezTo>
                    <a:pt x="14041" y="9172"/>
                    <a:pt x="15755" y="9503"/>
                    <a:pt x="17613" y="10308"/>
                  </a:cubicBezTo>
                  <a:cubicBezTo>
                    <a:pt x="23584" y="12877"/>
                    <a:pt x="30489" y="18147"/>
                    <a:pt x="37027" y="20082"/>
                  </a:cubicBezTo>
                  <a:cubicBezTo>
                    <a:pt x="38778" y="20601"/>
                    <a:pt x="40628" y="20832"/>
                    <a:pt x="42436" y="20832"/>
                  </a:cubicBezTo>
                  <a:cubicBezTo>
                    <a:pt x="46895" y="20832"/>
                    <a:pt x="51091" y="19427"/>
                    <a:pt x="52871" y="17480"/>
                  </a:cubicBezTo>
                  <a:cubicBezTo>
                    <a:pt x="58108" y="11709"/>
                    <a:pt x="54139" y="802"/>
                    <a:pt x="54139" y="802"/>
                  </a:cubicBezTo>
                  <a:lnTo>
                    <a:pt x="32557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1725;p53"/>
            <p:cNvSpPr/>
            <p:nvPr/>
          </p:nvSpPr>
          <p:spPr>
            <a:xfrm>
              <a:off x="5519100" y="2999675"/>
              <a:ext cx="154325" cy="168050"/>
            </a:xfrm>
            <a:custGeom>
              <a:avLst/>
              <a:gdLst/>
              <a:ahLst/>
              <a:cxnLst/>
              <a:rect l="l" t="t" r="r" b="b"/>
              <a:pathLst>
                <a:path w="6173" h="6722" extrusionOk="0">
                  <a:moveTo>
                    <a:pt x="335" y="0"/>
                  </a:moveTo>
                  <a:cubicBezTo>
                    <a:pt x="318" y="0"/>
                    <a:pt x="301" y="17"/>
                    <a:pt x="301" y="50"/>
                  </a:cubicBezTo>
                  <a:cubicBezTo>
                    <a:pt x="34" y="851"/>
                    <a:pt x="1" y="1718"/>
                    <a:pt x="168" y="2552"/>
                  </a:cubicBezTo>
                  <a:cubicBezTo>
                    <a:pt x="301" y="3353"/>
                    <a:pt x="701" y="4120"/>
                    <a:pt x="1269" y="4720"/>
                  </a:cubicBezTo>
                  <a:cubicBezTo>
                    <a:pt x="2536" y="6021"/>
                    <a:pt x="4337" y="6455"/>
                    <a:pt x="6072" y="6722"/>
                  </a:cubicBezTo>
                  <a:cubicBezTo>
                    <a:pt x="6172" y="6722"/>
                    <a:pt x="6172" y="6588"/>
                    <a:pt x="6105" y="6555"/>
                  </a:cubicBezTo>
                  <a:cubicBezTo>
                    <a:pt x="4538" y="6088"/>
                    <a:pt x="2836" y="5654"/>
                    <a:pt x="1669" y="4454"/>
                  </a:cubicBezTo>
                  <a:cubicBezTo>
                    <a:pt x="1102" y="3920"/>
                    <a:pt x="735" y="3219"/>
                    <a:pt x="568" y="2452"/>
                  </a:cubicBezTo>
                  <a:cubicBezTo>
                    <a:pt x="435" y="1652"/>
                    <a:pt x="368" y="851"/>
                    <a:pt x="368" y="50"/>
                  </a:cubicBezTo>
                  <a:cubicBezTo>
                    <a:pt x="368" y="17"/>
                    <a:pt x="351" y="0"/>
                    <a:pt x="3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1726;p53"/>
            <p:cNvSpPr/>
            <p:nvPr/>
          </p:nvSpPr>
          <p:spPr>
            <a:xfrm>
              <a:off x="4510050" y="3171000"/>
              <a:ext cx="315225" cy="1036325"/>
            </a:xfrm>
            <a:custGeom>
              <a:avLst/>
              <a:gdLst/>
              <a:ahLst/>
              <a:cxnLst/>
              <a:rect l="l" t="t" r="r" b="b"/>
              <a:pathLst>
                <a:path w="12609" h="41453" extrusionOk="0">
                  <a:moveTo>
                    <a:pt x="7764" y="1"/>
                  </a:moveTo>
                  <a:cubicBezTo>
                    <a:pt x="6752" y="1"/>
                    <a:pt x="5761" y="189"/>
                    <a:pt x="4938" y="703"/>
                  </a:cubicBezTo>
                  <a:cubicBezTo>
                    <a:pt x="1602" y="2804"/>
                    <a:pt x="2769" y="10710"/>
                    <a:pt x="2970" y="12378"/>
                  </a:cubicBezTo>
                  <a:cubicBezTo>
                    <a:pt x="4404" y="23252"/>
                    <a:pt x="9941" y="39731"/>
                    <a:pt x="10642" y="41265"/>
                  </a:cubicBezTo>
                  <a:cubicBezTo>
                    <a:pt x="10700" y="41382"/>
                    <a:pt x="10781" y="41453"/>
                    <a:pt x="10825" y="41453"/>
                  </a:cubicBezTo>
                  <a:cubicBezTo>
                    <a:pt x="10857" y="41453"/>
                    <a:pt x="10870" y="41416"/>
                    <a:pt x="10842" y="41332"/>
                  </a:cubicBezTo>
                  <a:cubicBezTo>
                    <a:pt x="6572" y="28289"/>
                    <a:pt x="1" y="4606"/>
                    <a:pt x="4904" y="1136"/>
                  </a:cubicBezTo>
                  <a:cubicBezTo>
                    <a:pt x="5772" y="517"/>
                    <a:pt x="6959" y="301"/>
                    <a:pt x="8163" y="301"/>
                  </a:cubicBezTo>
                  <a:cubicBezTo>
                    <a:pt x="9875" y="301"/>
                    <a:pt x="11623" y="737"/>
                    <a:pt x="12543" y="1070"/>
                  </a:cubicBezTo>
                  <a:cubicBezTo>
                    <a:pt x="12556" y="1076"/>
                    <a:pt x="12567" y="1079"/>
                    <a:pt x="12575" y="1079"/>
                  </a:cubicBezTo>
                  <a:cubicBezTo>
                    <a:pt x="12609" y="1079"/>
                    <a:pt x="12603" y="1036"/>
                    <a:pt x="12576" y="1036"/>
                  </a:cubicBezTo>
                  <a:cubicBezTo>
                    <a:pt x="11463" y="608"/>
                    <a:pt x="9579" y="1"/>
                    <a:pt x="776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1727;p53"/>
            <p:cNvSpPr/>
            <p:nvPr/>
          </p:nvSpPr>
          <p:spPr>
            <a:xfrm>
              <a:off x="4446675" y="4024150"/>
              <a:ext cx="297750" cy="71750"/>
            </a:xfrm>
            <a:custGeom>
              <a:avLst/>
              <a:gdLst/>
              <a:ahLst/>
              <a:cxnLst/>
              <a:rect l="l" t="t" r="r" b="b"/>
              <a:pathLst>
                <a:path w="11910" h="2870" extrusionOk="0">
                  <a:moveTo>
                    <a:pt x="67" y="1"/>
                  </a:moveTo>
                  <a:cubicBezTo>
                    <a:pt x="34" y="1"/>
                    <a:pt x="1" y="67"/>
                    <a:pt x="67" y="101"/>
                  </a:cubicBezTo>
                  <a:cubicBezTo>
                    <a:pt x="501" y="334"/>
                    <a:pt x="6372" y="1735"/>
                    <a:pt x="8073" y="2136"/>
                  </a:cubicBezTo>
                  <a:cubicBezTo>
                    <a:pt x="8940" y="2336"/>
                    <a:pt x="11009" y="2803"/>
                    <a:pt x="11876" y="2869"/>
                  </a:cubicBezTo>
                  <a:cubicBezTo>
                    <a:pt x="11876" y="2869"/>
                    <a:pt x="11909" y="2803"/>
                    <a:pt x="11876" y="2803"/>
                  </a:cubicBezTo>
                  <a:cubicBezTo>
                    <a:pt x="10975" y="2469"/>
                    <a:pt x="6972" y="1435"/>
                    <a:pt x="5271" y="1035"/>
                  </a:cubicBezTo>
                  <a:cubicBezTo>
                    <a:pt x="4404" y="835"/>
                    <a:pt x="534" y="1"/>
                    <a:pt x="6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1728;p53"/>
            <p:cNvSpPr/>
            <p:nvPr/>
          </p:nvSpPr>
          <p:spPr>
            <a:xfrm>
              <a:off x="4651825" y="2986950"/>
              <a:ext cx="1133325" cy="420700"/>
            </a:xfrm>
            <a:custGeom>
              <a:avLst/>
              <a:gdLst/>
              <a:ahLst/>
              <a:cxnLst/>
              <a:rect l="l" t="t" r="r" b="b"/>
              <a:pathLst>
                <a:path w="45333" h="16828" extrusionOk="0">
                  <a:moveTo>
                    <a:pt x="42781" y="1"/>
                  </a:moveTo>
                  <a:cubicBezTo>
                    <a:pt x="42773" y="1"/>
                    <a:pt x="42764" y="9"/>
                    <a:pt x="42764" y="26"/>
                  </a:cubicBezTo>
                  <a:cubicBezTo>
                    <a:pt x="42798" y="559"/>
                    <a:pt x="44699" y="8398"/>
                    <a:pt x="41430" y="13002"/>
                  </a:cubicBezTo>
                  <a:cubicBezTo>
                    <a:pt x="39442" y="15766"/>
                    <a:pt x="35690" y="16448"/>
                    <a:pt x="32517" y="16448"/>
                  </a:cubicBezTo>
                  <a:cubicBezTo>
                    <a:pt x="32282" y="16448"/>
                    <a:pt x="32051" y="16444"/>
                    <a:pt x="31823" y="16437"/>
                  </a:cubicBezTo>
                  <a:cubicBezTo>
                    <a:pt x="27987" y="16304"/>
                    <a:pt x="24251" y="15103"/>
                    <a:pt x="20749" y="13502"/>
                  </a:cubicBezTo>
                  <a:cubicBezTo>
                    <a:pt x="17213" y="11901"/>
                    <a:pt x="13877" y="9933"/>
                    <a:pt x="10375" y="8332"/>
                  </a:cubicBezTo>
                  <a:cubicBezTo>
                    <a:pt x="8707" y="7498"/>
                    <a:pt x="6939" y="6964"/>
                    <a:pt x="5138" y="6664"/>
                  </a:cubicBezTo>
                  <a:cubicBezTo>
                    <a:pt x="4708" y="6614"/>
                    <a:pt x="4270" y="6587"/>
                    <a:pt x="3831" y="6587"/>
                  </a:cubicBezTo>
                  <a:cubicBezTo>
                    <a:pt x="2498" y="6587"/>
                    <a:pt x="1155" y="6837"/>
                    <a:pt x="1" y="7464"/>
                  </a:cubicBezTo>
                  <a:lnTo>
                    <a:pt x="34" y="7464"/>
                  </a:lnTo>
                  <a:cubicBezTo>
                    <a:pt x="434" y="7298"/>
                    <a:pt x="868" y="7131"/>
                    <a:pt x="1301" y="7031"/>
                  </a:cubicBezTo>
                  <a:cubicBezTo>
                    <a:pt x="2049" y="6841"/>
                    <a:pt x="2794" y="6756"/>
                    <a:pt x="3534" y="6756"/>
                  </a:cubicBezTo>
                  <a:cubicBezTo>
                    <a:pt x="6558" y="6756"/>
                    <a:pt x="9496" y="8166"/>
                    <a:pt x="12176" y="9533"/>
                  </a:cubicBezTo>
                  <a:cubicBezTo>
                    <a:pt x="15678" y="11334"/>
                    <a:pt x="19114" y="13269"/>
                    <a:pt x="22750" y="14736"/>
                  </a:cubicBezTo>
                  <a:cubicBezTo>
                    <a:pt x="25838" y="15960"/>
                    <a:pt x="29181" y="16827"/>
                    <a:pt x="32534" y="16827"/>
                  </a:cubicBezTo>
                  <a:cubicBezTo>
                    <a:pt x="33020" y="16827"/>
                    <a:pt x="33506" y="16809"/>
                    <a:pt x="33991" y="16771"/>
                  </a:cubicBezTo>
                  <a:cubicBezTo>
                    <a:pt x="35626" y="16638"/>
                    <a:pt x="38161" y="16304"/>
                    <a:pt x="39896" y="15036"/>
                  </a:cubicBezTo>
                  <a:cubicBezTo>
                    <a:pt x="42097" y="13469"/>
                    <a:pt x="45333" y="9733"/>
                    <a:pt x="42798" y="26"/>
                  </a:cubicBezTo>
                  <a:cubicBezTo>
                    <a:pt x="42798" y="9"/>
                    <a:pt x="42789" y="1"/>
                    <a:pt x="4278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1729;p53"/>
            <p:cNvSpPr/>
            <p:nvPr/>
          </p:nvSpPr>
          <p:spPr>
            <a:xfrm>
              <a:off x="5219725" y="1886325"/>
              <a:ext cx="513725" cy="1005375"/>
            </a:xfrm>
            <a:custGeom>
              <a:avLst/>
              <a:gdLst/>
              <a:ahLst/>
              <a:cxnLst/>
              <a:rect l="l" t="t" r="r" b="b"/>
              <a:pathLst>
                <a:path w="20549" h="40215" extrusionOk="0">
                  <a:moveTo>
                    <a:pt x="7808" y="0"/>
                  </a:moveTo>
                  <a:cubicBezTo>
                    <a:pt x="7025" y="0"/>
                    <a:pt x="6084" y="129"/>
                    <a:pt x="5038" y="520"/>
                  </a:cubicBezTo>
                  <a:cubicBezTo>
                    <a:pt x="3570" y="1053"/>
                    <a:pt x="2402" y="2187"/>
                    <a:pt x="1835" y="3622"/>
                  </a:cubicBezTo>
                  <a:cubicBezTo>
                    <a:pt x="1" y="7892"/>
                    <a:pt x="134" y="13129"/>
                    <a:pt x="67" y="17699"/>
                  </a:cubicBezTo>
                  <a:cubicBezTo>
                    <a:pt x="34" y="22535"/>
                    <a:pt x="34" y="27539"/>
                    <a:pt x="735" y="32342"/>
                  </a:cubicBezTo>
                  <a:cubicBezTo>
                    <a:pt x="1268" y="36112"/>
                    <a:pt x="3003" y="39147"/>
                    <a:pt x="6939" y="39881"/>
                  </a:cubicBezTo>
                  <a:cubicBezTo>
                    <a:pt x="8040" y="40091"/>
                    <a:pt x="9276" y="40214"/>
                    <a:pt x="10547" y="40214"/>
                  </a:cubicBezTo>
                  <a:cubicBezTo>
                    <a:pt x="13512" y="40214"/>
                    <a:pt x="16669" y="39544"/>
                    <a:pt x="18747" y="37746"/>
                  </a:cubicBezTo>
                  <a:cubicBezTo>
                    <a:pt x="20115" y="36579"/>
                    <a:pt x="20549" y="34978"/>
                    <a:pt x="20382" y="33176"/>
                  </a:cubicBezTo>
                  <a:cubicBezTo>
                    <a:pt x="20148" y="30741"/>
                    <a:pt x="17613" y="17298"/>
                    <a:pt x="16846" y="13129"/>
                  </a:cubicBezTo>
                  <a:cubicBezTo>
                    <a:pt x="16379" y="10560"/>
                    <a:pt x="15912" y="7992"/>
                    <a:pt x="15011" y="5523"/>
                  </a:cubicBezTo>
                  <a:cubicBezTo>
                    <a:pt x="13077" y="386"/>
                    <a:pt x="10508" y="553"/>
                    <a:pt x="10141" y="453"/>
                  </a:cubicBezTo>
                  <a:cubicBezTo>
                    <a:pt x="9955" y="349"/>
                    <a:pt x="9096" y="0"/>
                    <a:pt x="780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1730;p53"/>
            <p:cNvSpPr/>
            <p:nvPr/>
          </p:nvSpPr>
          <p:spPr>
            <a:xfrm>
              <a:off x="5492425" y="1915150"/>
              <a:ext cx="260200" cy="952450"/>
            </a:xfrm>
            <a:custGeom>
              <a:avLst/>
              <a:gdLst/>
              <a:ahLst/>
              <a:cxnLst/>
              <a:rect l="l" t="t" r="r" b="b"/>
              <a:pathLst>
                <a:path w="10408" h="38098" extrusionOk="0">
                  <a:moveTo>
                    <a:pt x="67" y="0"/>
                  </a:moveTo>
                  <a:cubicBezTo>
                    <a:pt x="34" y="0"/>
                    <a:pt x="1" y="67"/>
                    <a:pt x="67" y="67"/>
                  </a:cubicBezTo>
                  <a:cubicBezTo>
                    <a:pt x="3503" y="1568"/>
                    <a:pt x="4237" y="5871"/>
                    <a:pt x="5171" y="9107"/>
                  </a:cubicBezTo>
                  <a:cubicBezTo>
                    <a:pt x="6138" y="12509"/>
                    <a:pt x="7072" y="15978"/>
                    <a:pt x="7873" y="19414"/>
                  </a:cubicBezTo>
                  <a:cubicBezTo>
                    <a:pt x="8673" y="22850"/>
                    <a:pt x="9341" y="26319"/>
                    <a:pt x="9841" y="29822"/>
                  </a:cubicBezTo>
                  <a:cubicBezTo>
                    <a:pt x="10108" y="31856"/>
                    <a:pt x="10375" y="33958"/>
                    <a:pt x="8840" y="35626"/>
                  </a:cubicBezTo>
                  <a:cubicBezTo>
                    <a:pt x="7639" y="36927"/>
                    <a:pt x="5971" y="37427"/>
                    <a:pt x="4304" y="37861"/>
                  </a:cubicBezTo>
                  <a:cubicBezTo>
                    <a:pt x="4179" y="37892"/>
                    <a:pt x="4200" y="38098"/>
                    <a:pt x="4339" y="38098"/>
                  </a:cubicBezTo>
                  <a:cubicBezTo>
                    <a:pt x="4349" y="38098"/>
                    <a:pt x="4359" y="38097"/>
                    <a:pt x="4370" y="38094"/>
                  </a:cubicBezTo>
                  <a:cubicBezTo>
                    <a:pt x="7272" y="37494"/>
                    <a:pt x="10241" y="35859"/>
                    <a:pt x="10341" y="32524"/>
                  </a:cubicBezTo>
                  <a:cubicBezTo>
                    <a:pt x="10408" y="30489"/>
                    <a:pt x="9908" y="28387"/>
                    <a:pt x="9574" y="26419"/>
                  </a:cubicBezTo>
                  <a:cubicBezTo>
                    <a:pt x="9207" y="24351"/>
                    <a:pt x="8807" y="22316"/>
                    <a:pt x="8340" y="20282"/>
                  </a:cubicBezTo>
                  <a:cubicBezTo>
                    <a:pt x="7372" y="16012"/>
                    <a:pt x="6238" y="11842"/>
                    <a:pt x="5004" y="7673"/>
                  </a:cubicBezTo>
                  <a:cubicBezTo>
                    <a:pt x="4103" y="4670"/>
                    <a:pt x="3236" y="1301"/>
                    <a:pt x="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1731;p53"/>
            <p:cNvSpPr/>
            <p:nvPr/>
          </p:nvSpPr>
          <p:spPr>
            <a:xfrm>
              <a:off x="5204725" y="1918475"/>
              <a:ext cx="136775" cy="937600"/>
            </a:xfrm>
            <a:custGeom>
              <a:avLst/>
              <a:gdLst/>
              <a:ahLst/>
              <a:cxnLst/>
              <a:rect l="l" t="t" r="r" b="b"/>
              <a:pathLst>
                <a:path w="5471" h="37504" extrusionOk="0">
                  <a:moveTo>
                    <a:pt x="5471" y="1"/>
                  </a:moveTo>
                  <a:lnTo>
                    <a:pt x="5471" y="1"/>
                  </a:lnTo>
                  <a:cubicBezTo>
                    <a:pt x="2836" y="868"/>
                    <a:pt x="1635" y="3370"/>
                    <a:pt x="1168" y="5938"/>
                  </a:cubicBezTo>
                  <a:cubicBezTo>
                    <a:pt x="467" y="9641"/>
                    <a:pt x="367" y="13510"/>
                    <a:pt x="234" y="17246"/>
                  </a:cubicBezTo>
                  <a:cubicBezTo>
                    <a:pt x="0" y="21183"/>
                    <a:pt x="67" y="25152"/>
                    <a:pt x="401" y="29122"/>
                  </a:cubicBezTo>
                  <a:cubicBezTo>
                    <a:pt x="701" y="32090"/>
                    <a:pt x="1501" y="35259"/>
                    <a:pt x="3603" y="37494"/>
                  </a:cubicBezTo>
                  <a:cubicBezTo>
                    <a:pt x="3616" y="37501"/>
                    <a:pt x="3628" y="37503"/>
                    <a:pt x="3640" y="37503"/>
                  </a:cubicBezTo>
                  <a:cubicBezTo>
                    <a:pt x="3691" y="37503"/>
                    <a:pt x="3730" y="37455"/>
                    <a:pt x="3703" y="37428"/>
                  </a:cubicBezTo>
                  <a:cubicBezTo>
                    <a:pt x="1535" y="34626"/>
                    <a:pt x="734" y="31423"/>
                    <a:pt x="534" y="27921"/>
                  </a:cubicBezTo>
                  <a:cubicBezTo>
                    <a:pt x="334" y="24718"/>
                    <a:pt x="334" y="21483"/>
                    <a:pt x="434" y="18247"/>
                  </a:cubicBezTo>
                  <a:cubicBezTo>
                    <a:pt x="534" y="14911"/>
                    <a:pt x="734" y="11576"/>
                    <a:pt x="1068" y="8240"/>
                  </a:cubicBezTo>
                  <a:cubicBezTo>
                    <a:pt x="1401" y="5071"/>
                    <a:pt x="2068" y="1268"/>
                    <a:pt x="547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1732;p53"/>
            <p:cNvSpPr/>
            <p:nvPr/>
          </p:nvSpPr>
          <p:spPr>
            <a:xfrm>
              <a:off x="4637525" y="2287200"/>
              <a:ext cx="857200" cy="443600"/>
            </a:xfrm>
            <a:custGeom>
              <a:avLst/>
              <a:gdLst/>
              <a:ahLst/>
              <a:cxnLst/>
              <a:rect l="l" t="t" r="r" b="b"/>
              <a:pathLst>
                <a:path w="34288" h="17744" extrusionOk="0">
                  <a:moveTo>
                    <a:pt x="7361" y="0"/>
                  </a:moveTo>
                  <a:cubicBezTo>
                    <a:pt x="5792" y="0"/>
                    <a:pt x="1" y="7504"/>
                    <a:pt x="806" y="8535"/>
                  </a:cubicBezTo>
                  <a:cubicBezTo>
                    <a:pt x="1740" y="9736"/>
                    <a:pt x="14949" y="17675"/>
                    <a:pt x="17151" y="17742"/>
                  </a:cubicBezTo>
                  <a:cubicBezTo>
                    <a:pt x="17175" y="17743"/>
                    <a:pt x="17200" y="17743"/>
                    <a:pt x="17225" y="17743"/>
                  </a:cubicBezTo>
                  <a:cubicBezTo>
                    <a:pt x="20003" y="17743"/>
                    <a:pt x="26500" y="12219"/>
                    <a:pt x="31228" y="6400"/>
                  </a:cubicBezTo>
                  <a:cubicBezTo>
                    <a:pt x="33635" y="3409"/>
                    <a:pt x="34288" y="1287"/>
                    <a:pt x="32487" y="1287"/>
                  </a:cubicBezTo>
                  <a:cubicBezTo>
                    <a:pt x="31818" y="1287"/>
                    <a:pt x="30809" y="1580"/>
                    <a:pt x="29426" y="2231"/>
                  </a:cubicBezTo>
                  <a:cubicBezTo>
                    <a:pt x="24056" y="4766"/>
                    <a:pt x="18652" y="7101"/>
                    <a:pt x="18018" y="7201"/>
                  </a:cubicBezTo>
                  <a:cubicBezTo>
                    <a:pt x="18013" y="7202"/>
                    <a:pt x="18008" y="7202"/>
                    <a:pt x="18001" y="7202"/>
                  </a:cubicBezTo>
                  <a:cubicBezTo>
                    <a:pt x="17232" y="7202"/>
                    <a:pt x="9662" y="923"/>
                    <a:pt x="7511" y="29"/>
                  </a:cubicBezTo>
                  <a:cubicBezTo>
                    <a:pt x="7466" y="10"/>
                    <a:pt x="7416" y="0"/>
                    <a:pt x="7361" y="0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1733;p53"/>
            <p:cNvSpPr/>
            <p:nvPr/>
          </p:nvSpPr>
          <p:spPr>
            <a:xfrm>
              <a:off x="4425000" y="2127775"/>
              <a:ext cx="434500" cy="400325"/>
            </a:xfrm>
            <a:custGeom>
              <a:avLst/>
              <a:gdLst/>
              <a:ahLst/>
              <a:cxnLst/>
              <a:rect l="l" t="t" r="r" b="b"/>
              <a:pathLst>
                <a:path w="17380" h="16013" extrusionOk="0">
                  <a:moveTo>
                    <a:pt x="7333" y="0"/>
                  </a:moveTo>
                  <a:cubicBezTo>
                    <a:pt x="7257" y="0"/>
                    <a:pt x="7181" y="12"/>
                    <a:pt x="7105" y="35"/>
                  </a:cubicBezTo>
                  <a:cubicBezTo>
                    <a:pt x="6071" y="335"/>
                    <a:pt x="6939" y="1970"/>
                    <a:pt x="6939" y="1970"/>
                  </a:cubicBezTo>
                  <a:cubicBezTo>
                    <a:pt x="6939" y="1970"/>
                    <a:pt x="6179" y="764"/>
                    <a:pt x="5374" y="764"/>
                  </a:cubicBezTo>
                  <a:cubicBezTo>
                    <a:pt x="5194" y="764"/>
                    <a:pt x="5013" y="823"/>
                    <a:pt x="4837" y="969"/>
                  </a:cubicBezTo>
                  <a:cubicBezTo>
                    <a:pt x="3903" y="1736"/>
                    <a:pt x="4770" y="3571"/>
                    <a:pt x="4770" y="3571"/>
                  </a:cubicBezTo>
                  <a:cubicBezTo>
                    <a:pt x="4770" y="3571"/>
                    <a:pt x="3896" y="2592"/>
                    <a:pt x="3085" y="2592"/>
                  </a:cubicBezTo>
                  <a:cubicBezTo>
                    <a:pt x="2869" y="2592"/>
                    <a:pt x="2658" y="2662"/>
                    <a:pt x="2469" y="2837"/>
                  </a:cubicBezTo>
                  <a:cubicBezTo>
                    <a:pt x="1568" y="3704"/>
                    <a:pt x="2569" y="5405"/>
                    <a:pt x="2569" y="5405"/>
                  </a:cubicBezTo>
                  <a:cubicBezTo>
                    <a:pt x="2569" y="5405"/>
                    <a:pt x="2144" y="4965"/>
                    <a:pt x="1612" y="4965"/>
                  </a:cubicBezTo>
                  <a:cubicBezTo>
                    <a:pt x="1355" y="4965"/>
                    <a:pt x="1072" y="5068"/>
                    <a:pt x="801" y="5372"/>
                  </a:cubicBezTo>
                  <a:cubicBezTo>
                    <a:pt x="0" y="6306"/>
                    <a:pt x="2902" y="9875"/>
                    <a:pt x="3970" y="11043"/>
                  </a:cubicBezTo>
                  <a:cubicBezTo>
                    <a:pt x="5071" y="12244"/>
                    <a:pt x="9707" y="15412"/>
                    <a:pt x="10741" y="16013"/>
                  </a:cubicBezTo>
                  <a:lnTo>
                    <a:pt x="17379" y="9175"/>
                  </a:lnTo>
                  <a:cubicBezTo>
                    <a:pt x="17379" y="9175"/>
                    <a:pt x="11275" y="4338"/>
                    <a:pt x="10975" y="4038"/>
                  </a:cubicBezTo>
                  <a:cubicBezTo>
                    <a:pt x="9781" y="2907"/>
                    <a:pt x="8558" y="0"/>
                    <a:pt x="7333" y="0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1734;p53"/>
            <p:cNvSpPr/>
            <p:nvPr/>
          </p:nvSpPr>
          <p:spPr>
            <a:xfrm>
              <a:off x="4593000" y="2171875"/>
              <a:ext cx="99400" cy="120450"/>
            </a:xfrm>
            <a:custGeom>
              <a:avLst/>
              <a:gdLst/>
              <a:ahLst/>
              <a:cxnLst/>
              <a:rect l="l" t="t" r="r" b="b"/>
              <a:pathLst>
                <a:path w="3976" h="4818" extrusionOk="0">
                  <a:moveTo>
                    <a:pt x="54" y="1"/>
                  </a:moveTo>
                  <a:cubicBezTo>
                    <a:pt x="21" y="1"/>
                    <a:pt x="1" y="34"/>
                    <a:pt x="19" y="105"/>
                  </a:cubicBezTo>
                  <a:cubicBezTo>
                    <a:pt x="586" y="2641"/>
                    <a:pt x="1786" y="3575"/>
                    <a:pt x="3888" y="4809"/>
                  </a:cubicBezTo>
                  <a:cubicBezTo>
                    <a:pt x="3894" y="4815"/>
                    <a:pt x="3902" y="4818"/>
                    <a:pt x="3910" y="4818"/>
                  </a:cubicBezTo>
                  <a:cubicBezTo>
                    <a:pt x="3942" y="4818"/>
                    <a:pt x="3975" y="4769"/>
                    <a:pt x="3921" y="4742"/>
                  </a:cubicBezTo>
                  <a:cubicBezTo>
                    <a:pt x="1920" y="3274"/>
                    <a:pt x="1086" y="2407"/>
                    <a:pt x="152" y="72"/>
                  </a:cubicBezTo>
                  <a:cubicBezTo>
                    <a:pt x="121" y="26"/>
                    <a:pt x="83" y="1"/>
                    <a:pt x="5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1735;p53"/>
            <p:cNvSpPr/>
            <p:nvPr/>
          </p:nvSpPr>
          <p:spPr>
            <a:xfrm>
              <a:off x="4539000" y="2211250"/>
              <a:ext cx="106175" cy="127800"/>
            </a:xfrm>
            <a:custGeom>
              <a:avLst/>
              <a:gdLst/>
              <a:ahLst/>
              <a:cxnLst/>
              <a:rect l="l" t="t" r="r" b="b"/>
              <a:pathLst>
                <a:path w="4247" h="5112" extrusionOk="0">
                  <a:moveTo>
                    <a:pt x="71" y="1"/>
                  </a:moveTo>
                  <a:cubicBezTo>
                    <a:pt x="28" y="1"/>
                    <a:pt x="0" y="66"/>
                    <a:pt x="44" y="132"/>
                  </a:cubicBezTo>
                  <a:cubicBezTo>
                    <a:pt x="911" y="2667"/>
                    <a:pt x="2078" y="3634"/>
                    <a:pt x="4213" y="5102"/>
                  </a:cubicBezTo>
                  <a:cubicBezTo>
                    <a:pt x="4220" y="5108"/>
                    <a:pt x="4225" y="5111"/>
                    <a:pt x="4230" y="5111"/>
                  </a:cubicBezTo>
                  <a:cubicBezTo>
                    <a:pt x="4247" y="5111"/>
                    <a:pt x="4247" y="5068"/>
                    <a:pt x="4247" y="5068"/>
                  </a:cubicBezTo>
                  <a:cubicBezTo>
                    <a:pt x="2212" y="3367"/>
                    <a:pt x="1345" y="2400"/>
                    <a:pt x="144" y="65"/>
                  </a:cubicBezTo>
                  <a:cubicBezTo>
                    <a:pt x="121" y="19"/>
                    <a:pt x="94" y="1"/>
                    <a:pt x="7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1736;p53"/>
            <p:cNvSpPr/>
            <p:nvPr/>
          </p:nvSpPr>
          <p:spPr>
            <a:xfrm>
              <a:off x="4488950" y="2263275"/>
              <a:ext cx="114225" cy="120800"/>
            </a:xfrm>
            <a:custGeom>
              <a:avLst/>
              <a:gdLst/>
              <a:ahLst/>
              <a:cxnLst/>
              <a:rect l="l" t="t" r="r" b="b"/>
              <a:pathLst>
                <a:path w="4569" h="4832" extrusionOk="0">
                  <a:moveTo>
                    <a:pt x="21" y="0"/>
                  </a:moveTo>
                  <a:cubicBezTo>
                    <a:pt x="1" y="0"/>
                    <a:pt x="7" y="44"/>
                    <a:pt x="44" y="119"/>
                  </a:cubicBezTo>
                  <a:cubicBezTo>
                    <a:pt x="978" y="2287"/>
                    <a:pt x="2112" y="3621"/>
                    <a:pt x="4447" y="4822"/>
                  </a:cubicBezTo>
                  <a:cubicBezTo>
                    <a:pt x="4460" y="4828"/>
                    <a:pt x="4473" y="4831"/>
                    <a:pt x="4485" y="4831"/>
                  </a:cubicBezTo>
                  <a:cubicBezTo>
                    <a:pt x="4535" y="4831"/>
                    <a:pt x="4568" y="4782"/>
                    <a:pt x="4514" y="4755"/>
                  </a:cubicBezTo>
                  <a:cubicBezTo>
                    <a:pt x="2346" y="3354"/>
                    <a:pt x="1412" y="2287"/>
                    <a:pt x="111" y="85"/>
                  </a:cubicBezTo>
                  <a:cubicBezTo>
                    <a:pt x="67" y="27"/>
                    <a:pt x="36" y="0"/>
                    <a:pt x="2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1737;p53"/>
            <p:cNvSpPr/>
            <p:nvPr/>
          </p:nvSpPr>
          <p:spPr>
            <a:xfrm>
              <a:off x="4689350" y="2150850"/>
              <a:ext cx="221025" cy="263775"/>
            </a:xfrm>
            <a:custGeom>
              <a:avLst/>
              <a:gdLst/>
              <a:ahLst/>
              <a:cxnLst/>
              <a:rect l="l" t="t" r="r" b="b"/>
              <a:pathLst>
                <a:path w="8841" h="10551" extrusionOk="0">
                  <a:moveTo>
                    <a:pt x="1459" y="1"/>
                  </a:moveTo>
                  <a:cubicBezTo>
                    <a:pt x="1290" y="1"/>
                    <a:pt x="1157" y="46"/>
                    <a:pt x="1068" y="146"/>
                  </a:cubicBezTo>
                  <a:cubicBezTo>
                    <a:pt x="1" y="1347"/>
                    <a:pt x="2169" y="3882"/>
                    <a:pt x="3370" y="4983"/>
                  </a:cubicBezTo>
                  <a:cubicBezTo>
                    <a:pt x="3370" y="4983"/>
                    <a:pt x="935" y="7718"/>
                    <a:pt x="2102" y="9886"/>
                  </a:cubicBezTo>
                  <a:cubicBezTo>
                    <a:pt x="2352" y="10364"/>
                    <a:pt x="2819" y="10550"/>
                    <a:pt x="3395" y="10550"/>
                  </a:cubicBezTo>
                  <a:cubicBezTo>
                    <a:pt x="5434" y="10550"/>
                    <a:pt x="8840" y="8218"/>
                    <a:pt x="8840" y="8218"/>
                  </a:cubicBezTo>
                  <a:cubicBezTo>
                    <a:pt x="8840" y="8218"/>
                    <a:pt x="7806" y="5216"/>
                    <a:pt x="7072" y="3982"/>
                  </a:cubicBezTo>
                  <a:cubicBezTo>
                    <a:pt x="6390" y="2914"/>
                    <a:pt x="2807" y="1"/>
                    <a:pt x="1459" y="1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1738;p53"/>
            <p:cNvSpPr/>
            <p:nvPr/>
          </p:nvSpPr>
          <p:spPr>
            <a:xfrm>
              <a:off x="4697700" y="2164500"/>
              <a:ext cx="80900" cy="233850"/>
            </a:xfrm>
            <a:custGeom>
              <a:avLst/>
              <a:gdLst/>
              <a:ahLst/>
              <a:cxnLst/>
              <a:rect l="l" t="t" r="r" b="b"/>
              <a:pathLst>
                <a:path w="3236" h="9354" extrusionOk="0">
                  <a:moveTo>
                    <a:pt x="534" y="0"/>
                  </a:moveTo>
                  <a:cubicBezTo>
                    <a:pt x="0" y="1835"/>
                    <a:pt x="1635" y="3269"/>
                    <a:pt x="2802" y="4437"/>
                  </a:cubicBezTo>
                  <a:cubicBezTo>
                    <a:pt x="1668" y="5704"/>
                    <a:pt x="867" y="7739"/>
                    <a:pt x="1601" y="9340"/>
                  </a:cubicBezTo>
                  <a:cubicBezTo>
                    <a:pt x="1601" y="9350"/>
                    <a:pt x="1607" y="9354"/>
                    <a:pt x="1615" y="9354"/>
                  </a:cubicBezTo>
                  <a:cubicBezTo>
                    <a:pt x="1635" y="9354"/>
                    <a:pt x="1668" y="9330"/>
                    <a:pt x="1668" y="9307"/>
                  </a:cubicBezTo>
                  <a:cubicBezTo>
                    <a:pt x="1168" y="7739"/>
                    <a:pt x="2168" y="5771"/>
                    <a:pt x="3136" y="4570"/>
                  </a:cubicBezTo>
                  <a:cubicBezTo>
                    <a:pt x="3202" y="4503"/>
                    <a:pt x="3236" y="4370"/>
                    <a:pt x="3169" y="4303"/>
                  </a:cubicBezTo>
                  <a:cubicBezTo>
                    <a:pt x="2068" y="3136"/>
                    <a:pt x="367" y="1801"/>
                    <a:pt x="534" y="34"/>
                  </a:cubicBezTo>
                  <a:cubicBezTo>
                    <a:pt x="534" y="1"/>
                    <a:pt x="534" y="0"/>
                    <a:pt x="5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1739;p53"/>
            <p:cNvSpPr/>
            <p:nvPr/>
          </p:nvSpPr>
          <p:spPr>
            <a:xfrm>
              <a:off x="4731050" y="2317375"/>
              <a:ext cx="772150" cy="420925"/>
            </a:xfrm>
            <a:custGeom>
              <a:avLst/>
              <a:gdLst/>
              <a:ahLst/>
              <a:cxnLst/>
              <a:rect l="l" t="t" r="r" b="b"/>
              <a:pathLst>
                <a:path w="30886" h="16837" extrusionOk="0">
                  <a:moveTo>
                    <a:pt x="28316" y="0"/>
                  </a:moveTo>
                  <a:cubicBezTo>
                    <a:pt x="27341" y="0"/>
                    <a:pt x="26042" y="389"/>
                    <a:pt x="24852" y="990"/>
                  </a:cubicBezTo>
                  <a:cubicBezTo>
                    <a:pt x="22126" y="2369"/>
                    <a:pt x="15334" y="5442"/>
                    <a:pt x="14306" y="5442"/>
                  </a:cubicBezTo>
                  <a:cubicBezTo>
                    <a:pt x="14265" y="5442"/>
                    <a:pt x="14233" y="5437"/>
                    <a:pt x="14211" y="5427"/>
                  </a:cubicBezTo>
                  <a:cubicBezTo>
                    <a:pt x="13610" y="5160"/>
                    <a:pt x="8206" y="1324"/>
                    <a:pt x="8206" y="1324"/>
                  </a:cubicBezTo>
                  <a:lnTo>
                    <a:pt x="0" y="11498"/>
                  </a:lnTo>
                  <a:cubicBezTo>
                    <a:pt x="0" y="11498"/>
                    <a:pt x="9975" y="16836"/>
                    <a:pt x="13327" y="16836"/>
                  </a:cubicBezTo>
                  <a:cubicBezTo>
                    <a:pt x="13480" y="16836"/>
                    <a:pt x="13620" y="16825"/>
                    <a:pt x="13744" y="16802"/>
                  </a:cubicBezTo>
                  <a:cubicBezTo>
                    <a:pt x="16612" y="16268"/>
                    <a:pt x="20115" y="13799"/>
                    <a:pt x="27187" y="5694"/>
                  </a:cubicBezTo>
                  <a:cubicBezTo>
                    <a:pt x="30885" y="1466"/>
                    <a:pt x="30210" y="0"/>
                    <a:pt x="28316" y="0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1740;p53"/>
            <p:cNvSpPr/>
            <p:nvPr/>
          </p:nvSpPr>
          <p:spPr>
            <a:xfrm>
              <a:off x="4731050" y="2317250"/>
              <a:ext cx="754725" cy="421000"/>
            </a:xfrm>
            <a:custGeom>
              <a:avLst/>
              <a:gdLst/>
              <a:ahLst/>
              <a:cxnLst/>
              <a:rect l="l" t="t" r="r" b="b"/>
              <a:pathLst>
                <a:path w="30189" h="16840" extrusionOk="0">
                  <a:moveTo>
                    <a:pt x="28316" y="1"/>
                  </a:moveTo>
                  <a:cubicBezTo>
                    <a:pt x="27342" y="1"/>
                    <a:pt x="26048" y="387"/>
                    <a:pt x="24852" y="995"/>
                  </a:cubicBezTo>
                  <a:cubicBezTo>
                    <a:pt x="22126" y="2374"/>
                    <a:pt x="15334" y="5447"/>
                    <a:pt x="14306" y="5447"/>
                  </a:cubicBezTo>
                  <a:cubicBezTo>
                    <a:pt x="14265" y="5447"/>
                    <a:pt x="14233" y="5442"/>
                    <a:pt x="14211" y="5432"/>
                  </a:cubicBezTo>
                  <a:cubicBezTo>
                    <a:pt x="13610" y="5165"/>
                    <a:pt x="8240" y="1329"/>
                    <a:pt x="8240" y="1329"/>
                  </a:cubicBezTo>
                  <a:lnTo>
                    <a:pt x="0" y="11503"/>
                  </a:lnTo>
                  <a:cubicBezTo>
                    <a:pt x="0" y="11503"/>
                    <a:pt x="9874" y="16807"/>
                    <a:pt x="13277" y="16840"/>
                  </a:cubicBezTo>
                  <a:cubicBezTo>
                    <a:pt x="13443" y="16840"/>
                    <a:pt x="13577" y="16840"/>
                    <a:pt x="13744" y="16807"/>
                  </a:cubicBezTo>
                  <a:cubicBezTo>
                    <a:pt x="16579" y="16273"/>
                    <a:pt x="20115" y="13804"/>
                    <a:pt x="27187" y="5699"/>
                  </a:cubicBezTo>
                  <a:cubicBezTo>
                    <a:pt x="29655" y="2863"/>
                    <a:pt x="30189" y="1262"/>
                    <a:pt x="29688" y="528"/>
                  </a:cubicBezTo>
                  <a:cubicBezTo>
                    <a:pt x="29440" y="162"/>
                    <a:pt x="28945" y="1"/>
                    <a:pt x="28316" y="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1741;p53"/>
            <p:cNvSpPr/>
            <p:nvPr/>
          </p:nvSpPr>
          <p:spPr>
            <a:xfrm>
              <a:off x="4795250" y="2396600"/>
              <a:ext cx="185800" cy="227750"/>
            </a:xfrm>
            <a:custGeom>
              <a:avLst/>
              <a:gdLst/>
              <a:ahLst/>
              <a:cxnLst/>
              <a:rect l="l" t="t" r="r" b="b"/>
              <a:pathLst>
                <a:path w="7432" h="9110" extrusionOk="0">
                  <a:moveTo>
                    <a:pt x="7323" y="1"/>
                  </a:moveTo>
                  <a:cubicBezTo>
                    <a:pt x="7306" y="1"/>
                    <a:pt x="7288" y="7"/>
                    <a:pt x="7273" y="23"/>
                  </a:cubicBezTo>
                  <a:cubicBezTo>
                    <a:pt x="6005" y="1491"/>
                    <a:pt x="4804" y="2992"/>
                    <a:pt x="3570" y="4493"/>
                  </a:cubicBezTo>
                  <a:cubicBezTo>
                    <a:pt x="2970" y="5227"/>
                    <a:pt x="2403" y="5927"/>
                    <a:pt x="1802" y="6694"/>
                  </a:cubicBezTo>
                  <a:cubicBezTo>
                    <a:pt x="1202" y="7495"/>
                    <a:pt x="635" y="8295"/>
                    <a:pt x="1" y="9063"/>
                  </a:cubicBezTo>
                  <a:cubicBezTo>
                    <a:pt x="1" y="9086"/>
                    <a:pt x="18" y="9110"/>
                    <a:pt x="39" y="9110"/>
                  </a:cubicBezTo>
                  <a:cubicBezTo>
                    <a:pt x="48" y="9110"/>
                    <a:pt x="58" y="9106"/>
                    <a:pt x="68" y="9096"/>
                  </a:cubicBezTo>
                  <a:cubicBezTo>
                    <a:pt x="701" y="8362"/>
                    <a:pt x="1435" y="7628"/>
                    <a:pt x="2069" y="6894"/>
                  </a:cubicBezTo>
                  <a:cubicBezTo>
                    <a:pt x="2670" y="6194"/>
                    <a:pt x="3270" y="5460"/>
                    <a:pt x="3870" y="4726"/>
                  </a:cubicBezTo>
                  <a:cubicBezTo>
                    <a:pt x="5105" y="3225"/>
                    <a:pt x="6272" y="1724"/>
                    <a:pt x="7406" y="123"/>
                  </a:cubicBezTo>
                  <a:cubicBezTo>
                    <a:pt x="7432" y="72"/>
                    <a:pt x="7379" y="1"/>
                    <a:pt x="732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1742;p53"/>
            <p:cNvSpPr/>
            <p:nvPr/>
          </p:nvSpPr>
          <p:spPr>
            <a:xfrm>
              <a:off x="5175525" y="2315250"/>
              <a:ext cx="607975" cy="650675"/>
            </a:xfrm>
            <a:custGeom>
              <a:avLst/>
              <a:gdLst/>
              <a:ahLst/>
              <a:cxnLst/>
              <a:rect l="l" t="t" r="r" b="b"/>
              <a:pathLst>
                <a:path w="24319" h="26027" extrusionOk="0">
                  <a:moveTo>
                    <a:pt x="10787" y="1"/>
                  </a:moveTo>
                  <a:cubicBezTo>
                    <a:pt x="9479" y="1"/>
                    <a:pt x="8241" y="534"/>
                    <a:pt x="7239" y="1476"/>
                  </a:cubicBezTo>
                  <a:cubicBezTo>
                    <a:pt x="6672" y="1976"/>
                    <a:pt x="1502" y="10682"/>
                    <a:pt x="701" y="13884"/>
                  </a:cubicBezTo>
                  <a:cubicBezTo>
                    <a:pt x="1" y="16720"/>
                    <a:pt x="2036" y="19822"/>
                    <a:pt x="2036" y="19822"/>
                  </a:cubicBezTo>
                  <a:lnTo>
                    <a:pt x="1769" y="25326"/>
                  </a:lnTo>
                  <a:cubicBezTo>
                    <a:pt x="1769" y="25326"/>
                    <a:pt x="8273" y="26026"/>
                    <a:pt x="24318" y="26026"/>
                  </a:cubicBezTo>
                  <a:cubicBezTo>
                    <a:pt x="24318" y="26026"/>
                    <a:pt x="20949" y="8881"/>
                    <a:pt x="15512" y="2510"/>
                  </a:cubicBezTo>
                  <a:cubicBezTo>
                    <a:pt x="14022" y="765"/>
                    <a:pt x="12353" y="1"/>
                    <a:pt x="10787" y="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1743;p53"/>
            <p:cNvSpPr/>
            <p:nvPr/>
          </p:nvSpPr>
          <p:spPr>
            <a:xfrm>
              <a:off x="5290625" y="2397150"/>
              <a:ext cx="92575" cy="558775"/>
            </a:xfrm>
            <a:custGeom>
              <a:avLst/>
              <a:gdLst/>
              <a:ahLst/>
              <a:cxnLst/>
              <a:rect l="l" t="t" r="r" b="b"/>
              <a:pathLst>
                <a:path w="3703" h="22351" extrusionOk="0">
                  <a:moveTo>
                    <a:pt x="3703" y="1"/>
                  </a:moveTo>
                  <a:lnTo>
                    <a:pt x="3703" y="1"/>
                  </a:lnTo>
                  <a:cubicBezTo>
                    <a:pt x="3136" y="1335"/>
                    <a:pt x="2569" y="2669"/>
                    <a:pt x="2102" y="4037"/>
                  </a:cubicBezTo>
                  <a:cubicBezTo>
                    <a:pt x="1601" y="5405"/>
                    <a:pt x="1134" y="6772"/>
                    <a:pt x="701" y="8173"/>
                  </a:cubicBezTo>
                  <a:cubicBezTo>
                    <a:pt x="500" y="8874"/>
                    <a:pt x="334" y="9574"/>
                    <a:pt x="167" y="10308"/>
                  </a:cubicBezTo>
                  <a:cubicBezTo>
                    <a:pt x="0" y="11042"/>
                    <a:pt x="0" y="11809"/>
                    <a:pt x="100" y="12543"/>
                  </a:cubicBezTo>
                  <a:cubicBezTo>
                    <a:pt x="396" y="13989"/>
                    <a:pt x="951" y="15339"/>
                    <a:pt x="1733" y="16559"/>
                  </a:cubicBezTo>
                  <a:lnTo>
                    <a:pt x="1733" y="16559"/>
                  </a:lnTo>
                  <a:cubicBezTo>
                    <a:pt x="1701" y="17511"/>
                    <a:pt x="1701" y="18463"/>
                    <a:pt x="1668" y="19415"/>
                  </a:cubicBezTo>
                  <a:lnTo>
                    <a:pt x="1668" y="22350"/>
                  </a:lnTo>
                  <a:cubicBezTo>
                    <a:pt x="1768" y="21349"/>
                    <a:pt x="1868" y="20415"/>
                    <a:pt x="1935" y="19415"/>
                  </a:cubicBezTo>
                  <a:cubicBezTo>
                    <a:pt x="2002" y="18447"/>
                    <a:pt x="2068" y="17480"/>
                    <a:pt x="2135" y="16513"/>
                  </a:cubicBezTo>
                  <a:lnTo>
                    <a:pt x="2135" y="16446"/>
                  </a:lnTo>
                  <a:lnTo>
                    <a:pt x="2102" y="16413"/>
                  </a:lnTo>
                  <a:cubicBezTo>
                    <a:pt x="1334" y="15212"/>
                    <a:pt x="801" y="13877"/>
                    <a:pt x="567" y="12476"/>
                  </a:cubicBezTo>
                  <a:cubicBezTo>
                    <a:pt x="267" y="11075"/>
                    <a:pt x="734" y="9674"/>
                    <a:pt x="1101" y="8307"/>
                  </a:cubicBezTo>
                  <a:cubicBezTo>
                    <a:pt x="1501" y="6906"/>
                    <a:pt x="1901" y="5505"/>
                    <a:pt x="2368" y="4137"/>
                  </a:cubicBezTo>
                  <a:lnTo>
                    <a:pt x="3703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1744;p53"/>
            <p:cNvSpPr/>
            <p:nvPr/>
          </p:nvSpPr>
          <p:spPr>
            <a:xfrm>
              <a:off x="5303950" y="2525575"/>
              <a:ext cx="17550" cy="18475"/>
            </a:xfrm>
            <a:custGeom>
              <a:avLst/>
              <a:gdLst/>
              <a:ahLst/>
              <a:cxnLst/>
              <a:rect l="l" t="t" r="r" b="b"/>
              <a:pathLst>
                <a:path w="702" h="739" extrusionOk="0">
                  <a:moveTo>
                    <a:pt x="401" y="1"/>
                  </a:moveTo>
                  <a:cubicBezTo>
                    <a:pt x="201" y="1"/>
                    <a:pt x="34" y="134"/>
                    <a:pt x="34" y="334"/>
                  </a:cubicBezTo>
                  <a:cubicBezTo>
                    <a:pt x="1" y="501"/>
                    <a:pt x="134" y="701"/>
                    <a:pt x="334" y="735"/>
                  </a:cubicBezTo>
                  <a:cubicBezTo>
                    <a:pt x="349" y="738"/>
                    <a:pt x="363" y="739"/>
                    <a:pt x="378" y="739"/>
                  </a:cubicBezTo>
                  <a:cubicBezTo>
                    <a:pt x="529" y="739"/>
                    <a:pt x="668" y="587"/>
                    <a:pt x="668" y="434"/>
                  </a:cubicBezTo>
                  <a:cubicBezTo>
                    <a:pt x="701" y="234"/>
                    <a:pt x="601" y="34"/>
                    <a:pt x="4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1745;p53"/>
            <p:cNvSpPr/>
            <p:nvPr/>
          </p:nvSpPr>
          <p:spPr>
            <a:xfrm>
              <a:off x="5272275" y="2626500"/>
              <a:ext cx="17525" cy="18475"/>
            </a:xfrm>
            <a:custGeom>
              <a:avLst/>
              <a:gdLst/>
              <a:ahLst/>
              <a:cxnLst/>
              <a:rect l="l" t="t" r="r" b="b"/>
              <a:pathLst>
                <a:path w="701" h="739" extrusionOk="0">
                  <a:moveTo>
                    <a:pt x="401" y="0"/>
                  </a:moveTo>
                  <a:cubicBezTo>
                    <a:pt x="200" y="0"/>
                    <a:pt x="34" y="133"/>
                    <a:pt x="34" y="334"/>
                  </a:cubicBezTo>
                  <a:cubicBezTo>
                    <a:pt x="0" y="500"/>
                    <a:pt x="134" y="701"/>
                    <a:pt x="300" y="734"/>
                  </a:cubicBezTo>
                  <a:cubicBezTo>
                    <a:pt x="318" y="737"/>
                    <a:pt x="335" y="738"/>
                    <a:pt x="352" y="738"/>
                  </a:cubicBezTo>
                  <a:cubicBezTo>
                    <a:pt x="528" y="738"/>
                    <a:pt x="667" y="586"/>
                    <a:pt x="667" y="434"/>
                  </a:cubicBezTo>
                  <a:cubicBezTo>
                    <a:pt x="701" y="234"/>
                    <a:pt x="567" y="33"/>
                    <a:pt x="4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1746;p53"/>
            <p:cNvSpPr/>
            <p:nvPr/>
          </p:nvSpPr>
          <p:spPr>
            <a:xfrm>
              <a:off x="5272275" y="2728100"/>
              <a:ext cx="17525" cy="18500"/>
            </a:xfrm>
            <a:custGeom>
              <a:avLst/>
              <a:gdLst/>
              <a:ahLst/>
              <a:cxnLst/>
              <a:rect l="l" t="t" r="r" b="b"/>
              <a:pathLst>
                <a:path w="701" h="740" extrusionOk="0">
                  <a:moveTo>
                    <a:pt x="340" y="1"/>
                  </a:moveTo>
                  <a:cubicBezTo>
                    <a:pt x="168" y="1"/>
                    <a:pt x="34" y="126"/>
                    <a:pt x="34" y="306"/>
                  </a:cubicBezTo>
                  <a:cubicBezTo>
                    <a:pt x="0" y="506"/>
                    <a:pt x="100" y="673"/>
                    <a:pt x="300" y="739"/>
                  </a:cubicBezTo>
                  <a:cubicBezTo>
                    <a:pt x="501" y="739"/>
                    <a:pt x="667" y="606"/>
                    <a:pt x="667" y="406"/>
                  </a:cubicBezTo>
                  <a:cubicBezTo>
                    <a:pt x="701" y="239"/>
                    <a:pt x="567" y="39"/>
                    <a:pt x="401" y="6"/>
                  </a:cubicBezTo>
                  <a:cubicBezTo>
                    <a:pt x="380" y="2"/>
                    <a:pt x="360" y="1"/>
                    <a:pt x="34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1747;p53"/>
            <p:cNvSpPr/>
            <p:nvPr/>
          </p:nvSpPr>
          <p:spPr>
            <a:xfrm>
              <a:off x="5303950" y="2810650"/>
              <a:ext cx="18375" cy="18500"/>
            </a:xfrm>
            <a:custGeom>
              <a:avLst/>
              <a:gdLst/>
              <a:ahLst/>
              <a:cxnLst/>
              <a:rect l="l" t="t" r="r" b="b"/>
              <a:pathLst>
                <a:path w="735" h="740" extrusionOk="0">
                  <a:moveTo>
                    <a:pt x="340" y="1"/>
                  </a:moveTo>
                  <a:cubicBezTo>
                    <a:pt x="168" y="1"/>
                    <a:pt x="34" y="127"/>
                    <a:pt x="34" y="306"/>
                  </a:cubicBezTo>
                  <a:cubicBezTo>
                    <a:pt x="1" y="506"/>
                    <a:pt x="134" y="673"/>
                    <a:pt x="334" y="740"/>
                  </a:cubicBezTo>
                  <a:cubicBezTo>
                    <a:pt x="501" y="740"/>
                    <a:pt x="668" y="606"/>
                    <a:pt x="668" y="406"/>
                  </a:cubicBezTo>
                  <a:cubicBezTo>
                    <a:pt x="735" y="206"/>
                    <a:pt x="601" y="39"/>
                    <a:pt x="401" y="6"/>
                  </a:cubicBezTo>
                  <a:cubicBezTo>
                    <a:pt x="380" y="3"/>
                    <a:pt x="360" y="1"/>
                    <a:pt x="34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1748;p53"/>
            <p:cNvSpPr/>
            <p:nvPr/>
          </p:nvSpPr>
          <p:spPr>
            <a:xfrm>
              <a:off x="5297275" y="2902400"/>
              <a:ext cx="17550" cy="18500"/>
            </a:xfrm>
            <a:custGeom>
              <a:avLst/>
              <a:gdLst/>
              <a:ahLst/>
              <a:cxnLst/>
              <a:rect l="l" t="t" r="r" b="b"/>
              <a:pathLst>
                <a:path w="702" h="740" extrusionOk="0">
                  <a:moveTo>
                    <a:pt x="341" y="0"/>
                  </a:moveTo>
                  <a:cubicBezTo>
                    <a:pt x="168" y="0"/>
                    <a:pt x="34" y="126"/>
                    <a:pt x="34" y="306"/>
                  </a:cubicBezTo>
                  <a:cubicBezTo>
                    <a:pt x="1" y="506"/>
                    <a:pt x="134" y="706"/>
                    <a:pt x="335" y="739"/>
                  </a:cubicBezTo>
                  <a:cubicBezTo>
                    <a:pt x="501" y="739"/>
                    <a:pt x="668" y="606"/>
                    <a:pt x="668" y="406"/>
                  </a:cubicBezTo>
                  <a:cubicBezTo>
                    <a:pt x="701" y="239"/>
                    <a:pt x="601" y="39"/>
                    <a:pt x="401" y="5"/>
                  </a:cubicBezTo>
                  <a:cubicBezTo>
                    <a:pt x="381" y="2"/>
                    <a:pt x="360" y="0"/>
                    <a:pt x="34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1749;p53"/>
            <p:cNvSpPr/>
            <p:nvPr/>
          </p:nvSpPr>
          <p:spPr>
            <a:xfrm>
              <a:off x="5188050" y="2482225"/>
              <a:ext cx="88425" cy="199450"/>
            </a:xfrm>
            <a:custGeom>
              <a:avLst/>
              <a:gdLst/>
              <a:ahLst/>
              <a:cxnLst/>
              <a:rect l="l" t="t" r="r" b="b"/>
              <a:pathLst>
                <a:path w="3537" h="7978" extrusionOk="0">
                  <a:moveTo>
                    <a:pt x="3503" y="0"/>
                  </a:moveTo>
                  <a:cubicBezTo>
                    <a:pt x="2969" y="901"/>
                    <a:pt x="2469" y="1868"/>
                    <a:pt x="1968" y="2802"/>
                  </a:cubicBezTo>
                  <a:cubicBezTo>
                    <a:pt x="2068" y="2369"/>
                    <a:pt x="2235" y="1902"/>
                    <a:pt x="2369" y="1468"/>
                  </a:cubicBezTo>
                  <a:cubicBezTo>
                    <a:pt x="2369" y="1451"/>
                    <a:pt x="2360" y="1443"/>
                    <a:pt x="2348" y="1443"/>
                  </a:cubicBezTo>
                  <a:cubicBezTo>
                    <a:pt x="2335" y="1443"/>
                    <a:pt x="2319" y="1451"/>
                    <a:pt x="2302" y="1468"/>
                  </a:cubicBezTo>
                  <a:cubicBezTo>
                    <a:pt x="2068" y="1968"/>
                    <a:pt x="1868" y="2535"/>
                    <a:pt x="1801" y="3136"/>
                  </a:cubicBezTo>
                  <a:cubicBezTo>
                    <a:pt x="1635" y="3436"/>
                    <a:pt x="1468" y="3736"/>
                    <a:pt x="1301" y="4036"/>
                  </a:cubicBezTo>
                  <a:cubicBezTo>
                    <a:pt x="1001" y="4670"/>
                    <a:pt x="667" y="5304"/>
                    <a:pt x="434" y="5938"/>
                  </a:cubicBezTo>
                  <a:cubicBezTo>
                    <a:pt x="167" y="6572"/>
                    <a:pt x="34" y="7239"/>
                    <a:pt x="0" y="7939"/>
                  </a:cubicBezTo>
                  <a:cubicBezTo>
                    <a:pt x="0" y="7959"/>
                    <a:pt x="22" y="7978"/>
                    <a:pt x="41" y="7978"/>
                  </a:cubicBezTo>
                  <a:cubicBezTo>
                    <a:pt x="55" y="7978"/>
                    <a:pt x="67" y="7967"/>
                    <a:pt x="67" y="7939"/>
                  </a:cubicBezTo>
                  <a:cubicBezTo>
                    <a:pt x="200" y="7239"/>
                    <a:pt x="400" y="6572"/>
                    <a:pt x="734" y="5938"/>
                  </a:cubicBezTo>
                  <a:cubicBezTo>
                    <a:pt x="1001" y="5304"/>
                    <a:pt x="1334" y="4670"/>
                    <a:pt x="1635" y="4036"/>
                  </a:cubicBezTo>
                  <a:cubicBezTo>
                    <a:pt x="2268" y="2702"/>
                    <a:pt x="2936" y="1368"/>
                    <a:pt x="353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1750;p53"/>
            <p:cNvSpPr/>
            <p:nvPr/>
          </p:nvSpPr>
          <p:spPr>
            <a:xfrm>
              <a:off x="5167600" y="2343875"/>
              <a:ext cx="648425" cy="768925"/>
            </a:xfrm>
            <a:custGeom>
              <a:avLst/>
              <a:gdLst/>
              <a:ahLst/>
              <a:cxnLst/>
              <a:rect l="l" t="t" r="r" b="b"/>
              <a:pathLst>
                <a:path w="25937" h="30757" extrusionOk="0">
                  <a:moveTo>
                    <a:pt x="13560" y="1"/>
                  </a:moveTo>
                  <a:cubicBezTo>
                    <a:pt x="12768" y="1"/>
                    <a:pt x="12170" y="962"/>
                    <a:pt x="12326" y="3900"/>
                  </a:cubicBezTo>
                  <a:cubicBezTo>
                    <a:pt x="12560" y="8737"/>
                    <a:pt x="14628" y="16942"/>
                    <a:pt x="14428" y="17376"/>
                  </a:cubicBezTo>
                  <a:cubicBezTo>
                    <a:pt x="14094" y="18077"/>
                    <a:pt x="3520" y="20011"/>
                    <a:pt x="1285" y="21012"/>
                  </a:cubicBezTo>
                  <a:cubicBezTo>
                    <a:pt x="0" y="21572"/>
                    <a:pt x="4638" y="30757"/>
                    <a:pt x="6006" y="30757"/>
                  </a:cubicBezTo>
                  <a:cubicBezTo>
                    <a:pt x="6023" y="30757"/>
                    <a:pt x="6039" y="30755"/>
                    <a:pt x="6055" y="30752"/>
                  </a:cubicBezTo>
                  <a:cubicBezTo>
                    <a:pt x="10058" y="30018"/>
                    <a:pt x="21766" y="27817"/>
                    <a:pt x="23868" y="24348"/>
                  </a:cubicBezTo>
                  <a:cubicBezTo>
                    <a:pt x="25936" y="20879"/>
                    <a:pt x="19732" y="8336"/>
                    <a:pt x="16196" y="2232"/>
                  </a:cubicBezTo>
                  <a:cubicBezTo>
                    <a:pt x="15611" y="1239"/>
                    <a:pt x="14460" y="1"/>
                    <a:pt x="13560" y="1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1751;p53"/>
            <p:cNvSpPr/>
            <p:nvPr/>
          </p:nvSpPr>
          <p:spPr>
            <a:xfrm>
              <a:off x="4751900" y="2859150"/>
              <a:ext cx="597950" cy="355825"/>
            </a:xfrm>
            <a:custGeom>
              <a:avLst/>
              <a:gdLst/>
              <a:ahLst/>
              <a:cxnLst/>
              <a:rect l="l" t="t" r="r" b="b"/>
              <a:pathLst>
                <a:path w="23918" h="14233" extrusionOk="0">
                  <a:moveTo>
                    <a:pt x="19081" y="1"/>
                  </a:moveTo>
                  <a:cubicBezTo>
                    <a:pt x="19081" y="1"/>
                    <a:pt x="14911" y="568"/>
                    <a:pt x="12209" y="1102"/>
                  </a:cubicBezTo>
                  <a:cubicBezTo>
                    <a:pt x="10708" y="1368"/>
                    <a:pt x="8173" y="2069"/>
                    <a:pt x="7172" y="2803"/>
                  </a:cubicBezTo>
                  <a:cubicBezTo>
                    <a:pt x="5671" y="3870"/>
                    <a:pt x="0" y="9274"/>
                    <a:pt x="1301" y="10675"/>
                  </a:cubicBezTo>
                  <a:cubicBezTo>
                    <a:pt x="1427" y="10811"/>
                    <a:pt x="1587" y="10872"/>
                    <a:pt x="1774" y="10872"/>
                  </a:cubicBezTo>
                  <a:cubicBezTo>
                    <a:pt x="2703" y="10872"/>
                    <a:pt x="4281" y="9374"/>
                    <a:pt x="5402" y="8168"/>
                  </a:cubicBezTo>
                  <a:lnTo>
                    <a:pt x="5402" y="8168"/>
                  </a:lnTo>
                  <a:cubicBezTo>
                    <a:pt x="4140" y="9729"/>
                    <a:pt x="2564" y="12061"/>
                    <a:pt x="3636" y="12877"/>
                  </a:cubicBezTo>
                  <a:cubicBezTo>
                    <a:pt x="3782" y="12988"/>
                    <a:pt x="3947" y="13038"/>
                    <a:pt x="4125" y="13038"/>
                  </a:cubicBezTo>
                  <a:cubicBezTo>
                    <a:pt x="4803" y="13038"/>
                    <a:pt x="5684" y="12302"/>
                    <a:pt x="6527" y="11369"/>
                  </a:cubicBezTo>
                  <a:lnTo>
                    <a:pt x="6527" y="11369"/>
                  </a:lnTo>
                  <a:cubicBezTo>
                    <a:pt x="5979" y="12427"/>
                    <a:pt x="5772" y="13392"/>
                    <a:pt x="6505" y="13777"/>
                  </a:cubicBezTo>
                  <a:cubicBezTo>
                    <a:pt x="6597" y="13825"/>
                    <a:pt x="6698" y="13847"/>
                    <a:pt x="6807" y="13847"/>
                  </a:cubicBezTo>
                  <a:cubicBezTo>
                    <a:pt x="7585" y="13847"/>
                    <a:pt x="8777" y="12712"/>
                    <a:pt x="9816" y="11515"/>
                  </a:cubicBezTo>
                  <a:lnTo>
                    <a:pt x="9816" y="11515"/>
                  </a:lnTo>
                  <a:cubicBezTo>
                    <a:pt x="9117" y="12619"/>
                    <a:pt x="8671" y="13724"/>
                    <a:pt x="9340" y="14111"/>
                  </a:cubicBezTo>
                  <a:cubicBezTo>
                    <a:pt x="9479" y="14195"/>
                    <a:pt x="9636" y="14233"/>
                    <a:pt x="9807" y="14233"/>
                  </a:cubicBezTo>
                  <a:cubicBezTo>
                    <a:pt x="11610" y="14233"/>
                    <a:pt x="14978" y="9975"/>
                    <a:pt x="14978" y="9975"/>
                  </a:cubicBezTo>
                  <a:cubicBezTo>
                    <a:pt x="16588" y="10590"/>
                    <a:pt x="17966" y="10820"/>
                    <a:pt x="19154" y="10820"/>
                  </a:cubicBezTo>
                  <a:cubicBezTo>
                    <a:pt x="20994" y="10820"/>
                    <a:pt x="22376" y="10268"/>
                    <a:pt x="23450" y="9741"/>
                  </a:cubicBezTo>
                  <a:cubicBezTo>
                    <a:pt x="23917" y="9508"/>
                    <a:pt x="19081" y="1"/>
                    <a:pt x="19081" y="1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1752;p53"/>
            <p:cNvSpPr/>
            <p:nvPr/>
          </p:nvSpPr>
          <p:spPr>
            <a:xfrm>
              <a:off x="4838625" y="2980550"/>
              <a:ext cx="120675" cy="158825"/>
            </a:xfrm>
            <a:custGeom>
              <a:avLst/>
              <a:gdLst/>
              <a:ahLst/>
              <a:cxnLst/>
              <a:rect l="l" t="t" r="r" b="b"/>
              <a:pathLst>
                <a:path w="4827" h="6353" extrusionOk="0">
                  <a:moveTo>
                    <a:pt x="4811" y="0"/>
                  </a:moveTo>
                  <a:cubicBezTo>
                    <a:pt x="4808" y="0"/>
                    <a:pt x="4804" y="4"/>
                    <a:pt x="4804" y="15"/>
                  </a:cubicBezTo>
                  <a:cubicBezTo>
                    <a:pt x="4826" y="15"/>
                    <a:pt x="4819" y="0"/>
                    <a:pt x="4811" y="0"/>
                  </a:cubicBezTo>
                  <a:close/>
                  <a:moveTo>
                    <a:pt x="4804" y="15"/>
                  </a:moveTo>
                  <a:lnTo>
                    <a:pt x="4804" y="15"/>
                  </a:lnTo>
                  <a:cubicBezTo>
                    <a:pt x="4204" y="549"/>
                    <a:pt x="3603" y="1116"/>
                    <a:pt x="3103" y="1749"/>
                  </a:cubicBezTo>
                  <a:cubicBezTo>
                    <a:pt x="2569" y="2350"/>
                    <a:pt x="2035" y="2984"/>
                    <a:pt x="1568" y="3651"/>
                  </a:cubicBezTo>
                  <a:cubicBezTo>
                    <a:pt x="935" y="4485"/>
                    <a:pt x="401" y="5385"/>
                    <a:pt x="1" y="6353"/>
                  </a:cubicBezTo>
                  <a:cubicBezTo>
                    <a:pt x="868" y="4685"/>
                    <a:pt x="2736" y="2483"/>
                    <a:pt x="3270" y="1883"/>
                  </a:cubicBezTo>
                  <a:cubicBezTo>
                    <a:pt x="3803" y="1249"/>
                    <a:pt x="4304" y="615"/>
                    <a:pt x="4804" y="1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1753;p53"/>
            <p:cNvSpPr/>
            <p:nvPr/>
          </p:nvSpPr>
          <p:spPr>
            <a:xfrm>
              <a:off x="4914100" y="3027250"/>
              <a:ext cx="101075" cy="117550"/>
            </a:xfrm>
            <a:custGeom>
              <a:avLst/>
              <a:gdLst/>
              <a:ahLst/>
              <a:cxnLst/>
              <a:rect l="l" t="t" r="r" b="b"/>
              <a:pathLst>
                <a:path w="4043" h="4702" extrusionOk="0">
                  <a:moveTo>
                    <a:pt x="4027" y="0"/>
                  </a:moveTo>
                  <a:cubicBezTo>
                    <a:pt x="4024" y="0"/>
                    <a:pt x="4020" y="4"/>
                    <a:pt x="4020" y="15"/>
                  </a:cubicBezTo>
                  <a:cubicBezTo>
                    <a:pt x="4042" y="15"/>
                    <a:pt x="4035" y="0"/>
                    <a:pt x="4027" y="0"/>
                  </a:cubicBezTo>
                  <a:close/>
                  <a:moveTo>
                    <a:pt x="4020" y="15"/>
                  </a:moveTo>
                  <a:lnTo>
                    <a:pt x="4020" y="15"/>
                  </a:lnTo>
                  <a:cubicBezTo>
                    <a:pt x="3286" y="749"/>
                    <a:pt x="2552" y="1483"/>
                    <a:pt x="1885" y="2250"/>
                  </a:cubicBezTo>
                  <a:cubicBezTo>
                    <a:pt x="1218" y="3017"/>
                    <a:pt x="651" y="3818"/>
                    <a:pt x="17" y="4652"/>
                  </a:cubicBezTo>
                  <a:cubicBezTo>
                    <a:pt x="0" y="4685"/>
                    <a:pt x="0" y="4702"/>
                    <a:pt x="13" y="4702"/>
                  </a:cubicBezTo>
                  <a:cubicBezTo>
                    <a:pt x="25" y="4702"/>
                    <a:pt x="50" y="4685"/>
                    <a:pt x="84" y="4652"/>
                  </a:cubicBezTo>
                  <a:cubicBezTo>
                    <a:pt x="718" y="3851"/>
                    <a:pt x="1385" y="3150"/>
                    <a:pt x="2052" y="2383"/>
                  </a:cubicBezTo>
                  <a:cubicBezTo>
                    <a:pt x="2719" y="1583"/>
                    <a:pt x="3353" y="782"/>
                    <a:pt x="4020" y="1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1754;p53"/>
            <p:cNvSpPr/>
            <p:nvPr/>
          </p:nvSpPr>
          <p:spPr>
            <a:xfrm>
              <a:off x="4994575" y="3058475"/>
              <a:ext cx="76750" cy="93825"/>
            </a:xfrm>
            <a:custGeom>
              <a:avLst/>
              <a:gdLst/>
              <a:ahLst/>
              <a:cxnLst/>
              <a:rect l="l" t="t" r="r" b="b"/>
              <a:pathLst>
                <a:path w="3070" h="3753" extrusionOk="0">
                  <a:moveTo>
                    <a:pt x="3002" y="0"/>
                  </a:moveTo>
                  <a:cubicBezTo>
                    <a:pt x="1868" y="1134"/>
                    <a:pt x="868" y="2368"/>
                    <a:pt x="34" y="3703"/>
                  </a:cubicBezTo>
                  <a:cubicBezTo>
                    <a:pt x="0" y="3736"/>
                    <a:pt x="0" y="3753"/>
                    <a:pt x="17" y="3753"/>
                  </a:cubicBezTo>
                  <a:cubicBezTo>
                    <a:pt x="34" y="3753"/>
                    <a:pt x="67" y="3736"/>
                    <a:pt x="100" y="3703"/>
                  </a:cubicBezTo>
                  <a:cubicBezTo>
                    <a:pt x="1068" y="2435"/>
                    <a:pt x="1802" y="1468"/>
                    <a:pt x="3036" y="67"/>
                  </a:cubicBezTo>
                  <a:cubicBezTo>
                    <a:pt x="3069" y="33"/>
                    <a:pt x="3036" y="0"/>
                    <a:pt x="300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1755;p53"/>
            <p:cNvSpPr/>
            <p:nvPr/>
          </p:nvSpPr>
          <p:spPr>
            <a:xfrm>
              <a:off x="5219725" y="2335350"/>
              <a:ext cx="602950" cy="779850"/>
            </a:xfrm>
            <a:custGeom>
              <a:avLst/>
              <a:gdLst/>
              <a:ahLst/>
              <a:cxnLst/>
              <a:rect l="l" t="t" r="r" b="b"/>
              <a:pathLst>
                <a:path w="24118" h="31194" extrusionOk="0">
                  <a:moveTo>
                    <a:pt x="11272" y="0"/>
                  </a:moveTo>
                  <a:cubicBezTo>
                    <a:pt x="10307" y="0"/>
                    <a:pt x="9832" y="1426"/>
                    <a:pt x="10041" y="4341"/>
                  </a:cubicBezTo>
                  <a:cubicBezTo>
                    <a:pt x="10375" y="9311"/>
                    <a:pt x="12209" y="17317"/>
                    <a:pt x="12043" y="17584"/>
                  </a:cubicBezTo>
                  <a:cubicBezTo>
                    <a:pt x="11843" y="17850"/>
                    <a:pt x="1" y="20786"/>
                    <a:pt x="1" y="20786"/>
                  </a:cubicBezTo>
                  <a:lnTo>
                    <a:pt x="8440" y="31193"/>
                  </a:lnTo>
                  <a:cubicBezTo>
                    <a:pt x="8440" y="31193"/>
                    <a:pt x="20649" y="28391"/>
                    <a:pt x="22383" y="24222"/>
                  </a:cubicBezTo>
                  <a:cubicBezTo>
                    <a:pt x="24118" y="20052"/>
                    <a:pt x="18214" y="8344"/>
                    <a:pt x="14978" y="3507"/>
                  </a:cubicBezTo>
                  <a:cubicBezTo>
                    <a:pt x="13435" y="1185"/>
                    <a:pt x="12150" y="0"/>
                    <a:pt x="11272" y="0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1756;p53"/>
            <p:cNvSpPr/>
            <p:nvPr/>
          </p:nvSpPr>
          <p:spPr>
            <a:xfrm>
              <a:off x="5295175" y="2848600"/>
              <a:ext cx="186425" cy="226925"/>
            </a:xfrm>
            <a:custGeom>
              <a:avLst/>
              <a:gdLst/>
              <a:ahLst/>
              <a:cxnLst/>
              <a:rect l="l" t="t" r="r" b="b"/>
              <a:pathLst>
                <a:path w="7457" h="9077" extrusionOk="0">
                  <a:moveTo>
                    <a:pt x="102" y="0"/>
                  </a:moveTo>
                  <a:cubicBezTo>
                    <a:pt x="47" y="0"/>
                    <a:pt x="0" y="71"/>
                    <a:pt x="52" y="123"/>
                  </a:cubicBezTo>
                  <a:cubicBezTo>
                    <a:pt x="1219" y="1657"/>
                    <a:pt x="2420" y="3158"/>
                    <a:pt x="3654" y="4659"/>
                  </a:cubicBezTo>
                  <a:cubicBezTo>
                    <a:pt x="4255" y="5393"/>
                    <a:pt x="4822" y="6093"/>
                    <a:pt x="5455" y="6861"/>
                  </a:cubicBezTo>
                  <a:cubicBezTo>
                    <a:pt x="6089" y="7595"/>
                    <a:pt x="6756" y="8328"/>
                    <a:pt x="7390" y="9062"/>
                  </a:cubicBezTo>
                  <a:cubicBezTo>
                    <a:pt x="7400" y="9072"/>
                    <a:pt x="7410" y="9076"/>
                    <a:pt x="7419" y="9076"/>
                  </a:cubicBezTo>
                  <a:cubicBezTo>
                    <a:pt x="7440" y="9076"/>
                    <a:pt x="7457" y="9052"/>
                    <a:pt x="7457" y="9029"/>
                  </a:cubicBezTo>
                  <a:cubicBezTo>
                    <a:pt x="6856" y="8262"/>
                    <a:pt x="6289" y="7394"/>
                    <a:pt x="5722" y="6627"/>
                  </a:cubicBezTo>
                  <a:cubicBezTo>
                    <a:pt x="5122" y="5893"/>
                    <a:pt x="4555" y="5159"/>
                    <a:pt x="3954" y="4426"/>
                  </a:cubicBezTo>
                  <a:cubicBezTo>
                    <a:pt x="2720" y="2925"/>
                    <a:pt x="1486" y="1457"/>
                    <a:pt x="152" y="22"/>
                  </a:cubicBezTo>
                  <a:cubicBezTo>
                    <a:pt x="136" y="7"/>
                    <a:pt x="119" y="0"/>
                    <a:pt x="10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1757;p53"/>
            <p:cNvSpPr/>
            <p:nvPr/>
          </p:nvSpPr>
          <p:spPr>
            <a:xfrm>
              <a:off x="5218075" y="2572275"/>
              <a:ext cx="305225" cy="282725"/>
            </a:xfrm>
            <a:custGeom>
              <a:avLst/>
              <a:gdLst/>
              <a:ahLst/>
              <a:cxnLst/>
              <a:rect l="l" t="t" r="r" b="b"/>
              <a:pathLst>
                <a:path w="12209" h="11309" extrusionOk="0">
                  <a:moveTo>
                    <a:pt x="10674" y="1"/>
                  </a:moveTo>
                  <a:cubicBezTo>
                    <a:pt x="10741" y="835"/>
                    <a:pt x="10841" y="1669"/>
                    <a:pt x="10941" y="2503"/>
                  </a:cubicBezTo>
                  <a:cubicBezTo>
                    <a:pt x="10808" y="2136"/>
                    <a:pt x="10674" y="1769"/>
                    <a:pt x="10508" y="1435"/>
                  </a:cubicBezTo>
                  <a:cubicBezTo>
                    <a:pt x="10508" y="1424"/>
                    <a:pt x="10500" y="1420"/>
                    <a:pt x="10492" y="1420"/>
                  </a:cubicBezTo>
                  <a:cubicBezTo>
                    <a:pt x="10474" y="1420"/>
                    <a:pt x="10452" y="1435"/>
                    <a:pt x="10474" y="1435"/>
                  </a:cubicBezTo>
                  <a:cubicBezTo>
                    <a:pt x="10641" y="2136"/>
                    <a:pt x="10874" y="2836"/>
                    <a:pt x="11075" y="3537"/>
                  </a:cubicBezTo>
                  <a:cubicBezTo>
                    <a:pt x="11108" y="3703"/>
                    <a:pt x="11108" y="3870"/>
                    <a:pt x="11141" y="4070"/>
                  </a:cubicBezTo>
                  <a:cubicBezTo>
                    <a:pt x="11275" y="4771"/>
                    <a:pt x="11375" y="5438"/>
                    <a:pt x="11508" y="6139"/>
                  </a:cubicBezTo>
                  <a:cubicBezTo>
                    <a:pt x="11575" y="6472"/>
                    <a:pt x="11842" y="7773"/>
                    <a:pt x="11909" y="8107"/>
                  </a:cubicBezTo>
                  <a:cubicBezTo>
                    <a:pt x="10407" y="8407"/>
                    <a:pt x="867" y="10875"/>
                    <a:pt x="0" y="11209"/>
                  </a:cubicBezTo>
                  <a:cubicBezTo>
                    <a:pt x="0" y="11209"/>
                    <a:pt x="0" y="11309"/>
                    <a:pt x="33" y="11309"/>
                  </a:cubicBezTo>
                  <a:cubicBezTo>
                    <a:pt x="967" y="11209"/>
                    <a:pt x="12175" y="8340"/>
                    <a:pt x="12175" y="8340"/>
                  </a:cubicBezTo>
                  <a:cubicBezTo>
                    <a:pt x="12209" y="8340"/>
                    <a:pt x="11642" y="4771"/>
                    <a:pt x="11542" y="4104"/>
                  </a:cubicBezTo>
                  <a:cubicBezTo>
                    <a:pt x="11275" y="2736"/>
                    <a:pt x="11008" y="1368"/>
                    <a:pt x="1074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1758;p53"/>
            <p:cNvSpPr/>
            <p:nvPr/>
          </p:nvSpPr>
          <p:spPr>
            <a:xfrm>
              <a:off x="5763875" y="2942550"/>
              <a:ext cx="15450" cy="23175"/>
            </a:xfrm>
            <a:custGeom>
              <a:avLst/>
              <a:gdLst/>
              <a:ahLst/>
              <a:cxnLst/>
              <a:rect l="l" t="t" r="r" b="b"/>
              <a:pathLst>
                <a:path w="618" h="927" extrusionOk="0">
                  <a:moveTo>
                    <a:pt x="617" y="0"/>
                  </a:moveTo>
                  <a:lnTo>
                    <a:pt x="617" y="0"/>
                  </a:lnTo>
                  <a:cubicBezTo>
                    <a:pt x="451" y="334"/>
                    <a:pt x="250" y="634"/>
                    <a:pt x="17" y="901"/>
                  </a:cubicBezTo>
                  <a:cubicBezTo>
                    <a:pt x="0" y="918"/>
                    <a:pt x="0" y="926"/>
                    <a:pt x="9" y="926"/>
                  </a:cubicBezTo>
                  <a:cubicBezTo>
                    <a:pt x="17" y="926"/>
                    <a:pt x="34" y="918"/>
                    <a:pt x="50" y="901"/>
                  </a:cubicBezTo>
                  <a:cubicBezTo>
                    <a:pt x="351" y="668"/>
                    <a:pt x="517" y="367"/>
                    <a:pt x="61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1759;p53"/>
            <p:cNvSpPr/>
            <p:nvPr/>
          </p:nvSpPr>
          <p:spPr>
            <a:xfrm>
              <a:off x="5335650" y="2160325"/>
              <a:ext cx="143450" cy="261050"/>
            </a:xfrm>
            <a:custGeom>
              <a:avLst/>
              <a:gdLst/>
              <a:ahLst/>
              <a:cxnLst/>
              <a:rect l="l" t="t" r="r" b="b"/>
              <a:pathLst>
                <a:path w="5738" h="10442" extrusionOk="0">
                  <a:moveTo>
                    <a:pt x="4470" y="0"/>
                  </a:moveTo>
                  <a:lnTo>
                    <a:pt x="3903" y="401"/>
                  </a:lnTo>
                  <a:lnTo>
                    <a:pt x="0" y="3369"/>
                  </a:lnTo>
                  <a:lnTo>
                    <a:pt x="1034" y="6839"/>
                  </a:lnTo>
                  <a:lnTo>
                    <a:pt x="1101" y="7072"/>
                  </a:lnTo>
                  <a:cubicBezTo>
                    <a:pt x="1101" y="7072"/>
                    <a:pt x="1368" y="10441"/>
                    <a:pt x="1968" y="10441"/>
                  </a:cubicBezTo>
                  <a:cubicBezTo>
                    <a:pt x="3870" y="10408"/>
                    <a:pt x="5671" y="7539"/>
                    <a:pt x="5738" y="7105"/>
                  </a:cubicBezTo>
                  <a:cubicBezTo>
                    <a:pt x="5671" y="6038"/>
                    <a:pt x="5571" y="4971"/>
                    <a:pt x="5371" y="3937"/>
                  </a:cubicBezTo>
                  <a:cubicBezTo>
                    <a:pt x="5338" y="3803"/>
                    <a:pt x="5304" y="3636"/>
                    <a:pt x="5271" y="3503"/>
                  </a:cubicBezTo>
                  <a:cubicBezTo>
                    <a:pt x="5237" y="3369"/>
                    <a:pt x="5204" y="3236"/>
                    <a:pt x="5204" y="3103"/>
                  </a:cubicBezTo>
                  <a:lnTo>
                    <a:pt x="5071" y="2536"/>
                  </a:lnTo>
                  <a:cubicBezTo>
                    <a:pt x="5037" y="2469"/>
                    <a:pt x="5037" y="2402"/>
                    <a:pt x="5004" y="2369"/>
                  </a:cubicBezTo>
                  <a:cubicBezTo>
                    <a:pt x="5004" y="2302"/>
                    <a:pt x="4971" y="2235"/>
                    <a:pt x="4971" y="2169"/>
                  </a:cubicBezTo>
                  <a:cubicBezTo>
                    <a:pt x="4704" y="968"/>
                    <a:pt x="4470" y="0"/>
                    <a:pt x="4470" y="0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1760;p53"/>
            <p:cNvSpPr/>
            <p:nvPr/>
          </p:nvSpPr>
          <p:spPr>
            <a:xfrm>
              <a:off x="5334825" y="2161150"/>
              <a:ext cx="125100" cy="170150"/>
            </a:xfrm>
            <a:custGeom>
              <a:avLst/>
              <a:gdLst/>
              <a:ahLst/>
              <a:cxnLst/>
              <a:rect l="l" t="t" r="r" b="b"/>
              <a:pathLst>
                <a:path w="5004" h="6806" extrusionOk="0">
                  <a:moveTo>
                    <a:pt x="4503" y="1"/>
                  </a:moveTo>
                  <a:lnTo>
                    <a:pt x="3936" y="368"/>
                  </a:lnTo>
                  <a:lnTo>
                    <a:pt x="0" y="3336"/>
                  </a:lnTo>
                  <a:lnTo>
                    <a:pt x="1067" y="6806"/>
                  </a:lnTo>
                  <a:cubicBezTo>
                    <a:pt x="3002" y="5905"/>
                    <a:pt x="4437" y="4204"/>
                    <a:pt x="5004" y="2169"/>
                  </a:cubicBezTo>
                  <a:cubicBezTo>
                    <a:pt x="4737" y="935"/>
                    <a:pt x="4503" y="1"/>
                    <a:pt x="450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1761;p53"/>
            <p:cNvSpPr/>
            <p:nvPr/>
          </p:nvSpPr>
          <p:spPr>
            <a:xfrm>
              <a:off x="5188050" y="1921825"/>
              <a:ext cx="333600" cy="370825"/>
            </a:xfrm>
            <a:custGeom>
              <a:avLst/>
              <a:gdLst/>
              <a:ahLst/>
              <a:cxnLst/>
              <a:rect l="l" t="t" r="r" b="b"/>
              <a:pathLst>
                <a:path w="13344" h="14833" extrusionOk="0">
                  <a:moveTo>
                    <a:pt x="6776" y="0"/>
                  </a:moveTo>
                  <a:cubicBezTo>
                    <a:pt x="4242" y="0"/>
                    <a:pt x="1469" y="1644"/>
                    <a:pt x="801" y="7139"/>
                  </a:cubicBezTo>
                  <a:cubicBezTo>
                    <a:pt x="0" y="13410"/>
                    <a:pt x="3669" y="14611"/>
                    <a:pt x="5037" y="14777"/>
                  </a:cubicBezTo>
                  <a:cubicBezTo>
                    <a:pt x="5258" y="14801"/>
                    <a:pt x="5574" y="14833"/>
                    <a:pt x="5953" y="14833"/>
                  </a:cubicBezTo>
                  <a:cubicBezTo>
                    <a:pt x="7688" y="14833"/>
                    <a:pt x="10731" y="14173"/>
                    <a:pt x="11909" y="9107"/>
                  </a:cubicBezTo>
                  <a:cubicBezTo>
                    <a:pt x="13343" y="2936"/>
                    <a:pt x="10674" y="601"/>
                    <a:pt x="7872" y="100"/>
                  </a:cubicBezTo>
                  <a:cubicBezTo>
                    <a:pt x="7517" y="36"/>
                    <a:pt x="7149" y="0"/>
                    <a:pt x="6776" y="0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1762;p53"/>
            <p:cNvSpPr/>
            <p:nvPr/>
          </p:nvSpPr>
          <p:spPr>
            <a:xfrm>
              <a:off x="5232250" y="2042525"/>
              <a:ext cx="31700" cy="16075"/>
            </a:xfrm>
            <a:custGeom>
              <a:avLst/>
              <a:gdLst/>
              <a:ahLst/>
              <a:cxnLst/>
              <a:rect l="l" t="t" r="r" b="b"/>
              <a:pathLst>
                <a:path w="1268" h="643" extrusionOk="0">
                  <a:moveTo>
                    <a:pt x="800" y="1"/>
                  </a:moveTo>
                  <a:cubicBezTo>
                    <a:pt x="767" y="1"/>
                    <a:pt x="734" y="3"/>
                    <a:pt x="701" y="9"/>
                  </a:cubicBezTo>
                  <a:cubicBezTo>
                    <a:pt x="467" y="9"/>
                    <a:pt x="300" y="109"/>
                    <a:pt x="134" y="243"/>
                  </a:cubicBezTo>
                  <a:cubicBezTo>
                    <a:pt x="0" y="376"/>
                    <a:pt x="100" y="643"/>
                    <a:pt x="300" y="643"/>
                  </a:cubicBezTo>
                  <a:cubicBezTo>
                    <a:pt x="467" y="643"/>
                    <a:pt x="601" y="609"/>
                    <a:pt x="767" y="609"/>
                  </a:cubicBezTo>
                  <a:cubicBezTo>
                    <a:pt x="901" y="609"/>
                    <a:pt x="1068" y="576"/>
                    <a:pt x="1201" y="476"/>
                  </a:cubicBezTo>
                  <a:cubicBezTo>
                    <a:pt x="1268" y="409"/>
                    <a:pt x="1268" y="309"/>
                    <a:pt x="1234" y="209"/>
                  </a:cubicBezTo>
                  <a:cubicBezTo>
                    <a:pt x="1123" y="70"/>
                    <a:pt x="966" y="1"/>
                    <a:pt x="80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1763;p53"/>
            <p:cNvSpPr/>
            <p:nvPr/>
          </p:nvSpPr>
          <p:spPr>
            <a:xfrm>
              <a:off x="5322300" y="2053800"/>
              <a:ext cx="29925" cy="19075"/>
            </a:xfrm>
            <a:custGeom>
              <a:avLst/>
              <a:gdLst/>
              <a:ahLst/>
              <a:cxnLst/>
              <a:rect l="l" t="t" r="r" b="b"/>
              <a:pathLst>
                <a:path w="1197" h="763" extrusionOk="0">
                  <a:moveTo>
                    <a:pt x="414" y="0"/>
                  </a:moveTo>
                  <a:cubicBezTo>
                    <a:pt x="294" y="0"/>
                    <a:pt x="168" y="44"/>
                    <a:pt x="67" y="125"/>
                  </a:cubicBezTo>
                  <a:cubicBezTo>
                    <a:pt x="1" y="192"/>
                    <a:pt x="1" y="292"/>
                    <a:pt x="34" y="392"/>
                  </a:cubicBezTo>
                  <a:cubicBezTo>
                    <a:pt x="167" y="525"/>
                    <a:pt x="301" y="592"/>
                    <a:pt x="468" y="625"/>
                  </a:cubicBezTo>
                  <a:cubicBezTo>
                    <a:pt x="601" y="659"/>
                    <a:pt x="735" y="726"/>
                    <a:pt x="868" y="759"/>
                  </a:cubicBezTo>
                  <a:cubicBezTo>
                    <a:pt x="883" y="761"/>
                    <a:pt x="897" y="763"/>
                    <a:pt x="911" y="763"/>
                  </a:cubicBezTo>
                  <a:cubicBezTo>
                    <a:pt x="1087" y="763"/>
                    <a:pt x="1197" y="577"/>
                    <a:pt x="1135" y="392"/>
                  </a:cubicBezTo>
                  <a:cubicBezTo>
                    <a:pt x="1001" y="225"/>
                    <a:pt x="835" y="92"/>
                    <a:pt x="634" y="58"/>
                  </a:cubicBezTo>
                  <a:cubicBezTo>
                    <a:pt x="569" y="19"/>
                    <a:pt x="493" y="0"/>
                    <a:pt x="41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1764;p53"/>
            <p:cNvSpPr/>
            <p:nvPr/>
          </p:nvSpPr>
          <p:spPr>
            <a:xfrm>
              <a:off x="5311475" y="2109450"/>
              <a:ext cx="11700" cy="30050"/>
            </a:xfrm>
            <a:custGeom>
              <a:avLst/>
              <a:gdLst/>
              <a:ahLst/>
              <a:cxnLst/>
              <a:rect l="l" t="t" r="r" b="b"/>
              <a:pathLst>
                <a:path w="468" h="1202" extrusionOk="0">
                  <a:moveTo>
                    <a:pt x="167" y="1"/>
                  </a:moveTo>
                  <a:lnTo>
                    <a:pt x="167" y="1"/>
                  </a:lnTo>
                  <a:cubicBezTo>
                    <a:pt x="33" y="401"/>
                    <a:pt x="0" y="1068"/>
                    <a:pt x="467" y="1201"/>
                  </a:cubicBezTo>
                  <a:cubicBezTo>
                    <a:pt x="100" y="1001"/>
                    <a:pt x="100" y="468"/>
                    <a:pt x="200" y="67"/>
                  </a:cubicBezTo>
                  <a:cubicBezTo>
                    <a:pt x="200" y="34"/>
                    <a:pt x="167" y="1"/>
                    <a:pt x="16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1765;p53"/>
            <p:cNvSpPr/>
            <p:nvPr/>
          </p:nvSpPr>
          <p:spPr>
            <a:xfrm>
              <a:off x="5308500" y="2100225"/>
              <a:ext cx="35300" cy="35125"/>
            </a:xfrm>
            <a:custGeom>
              <a:avLst/>
              <a:gdLst/>
              <a:ahLst/>
              <a:cxnLst/>
              <a:rect l="l" t="t" r="r" b="b"/>
              <a:pathLst>
                <a:path w="1412" h="1405" extrusionOk="0">
                  <a:moveTo>
                    <a:pt x="681" y="0"/>
                  </a:moveTo>
                  <a:cubicBezTo>
                    <a:pt x="145" y="0"/>
                    <a:pt x="0" y="1338"/>
                    <a:pt x="619" y="1404"/>
                  </a:cubicBezTo>
                  <a:cubicBezTo>
                    <a:pt x="627" y="1404"/>
                    <a:pt x="635" y="1404"/>
                    <a:pt x="643" y="1404"/>
                  </a:cubicBezTo>
                  <a:cubicBezTo>
                    <a:pt x="1290" y="1404"/>
                    <a:pt x="1412" y="36"/>
                    <a:pt x="719" y="3"/>
                  </a:cubicBezTo>
                  <a:cubicBezTo>
                    <a:pt x="706" y="1"/>
                    <a:pt x="693" y="0"/>
                    <a:pt x="68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1766;p53"/>
            <p:cNvSpPr/>
            <p:nvPr/>
          </p:nvSpPr>
          <p:spPr>
            <a:xfrm>
              <a:off x="5330800" y="2102550"/>
              <a:ext cx="23225" cy="14500"/>
            </a:xfrm>
            <a:custGeom>
              <a:avLst/>
              <a:gdLst/>
              <a:ahLst/>
              <a:cxnLst/>
              <a:rect l="l" t="t" r="r" b="b"/>
              <a:pathLst>
                <a:path w="929" h="580" extrusionOk="0">
                  <a:moveTo>
                    <a:pt x="73" y="1"/>
                  </a:moveTo>
                  <a:cubicBezTo>
                    <a:pt x="39" y="1"/>
                    <a:pt x="1" y="49"/>
                    <a:pt x="28" y="76"/>
                  </a:cubicBezTo>
                  <a:cubicBezTo>
                    <a:pt x="59" y="328"/>
                    <a:pt x="179" y="580"/>
                    <a:pt x="445" y="580"/>
                  </a:cubicBezTo>
                  <a:cubicBezTo>
                    <a:pt x="461" y="580"/>
                    <a:pt x="477" y="579"/>
                    <a:pt x="495" y="577"/>
                  </a:cubicBezTo>
                  <a:cubicBezTo>
                    <a:pt x="761" y="577"/>
                    <a:pt x="895" y="310"/>
                    <a:pt x="928" y="43"/>
                  </a:cubicBezTo>
                  <a:lnTo>
                    <a:pt x="895" y="43"/>
                  </a:lnTo>
                  <a:cubicBezTo>
                    <a:pt x="805" y="162"/>
                    <a:pt x="663" y="282"/>
                    <a:pt x="514" y="282"/>
                  </a:cubicBezTo>
                  <a:cubicBezTo>
                    <a:pt x="496" y="282"/>
                    <a:pt x="479" y="280"/>
                    <a:pt x="461" y="277"/>
                  </a:cubicBezTo>
                  <a:cubicBezTo>
                    <a:pt x="328" y="243"/>
                    <a:pt x="228" y="76"/>
                    <a:pt x="94" y="10"/>
                  </a:cubicBezTo>
                  <a:cubicBezTo>
                    <a:pt x="88" y="3"/>
                    <a:pt x="80" y="1"/>
                    <a:pt x="7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1767;p53"/>
            <p:cNvSpPr/>
            <p:nvPr/>
          </p:nvSpPr>
          <p:spPr>
            <a:xfrm>
              <a:off x="5241425" y="2100275"/>
              <a:ext cx="15850" cy="27550"/>
            </a:xfrm>
            <a:custGeom>
              <a:avLst/>
              <a:gdLst/>
              <a:ahLst/>
              <a:cxnLst/>
              <a:rect l="l" t="t" r="r" b="b"/>
              <a:pathLst>
                <a:path w="634" h="1102" extrusionOk="0">
                  <a:moveTo>
                    <a:pt x="567" y="1"/>
                  </a:moveTo>
                  <a:cubicBezTo>
                    <a:pt x="567" y="1"/>
                    <a:pt x="534" y="1"/>
                    <a:pt x="534" y="34"/>
                  </a:cubicBezTo>
                  <a:cubicBezTo>
                    <a:pt x="500" y="468"/>
                    <a:pt x="400" y="968"/>
                    <a:pt x="0" y="1068"/>
                  </a:cubicBezTo>
                  <a:lnTo>
                    <a:pt x="0" y="1101"/>
                  </a:lnTo>
                  <a:cubicBezTo>
                    <a:pt x="500" y="1068"/>
                    <a:pt x="634" y="434"/>
                    <a:pt x="56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1768;p53"/>
            <p:cNvSpPr/>
            <p:nvPr/>
          </p:nvSpPr>
          <p:spPr>
            <a:xfrm>
              <a:off x="5226300" y="2088375"/>
              <a:ext cx="35300" cy="34675"/>
            </a:xfrm>
            <a:custGeom>
              <a:avLst/>
              <a:gdLst/>
              <a:ahLst/>
              <a:cxnLst/>
              <a:rect l="l" t="t" r="r" b="b"/>
              <a:pathLst>
                <a:path w="1412" h="1387" extrusionOk="0">
                  <a:moveTo>
                    <a:pt x="749" y="1"/>
                  </a:moveTo>
                  <a:cubicBezTo>
                    <a:pt x="155" y="1"/>
                    <a:pt x="1" y="1250"/>
                    <a:pt x="605" y="1377"/>
                  </a:cubicBezTo>
                  <a:cubicBezTo>
                    <a:pt x="634" y="1383"/>
                    <a:pt x="662" y="1386"/>
                    <a:pt x="689" y="1386"/>
                  </a:cubicBezTo>
                  <a:cubicBezTo>
                    <a:pt x="1255" y="1386"/>
                    <a:pt x="1412" y="105"/>
                    <a:pt x="839" y="10"/>
                  </a:cubicBezTo>
                  <a:cubicBezTo>
                    <a:pt x="808" y="3"/>
                    <a:pt x="778" y="1"/>
                    <a:pt x="74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1769;p53"/>
            <p:cNvSpPr/>
            <p:nvPr/>
          </p:nvSpPr>
          <p:spPr>
            <a:xfrm>
              <a:off x="5220575" y="2085275"/>
              <a:ext cx="21700" cy="16525"/>
            </a:xfrm>
            <a:custGeom>
              <a:avLst/>
              <a:gdLst/>
              <a:ahLst/>
              <a:cxnLst/>
              <a:rect l="l" t="t" r="r" b="b"/>
              <a:pathLst>
                <a:path w="868" h="661" extrusionOk="0">
                  <a:moveTo>
                    <a:pt x="67" y="0"/>
                  </a:moveTo>
                  <a:lnTo>
                    <a:pt x="67" y="0"/>
                  </a:lnTo>
                  <a:cubicBezTo>
                    <a:pt x="0" y="267"/>
                    <a:pt x="67" y="567"/>
                    <a:pt x="300" y="634"/>
                  </a:cubicBezTo>
                  <a:cubicBezTo>
                    <a:pt x="348" y="652"/>
                    <a:pt x="393" y="660"/>
                    <a:pt x="434" y="660"/>
                  </a:cubicBezTo>
                  <a:cubicBezTo>
                    <a:pt x="625" y="660"/>
                    <a:pt x="752" y="486"/>
                    <a:pt x="834" y="267"/>
                  </a:cubicBezTo>
                  <a:cubicBezTo>
                    <a:pt x="867" y="234"/>
                    <a:pt x="834" y="167"/>
                    <a:pt x="767" y="167"/>
                  </a:cubicBezTo>
                  <a:cubicBezTo>
                    <a:pt x="678" y="227"/>
                    <a:pt x="562" y="339"/>
                    <a:pt x="444" y="339"/>
                  </a:cubicBezTo>
                  <a:cubicBezTo>
                    <a:pt x="429" y="339"/>
                    <a:pt x="415" y="337"/>
                    <a:pt x="400" y="334"/>
                  </a:cubicBezTo>
                  <a:cubicBezTo>
                    <a:pt x="267" y="334"/>
                    <a:pt x="167" y="167"/>
                    <a:pt x="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1770;p53"/>
            <p:cNvSpPr/>
            <p:nvPr/>
          </p:nvSpPr>
          <p:spPr>
            <a:xfrm>
              <a:off x="5283950" y="2195800"/>
              <a:ext cx="22525" cy="9725"/>
            </a:xfrm>
            <a:custGeom>
              <a:avLst/>
              <a:gdLst/>
              <a:ahLst/>
              <a:cxnLst/>
              <a:rect l="l" t="t" r="r" b="b"/>
              <a:pathLst>
                <a:path w="901" h="389" extrusionOk="0">
                  <a:moveTo>
                    <a:pt x="876" y="1"/>
                  </a:moveTo>
                  <a:cubicBezTo>
                    <a:pt x="871" y="1"/>
                    <a:pt x="868" y="5"/>
                    <a:pt x="868" y="16"/>
                  </a:cubicBezTo>
                  <a:cubicBezTo>
                    <a:pt x="734" y="116"/>
                    <a:pt x="634" y="249"/>
                    <a:pt x="467" y="249"/>
                  </a:cubicBezTo>
                  <a:cubicBezTo>
                    <a:pt x="300" y="216"/>
                    <a:pt x="167" y="183"/>
                    <a:pt x="0" y="116"/>
                  </a:cubicBezTo>
                  <a:lnTo>
                    <a:pt x="0" y="116"/>
                  </a:lnTo>
                  <a:cubicBezTo>
                    <a:pt x="88" y="291"/>
                    <a:pt x="251" y="389"/>
                    <a:pt x="447" y="389"/>
                  </a:cubicBezTo>
                  <a:cubicBezTo>
                    <a:pt x="475" y="389"/>
                    <a:pt x="504" y="387"/>
                    <a:pt x="534" y="383"/>
                  </a:cubicBezTo>
                  <a:cubicBezTo>
                    <a:pt x="701" y="349"/>
                    <a:pt x="868" y="216"/>
                    <a:pt x="901" y="16"/>
                  </a:cubicBezTo>
                  <a:cubicBezTo>
                    <a:pt x="901" y="16"/>
                    <a:pt x="886" y="1"/>
                    <a:pt x="87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1771;p53"/>
            <p:cNvSpPr/>
            <p:nvPr/>
          </p:nvSpPr>
          <p:spPr>
            <a:xfrm>
              <a:off x="5246100" y="2047200"/>
              <a:ext cx="55375" cy="131450"/>
            </a:xfrm>
            <a:custGeom>
              <a:avLst/>
              <a:gdLst/>
              <a:ahLst/>
              <a:cxnLst/>
              <a:rect l="l" t="t" r="r" b="b"/>
              <a:pathLst>
                <a:path w="2215" h="5258" extrusionOk="0">
                  <a:moveTo>
                    <a:pt x="1420" y="0"/>
                  </a:moveTo>
                  <a:cubicBezTo>
                    <a:pt x="1408" y="0"/>
                    <a:pt x="1395" y="8"/>
                    <a:pt x="1381" y="22"/>
                  </a:cubicBezTo>
                  <a:cubicBezTo>
                    <a:pt x="780" y="1356"/>
                    <a:pt x="313" y="2757"/>
                    <a:pt x="13" y="4192"/>
                  </a:cubicBezTo>
                  <a:cubicBezTo>
                    <a:pt x="1" y="4253"/>
                    <a:pt x="79" y="4274"/>
                    <a:pt x="189" y="4274"/>
                  </a:cubicBezTo>
                  <a:cubicBezTo>
                    <a:pt x="379" y="4274"/>
                    <a:pt x="663" y="4213"/>
                    <a:pt x="747" y="4192"/>
                  </a:cubicBezTo>
                  <a:lnTo>
                    <a:pt x="747" y="4192"/>
                  </a:lnTo>
                  <a:cubicBezTo>
                    <a:pt x="680" y="4492"/>
                    <a:pt x="614" y="4792"/>
                    <a:pt x="547" y="5126"/>
                  </a:cubicBezTo>
                  <a:cubicBezTo>
                    <a:pt x="547" y="5159"/>
                    <a:pt x="614" y="5159"/>
                    <a:pt x="714" y="5193"/>
                  </a:cubicBezTo>
                  <a:cubicBezTo>
                    <a:pt x="855" y="5237"/>
                    <a:pt x="998" y="5257"/>
                    <a:pt x="1139" y="5257"/>
                  </a:cubicBezTo>
                  <a:cubicBezTo>
                    <a:pt x="1533" y="5257"/>
                    <a:pt x="1911" y="5096"/>
                    <a:pt x="2181" y="4826"/>
                  </a:cubicBezTo>
                  <a:cubicBezTo>
                    <a:pt x="2215" y="4792"/>
                    <a:pt x="2181" y="4759"/>
                    <a:pt x="2148" y="4759"/>
                  </a:cubicBezTo>
                  <a:cubicBezTo>
                    <a:pt x="1820" y="4936"/>
                    <a:pt x="1472" y="5017"/>
                    <a:pt x="1120" y="5017"/>
                  </a:cubicBezTo>
                  <a:cubicBezTo>
                    <a:pt x="1007" y="5017"/>
                    <a:pt x="894" y="5009"/>
                    <a:pt x="780" y="4992"/>
                  </a:cubicBezTo>
                  <a:cubicBezTo>
                    <a:pt x="780" y="4892"/>
                    <a:pt x="1114" y="3925"/>
                    <a:pt x="1047" y="3892"/>
                  </a:cubicBezTo>
                  <a:cubicBezTo>
                    <a:pt x="814" y="3892"/>
                    <a:pt x="580" y="3925"/>
                    <a:pt x="347" y="3992"/>
                  </a:cubicBezTo>
                  <a:cubicBezTo>
                    <a:pt x="647" y="2657"/>
                    <a:pt x="1181" y="1390"/>
                    <a:pt x="1448" y="56"/>
                  </a:cubicBezTo>
                  <a:cubicBezTo>
                    <a:pt x="1448" y="16"/>
                    <a:pt x="1436" y="0"/>
                    <a:pt x="142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1772;p53"/>
            <p:cNvSpPr/>
            <p:nvPr/>
          </p:nvSpPr>
          <p:spPr>
            <a:xfrm>
              <a:off x="5266425" y="2167825"/>
              <a:ext cx="36725" cy="25875"/>
            </a:xfrm>
            <a:custGeom>
              <a:avLst/>
              <a:gdLst/>
              <a:ahLst/>
              <a:cxnLst/>
              <a:rect l="l" t="t" r="r" b="b"/>
              <a:pathLst>
                <a:path w="1469" h="1035" extrusionOk="0">
                  <a:moveTo>
                    <a:pt x="1335" y="1"/>
                  </a:moveTo>
                  <a:cubicBezTo>
                    <a:pt x="985" y="205"/>
                    <a:pt x="583" y="307"/>
                    <a:pt x="176" y="307"/>
                  </a:cubicBezTo>
                  <a:cubicBezTo>
                    <a:pt x="118" y="307"/>
                    <a:pt x="59" y="305"/>
                    <a:pt x="1" y="301"/>
                  </a:cubicBezTo>
                  <a:lnTo>
                    <a:pt x="1" y="301"/>
                  </a:lnTo>
                  <a:cubicBezTo>
                    <a:pt x="134" y="534"/>
                    <a:pt x="334" y="768"/>
                    <a:pt x="601" y="935"/>
                  </a:cubicBezTo>
                  <a:cubicBezTo>
                    <a:pt x="735" y="1001"/>
                    <a:pt x="868" y="1035"/>
                    <a:pt x="1035" y="1035"/>
                  </a:cubicBezTo>
                  <a:cubicBezTo>
                    <a:pt x="1402" y="1001"/>
                    <a:pt x="1468" y="668"/>
                    <a:pt x="1435" y="401"/>
                  </a:cubicBezTo>
                  <a:cubicBezTo>
                    <a:pt x="1402" y="267"/>
                    <a:pt x="1368" y="134"/>
                    <a:pt x="133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1773;p53"/>
            <p:cNvSpPr/>
            <p:nvPr/>
          </p:nvSpPr>
          <p:spPr>
            <a:xfrm>
              <a:off x="5281450" y="2177750"/>
              <a:ext cx="21700" cy="15950"/>
            </a:xfrm>
            <a:custGeom>
              <a:avLst/>
              <a:gdLst/>
              <a:ahLst/>
              <a:cxnLst/>
              <a:rect l="l" t="t" r="r" b="b"/>
              <a:pathLst>
                <a:path w="868" h="638" extrusionOk="0">
                  <a:moveTo>
                    <a:pt x="755" y="0"/>
                  </a:moveTo>
                  <a:cubicBezTo>
                    <a:pt x="416" y="0"/>
                    <a:pt x="93" y="197"/>
                    <a:pt x="0" y="538"/>
                  </a:cubicBezTo>
                  <a:cubicBezTo>
                    <a:pt x="134" y="604"/>
                    <a:pt x="267" y="638"/>
                    <a:pt x="434" y="638"/>
                  </a:cubicBezTo>
                  <a:cubicBezTo>
                    <a:pt x="801" y="604"/>
                    <a:pt x="867" y="271"/>
                    <a:pt x="834" y="4"/>
                  </a:cubicBezTo>
                  <a:cubicBezTo>
                    <a:pt x="808" y="1"/>
                    <a:pt x="781" y="0"/>
                    <a:pt x="755" y="0"/>
                  </a:cubicBezTo>
                  <a:close/>
                </a:path>
              </a:pathLst>
            </a:custGeom>
            <a:solidFill>
              <a:srgbClr val="FF9A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1774;p53"/>
            <p:cNvSpPr/>
            <p:nvPr/>
          </p:nvSpPr>
          <p:spPr>
            <a:xfrm>
              <a:off x="5217225" y="1906800"/>
              <a:ext cx="328600" cy="234550"/>
            </a:xfrm>
            <a:custGeom>
              <a:avLst/>
              <a:gdLst/>
              <a:ahLst/>
              <a:cxnLst/>
              <a:rect l="l" t="t" r="r" b="b"/>
              <a:pathLst>
                <a:path w="13144" h="9382" extrusionOk="0">
                  <a:moveTo>
                    <a:pt x="6126" y="1"/>
                  </a:moveTo>
                  <a:cubicBezTo>
                    <a:pt x="4704" y="1"/>
                    <a:pt x="3603" y="434"/>
                    <a:pt x="3603" y="434"/>
                  </a:cubicBezTo>
                  <a:cubicBezTo>
                    <a:pt x="67" y="1368"/>
                    <a:pt x="1" y="5905"/>
                    <a:pt x="1" y="5905"/>
                  </a:cubicBezTo>
                  <a:cubicBezTo>
                    <a:pt x="1568" y="5071"/>
                    <a:pt x="2803" y="3703"/>
                    <a:pt x="3403" y="2002"/>
                  </a:cubicBezTo>
                  <a:cubicBezTo>
                    <a:pt x="3937" y="6105"/>
                    <a:pt x="9007" y="6839"/>
                    <a:pt x="9007" y="6839"/>
                  </a:cubicBezTo>
                  <a:cubicBezTo>
                    <a:pt x="9007" y="6839"/>
                    <a:pt x="9352" y="9382"/>
                    <a:pt x="10439" y="9382"/>
                  </a:cubicBezTo>
                  <a:cubicBezTo>
                    <a:pt x="10472" y="9382"/>
                    <a:pt x="10507" y="9379"/>
                    <a:pt x="10542" y="9374"/>
                  </a:cubicBezTo>
                  <a:cubicBezTo>
                    <a:pt x="11342" y="9274"/>
                    <a:pt x="13143" y="5638"/>
                    <a:pt x="10575" y="2169"/>
                  </a:cubicBezTo>
                  <a:cubicBezTo>
                    <a:pt x="9291" y="434"/>
                    <a:pt x="7548" y="1"/>
                    <a:pt x="612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1775;p53"/>
            <p:cNvSpPr/>
            <p:nvPr/>
          </p:nvSpPr>
          <p:spPr>
            <a:xfrm>
              <a:off x="5300625" y="1949350"/>
              <a:ext cx="115950" cy="129275"/>
            </a:xfrm>
            <a:custGeom>
              <a:avLst/>
              <a:gdLst/>
              <a:ahLst/>
              <a:cxnLst/>
              <a:rect l="l" t="t" r="r" b="b"/>
              <a:pathLst>
                <a:path w="4638" h="5171" extrusionOk="0">
                  <a:moveTo>
                    <a:pt x="34" y="0"/>
                  </a:moveTo>
                  <a:lnTo>
                    <a:pt x="34" y="0"/>
                  </a:lnTo>
                  <a:cubicBezTo>
                    <a:pt x="0" y="634"/>
                    <a:pt x="100" y="1268"/>
                    <a:pt x="301" y="1868"/>
                  </a:cubicBezTo>
                  <a:cubicBezTo>
                    <a:pt x="534" y="2468"/>
                    <a:pt x="868" y="3036"/>
                    <a:pt x="1301" y="3503"/>
                  </a:cubicBezTo>
                  <a:cubicBezTo>
                    <a:pt x="1401" y="3636"/>
                    <a:pt x="1535" y="3736"/>
                    <a:pt x="1668" y="3836"/>
                  </a:cubicBezTo>
                  <a:lnTo>
                    <a:pt x="1835" y="4003"/>
                  </a:lnTo>
                  <a:cubicBezTo>
                    <a:pt x="1902" y="4070"/>
                    <a:pt x="1968" y="4103"/>
                    <a:pt x="2035" y="4136"/>
                  </a:cubicBezTo>
                  <a:cubicBezTo>
                    <a:pt x="2169" y="4236"/>
                    <a:pt x="2302" y="4336"/>
                    <a:pt x="2435" y="4403"/>
                  </a:cubicBezTo>
                  <a:lnTo>
                    <a:pt x="2836" y="4637"/>
                  </a:lnTo>
                  <a:lnTo>
                    <a:pt x="3069" y="4737"/>
                  </a:lnTo>
                  <a:lnTo>
                    <a:pt x="3269" y="4803"/>
                  </a:lnTo>
                  <a:lnTo>
                    <a:pt x="3736" y="4970"/>
                  </a:lnTo>
                  <a:cubicBezTo>
                    <a:pt x="4037" y="5037"/>
                    <a:pt x="4337" y="5104"/>
                    <a:pt x="4637" y="5170"/>
                  </a:cubicBezTo>
                  <a:cubicBezTo>
                    <a:pt x="4370" y="5037"/>
                    <a:pt x="4070" y="4970"/>
                    <a:pt x="3770" y="4837"/>
                  </a:cubicBezTo>
                  <a:lnTo>
                    <a:pt x="3369" y="4637"/>
                  </a:lnTo>
                  <a:lnTo>
                    <a:pt x="3136" y="4570"/>
                  </a:lnTo>
                  <a:lnTo>
                    <a:pt x="2936" y="4437"/>
                  </a:lnTo>
                  <a:lnTo>
                    <a:pt x="2569" y="4203"/>
                  </a:lnTo>
                  <a:cubicBezTo>
                    <a:pt x="2435" y="4103"/>
                    <a:pt x="2302" y="4036"/>
                    <a:pt x="2202" y="3936"/>
                  </a:cubicBezTo>
                  <a:lnTo>
                    <a:pt x="2002" y="3803"/>
                  </a:lnTo>
                  <a:lnTo>
                    <a:pt x="1835" y="3636"/>
                  </a:lnTo>
                  <a:cubicBezTo>
                    <a:pt x="1735" y="3536"/>
                    <a:pt x="1602" y="3436"/>
                    <a:pt x="1501" y="3302"/>
                  </a:cubicBezTo>
                  <a:cubicBezTo>
                    <a:pt x="1101" y="2869"/>
                    <a:pt x="768" y="2368"/>
                    <a:pt x="501" y="1801"/>
                  </a:cubicBezTo>
                  <a:cubicBezTo>
                    <a:pt x="401" y="1501"/>
                    <a:pt x="301" y="1234"/>
                    <a:pt x="201" y="934"/>
                  </a:cubicBezTo>
                  <a:cubicBezTo>
                    <a:pt x="134" y="634"/>
                    <a:pt x="67" y="300"/>
                    <a:pt x="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1776;p53"/>
            <p:cNvSpPr/>
            <p:nvPr/>
          </p:nvSpPr>
          <p:spPr>
            <a:xfrm>
              <a:off x="5449050" y="2107125"/>
              <a:ext cx="90925" cy="96900"/>
            </a:xfrm>
            <a:custGeom>
              <a:avLst/>
              <a:gdLst/>
              <a:ahLst/>
              <a:cxnLst/>
              <a:rect l="l" t="t" r="r" b="b"/>
              <a:pathLst>
                <a:path w="3637" h="3876" extrusionOk="0">
                  <a:moveTo>
                    <a:pt x="2398" y="0"/>
                  </a:moveTo>
                  <a:cubicBezTo>
                    <a:pt x="1535" y="0"/>
                    <a:pt x="401" y="1495"/>
                    <a:pt x="401" y="1495"/>
                  </a:cubicBezTo>
                  <a:lnTo>
                    <a:pt x="1" y="3162"/>
                  </a:lnTo>
                  <a:cubicBezTo>
                    <a:pt x="155" y="3598"/>
                    <a:pt x="564" y="3876"/>
                    <a:pt x="1002" y="3876"/>
                  </a:cubicBezTo>
                  <a:cubicBezTo>
                    <a:pt x="1135" y="3876"/>
                    <a:pt x="1270" y="3850"/>
                    <a:pt x="1402" y="3796"/>
                  </a:cubicBezTo>
                  <a:cubicBezTo>
                    <a:pt x="2469" y="3429"/>
                    <a:pt x="3637" y="627"/>
                    <a:pt x="2736" y="94"/>
                  </a:cubicBezTo>
                  <a:cubicBezTo>
                    <a:pt x="2631" y="29"/>
                    <a:pt x="2517" y="0"/>
                    <a:pt x="2398" y="0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1777;p53"/>
            <p:cNvSpPr/>
            <p:nvPr/>
          </p:nvSpPr>
          <p:spPr>
            <a:xfrm>
              <a:off x="5462650" y="2129475"/>
              <a:ext cx="46475" cy="59925"/>
            </a:xfrm>
            <a:custGeom>
              <a:avLst/>
              <a:gdLst/>
              <a:ahLst/>
              <a:cxnLst/>
              <a:rect l="l" t="t" r="r" b="b"/>
              <a:pathLst>
                <a:path w="1859" h="2397" extrusionOk="0">
                  <a:moveTo>
                    <a:pt x="1859" y="0"/>
                  </a:moveTo>
                  <a:cubicBezTo>
                    <a:pt x="825" y="67"/>
                    <a:pt x="57" y="1334"/>
                    <a:pt x="24" y="2302"/>
                  </a:cubicBezTo>
                  <a:cubicBezTo>
                    <a:pt x="0" y="2349"/>
                    <a:pt x="60" y="2396"/>
                    <a:pt x="109" y="2396"/>
                  </a:cubicBezTo>
                  <a:cubicBezTo>
                    <a:pt x="129" y="2396"/>
                    <a:pt x="148" y="2388"/>
                    <a:pt x="157" y="2369"/>
                  </a:cubicBezTo>
                  <a:cubicBezTo>
                    <a:pt x="258" y="2135"/>
                    <a:pt x="391" y="1968"/>
                    <a:pt x="524" y="1768"/>
                  </a:cubicBezTo>
                  <a:cubicBezTo>
                    <a:pt x="647" y="1622"/>
                    <a:pt x="840" y="1529"/>
                    <a:pt x="1040" y="1529"/>
                  </a:cubicBezTo>
                  <a:cubicBezTo>
                    <a:pt x="1113" y="1529"/>
                    <a:pt x="1187" y="1541"/>
                    <a:pt x="1258" y="1568"/>
                  </a:cubicBezTo>
                  <a:cubicBezTo>
                    <a:pt x="1292" y="1568"/>
                    <a:pt x="1292" y="1535"/>
                    <a:pt x="1292" y="1535"/>
                  </a:cubicBezTo>
                  <a:cubicBezTo>
                    <a:pt x="1169" y="1439"/>
                    <a:pt x="1030" y="1394"/>
                    <a:pt x="895" y="1394"/>
                  </a:cubicBezTo>
                  <a:cubicBezTo>
                    <a:pt x="699" y="1394"/>
                    <a:pt x="510" y="1490"/>
                    <a:pt x="391" y="1668"/>
                  </a:cubicBezTo>
                  <a:cubicBezTo>
                    <a:pt x="691" y="968"/>
                    <a:pt x="1091" y="300"/>
                    <a:pt x="1859" y="34"/>
                  </a:cubicBezTo>
                  <a:cubicBezTo>
                    <a:pt x="1859" y="34"/>
                    <a:pt x="1859" y="0"/>
                    <a:pt x="185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1778;p53"/>
            <p:cNvSpPr/>
            <p:nvPr/>
          </p:nvSpPr>
          <p:spPr>
            <a:xfrm>
              <a:off x="5334825" y="2317925"/>
              <a:ext cx="165975" cy="160375"/>
            </a:xfrm>
            <a:custGeom>
              <a:avLst/>
              <a:gdLst/>
              <a:ahLst/>
              <a:cxnLst/>
              <a:rect l="l" t="t" r="r" b="b"/>
              <a:pathLst>
                <a:path w="6639" h="6415" extrusionOk="0">
                  <a:moveTo>
                    <a:pt x="5737" y="1"/>
                  </a:moveTo>
                  <a:lnTo>
                    <a:pt x="1968" y="3337"/>
                  </a:lnTo>
                  <a:lnTo>
                    <a:pt x="1034" y="401"/>
                  </a:lnTo>
                  <a:lnTo>
                    <a:pt x="434" y="1235"/>
                  </a:lnTo>
                  <a:lnTo>
                    <a:pt x="0" y="5471"/>
                  </a:lnTo>
                  <a:lnTo>
                    <a:pt x="1801" y="3904"/>
                  </a:lnTo>
                  <a:lnTo>
                    <a:pt x="2802" y="6405"/>
                  </a:lnTo>
                  <a:cubicBezTo>
                    <a:pt x="2802" y="6412"/>
                    <a:pt x="2804" y="6415"/>
                    <a:pt x="2808" y="6415"/>
                  </a:cubicBezTo>
                  <a:cubicBezTo>
                    <a:pt x="2983" y="6415"/>
                    <a:pt x="6638" y="1202"/>
                    <a:pt x="6638" y="1202"/>
                  </a:cubicBezTo>
                  <a:lnTo>
                    <a:pt x="5737" y="1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1779;p53"/>
            <p:cNvSpPr/>
            <p:nvPr/>
          </p:nvSpPr>
          <p:spPr>
            <a:xfrm>
              <a:off x="5332300" y="2348800"/>
              <a:ext cx="171000" cy="135950"/>
            </a:xfrm>
            <a:custGeom>
              <a:avLst/>
              <a:gdLst/>
              <a:ahLst/>
              <a:cxnLst/>
              <a:rect l="l" t="t" r="r" b="b"/>
              <a:pathLst>
                <a:path w="6840" h="5438" extrusionOk="0">
                  <a:moveTo>
                    <a:pt x="6772" y="0"/>
                  </a:moveTo>
                  <a:cubicBezTo>
                    <a:pt x="6072" y="801"/>
                    <a:pt x="3503" y="4203"/>
                    <a:pt x="2903" y="5070"/>
                  </a:cubicBezTo>
                  <a:cubicBezTo>
                    <a:pt x="2870" y="4904"/>
                    <a:pt x="2136" y="3069"/>
                    <a:pt x="1902" y="2669"/>
                  </a:cubicBezTo>
                  <a:cubicBezTo>
                    <a:pt x="1902" y="2668"/>
                    <a:pt x="1902" y="2668"/>
                    <a:pt x="1902" y="2668"/>
                  </a:cubicBezTo>
                  <a:cubicBezTo>
                    <a:pt x="1863" y="2668"/>
                    <a:pt x="300" y="3970"/>
                    <a:pt x="234" y="4036"/>
                  </a:cubicBezTo>
                  <a:cubicBezTo>
                    <a:pt x="268" y="3403"/>
                    <a:pt x="635" y="701"/>
                    <a:pt x="568" y="33"/>
                  </a:cubicBezTo>
                  <a:cubicBezTo>
                    <a:pt x="551" y="17"/>
                    <a:pt x="535" y="8"/>
                    <a:pt x="522" y="8"/>
                  </a:cubicBezTo>
                  <a:cubicBezTo>
                    <a:pt x="510" y="8"/>
                    <a:pt x="501" y="17"/>
                    <a:pt x="501" y="33"/>
                  </a:cubicBezTo>
                  <a:cubicBezTo>
                    <a:pt x="368" y="701"/>
                    <a:pt x="301" y="1401"/>
                    <a:pt x="201" y="2102"/>
                  </a:cubicBezTo>
                  <a:cubicBezTo>
                    <a:pt x="101" y="2902"/>
                    <a:pt x="34" y="3669"/>
                    <a:pt x="1" y="4470"/>
                  </a:cubicBezTo>
                  <a:cubicBezTo>
                    <a:pt x="668" y="3936"/>
                    <a:pt x="1269" y="3369"/>
                    <a:pt x="1869" y="2769"/>
                  </a:cubicBezTo>
                  <a:cubicBezTo>
                    <a:pt x="2169" y="3669"/>
                    <a:pt x="2536" y="4570"/>
                    <a:pt x="2936" y="5437"/>
                  </a:cubicBezTo>
                  <a:cubicBezTo>
                    <a:pt x="2970" y="5437"/>
                    <a:pt x="6272" y="934"/>
                    <a:pt x="6806" y="33"/>
                  </a:cubicBezTo>
                  <a:cubicBezTo>
                    <a:pt x="6839" y="0"/>
                    <a:pt x="6806" y="0"/>
                    <a:pt x="677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1780;p53"/>
            <p:cNvSpPr/>
            <p:nvPr/>
          </p:nvSpPr>
          <p:spPr>
            <a:xfrm>
              <a:off x="1913200" y="3457225"/>
              <a:ext cx="405325" cy="835275"/>
            </a:xfrm>
            <a:custGeom>
              <a:avLst/>
              <a:gdLst/>
              <a:ahLst/>
              <a:cxnLst/>
              <a:rect l="l" t="t" r="r" b="b"/>
              <a:pathLst>
                <a:path w="16213" h="33411" extrusionOk="0">
                  <a:moveTo>
                    <a:pt x="6875" y="0"/>
                  </a:moveTo>
                  <a:cubicBezTo>
                    <a:pt x="6720" y="0"/>
                    <a:pt x="6563" y="9"/>
                    <a:pt x="6405" y="28"/>
                  </a:cubicBezTo>
                  <a:cubicBezTo>
                    <a:pt x="4971" y="262"/>
                    <a:pt x="3670" y="1062"/>
                    <a:pt x="2836" y="2263"/>
                  </a:cubicBezTo>
                  <a:cubicBezTo>
                    <a:pt x="1935" y="3564"/>
                    <a:pt x="1302" y="5032"/>
                    <a:pt x="1001" y="6600"/>
                  </a:cubicBezTo>
                  <a:cubicBezTo>
                    <a:pt x="601" y="8267"/>
                    <a:pt x="368" y="9969"/>
                    <a:pt x="268" y="11703"/>
                  </a:cubicBezTo>
                  <a:cubicBezTo>
                    <a:pt x="34" y="15272"/>
                    <a:pt x="1" y="18875"/>
                    <a:pt x="34" y="22511"/>
                  </a:cubicBezTo>
                  <a:cubicBezTo>
                    <a:pt x="1" y="24279"/>
                    <a:pt x="34" y="26080"/>
                    <a:pt x="34" y="27848"/>
                  </a:cubicBezTo>
                  <a:cubicBezTo>
                    <a:pt x="67" y="28782"/>
                    <a:pt x="67" y="29716"/>
                    <a:pt x="67" y="30617"/>
                  </a:cubicBezTo>
                  <a:cubicBezTo>
                    <a:pt x="34" y="31517"/>
                    <a:pt x="101" y="32385"/>
                    <a:pt x="201" y="33285"/>
                  </a:cubicBezTo>
                  <a:cubicBezTo>
                    <a:pt x="217" y="33369"/>
                    <a:pt x="301" y="33410"/>
                    <a:pt x="384" y="33410"/>
                  </a:cubicBezTo>
                  <a:cubicBezTo>
                    <a:pt x="468" y="33410"/>
                    <a:pt x="551" y="33369"/>
                    <a:pt x="568" y="33285"/>
                  </a:cubicBezTo>
                  <a:cubicBezTo>
                    <a:pt x="668" y="32351"/>
                    <a:pt x="735" y="31417"/>
                    <a:pt x="701" y="30483"/>
                  </a:cubicBezTo>
                  <a:lnTo>
                    <a:pt x="701" y="27548"/>
                  </a:lnTo>
                  <a:cubicBezTo>
                    <a:pt x="701" y="25647"/>
                    <a:pt x="701" y="23712"/>
                    <a:pt x="735" y="21810"/>
                  </a:cubicBezTo>
                  <a:cubicBezTo>
                    <a:pt x="801" y="18441"/>
                    <a:pt x="868" y="15039"/>
                    <a:pt x="1135" y="11670"/>
                  </a:cubicBezTo>
                  <a:cubicBezTo>
                    <a:pt x="1268" y="10035"/>
                    <a:pt x="1502" y="8401"/>
                    <a:pt x="1869" y="6800"/>
                  </a:cubicBezTo>
                  <a:cubicBezTo>
                    <a:pt x="2236" y="5332"/>
                    <a:pt x="2703" y="3831"/>
                    <a:pt x="3637" y="2630"/>
                  </a:cubicBezTo>
                  <a:cubicBezTo>
                    <a:pt x="4437" y="1496"/>
                    <a:pt x="5738" y="829"/>
                    <a:pt x="7139" y="829"/>
                  </a:cubicBezTo>
                  <a:cubicBezTo>
                    <a:pt x="8540" y="862"/>
                    <a:pt x="9774" y="1729"/>
                    <a:pt x="10742" y="2697"/>
                  </a:cubicBezTo>
                  <a:cubicBezTo>
                    <a:pt x="11776" y="3764"/>
                    <a:pt x="12743" y="4932"/>
                    <a:pt x="13610" y="6166"/>
                  </a:cubicBezTo>
                  <a:cubicBezTo>
                    <a:pt x="14544" y="7467"/>
                    <a:pt x="15378" y="8835"/>
                    <a:pt x="16112" y="10269"/>
                  </a:cubicBezTo>
                  <a:cubicBezTo>
                    <a:pt x="16121" y="10278"/>
                    <a:pt x="16132" y="10282"/>
                    <a:pt x="16144" y="10282"/>
                  </a:cubicBezTo>
                  <a:cubicBezTo>
                    <a:pt x="16176" y="10282"/>
                    <a:pt x="16212" y="10251"/>
                    <a:pt x="16212" y="10202"/>
                  </a:cubicBezTo>
                  <a:cubicBezTo>
                    <a:pt x="15345" y="8534"/>
                    <a:pt x="14444" y="6900"/>
                    <a:pt x="13410" y="5332"/>
                  </a:cubicBezTo>
                  <a:cubicBezTo>
                    <a:pt x="12476" y="3931"/>
                    <a:pt x="11476" y="2463"/>
                    <a:pt x="10175" y="1362"/>
                  </a:cubicBezTo>
                  <a:cubicBezTo>
                    <a:pt x="9257" y="563"/>
                    <a:pt x="8103" y="0"/>
                    <a:pt x="687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1781;p53"/>
            <p:cNvSpPr/>
            <p:nvPr/>
          </p:nvSpPr>
          <p:spPr>
            <a:xfrm>
              <a:off x="2002950" y="3425975"/>
              <a:ext cx="494875" cy="509800"/>
            </a:xfrm>
            <a:custGeom>
              <a:avLst/>
              <a:gdLst/>
              <a:ahLst/>
              <a:cxnLst/>
              <a:rect l="l" t="t" r="r" b="b"/>
              <a:pathLst>
                <a:path w="19795" h="20392" extrusionOk="0">
                  <a:moveTo>
                    <a:pt x="5559" y="6907"/>
                  </a:moveTo>
                  <a:cubicBezTo>
                    <a:pt x="5616" y="6907"/>
                    <a:pt x="5670" y="6920"/>
                    <a:pt x="5717" y="6949"/>
                  </a:cubicBezTo>
                  <a:cubicBezTo>
                    <a:pt x="6122" y="7209"/>
                    <a:pt x="5649" y="8625"/>
                    <a:pt x="5015" y="8625"/>
                  </a:cubicBezTo>
                  <a:cubicBezTo>
                    <a:pt x="4919" y="8625"/>
                    <a:pt x="4818" y="8592"/>
                    <a:pt x="4717" y="8517"/>
                  </a:cubicBezTo>
                  <a:cubicBezTo>
                    <a:pt x="4143" y="8094"/>
                    <a:pt x="5017" y="6907"/>
                    <a:pt x="5559" y="6907"/>
                  </a:cubicBezTo>
                  <a:close/>
                  <a:moveTo>
                    <a:pt x="15720" y="9914"/>
                  </a:moveTo>
                  <a:cubicBezTo>
                    <a:pt x="16375" y="9914"/>
                    <a:pt x="17678" y="11066"/>
                    <a:pt x="17192" y="11752"/>
                  </a:cubicBezTo>
                  <a:cubicBezTo>
                    <a:pt x="17104" y="11880"/>
                    <a:pt x="16983" y="11934"/>
                    <a:pt x="16846" y="11934"/>
                  </a:cubicBezTo>
                  <a:cubicBezTo>
                    <a:pt x="16155" y="11934"/>
                    <a:pt x="15040" y="10547"/>
                    <a:pt x="15458" y="10018"/>
                  </a:cubicBezTo>
                  <a:cubicBezTo>
                    <a:pt x="15520" y="9946"/>
                    <a:pt x="15611" y="9914"/>
                    <a:pt x="15720" y="9914"/>
                  </a:cubicBezTo>
                  <a:close/>
                  <a:moveTo>
                    <a:pt x="10258" y="1"/>
                  </a:moveTo>
                  <a:cubicBezTo>
                    <a:pt x="9770" y="1"/>
                    <a:pt x="9338" y="60"/>
                    <a:pt x="8986" y="177"/>
                  </a:cubicBezTo>
                  <a:cubicBezTo>
                    <a:pt x="7605" y="638"/>
                    <a:pt x="7975" y="4116"/>
                    <a:pt x="7697" y="4116"/>
                  </a:cubicBezTo>
                  <a:cubicBezTo>
                    <a:pt x="7694" y="4116"/>
                    <a:pt x="7690" y="4115"/>
                    <a:pt x="7685" y="4114"/>
                  </a:cubicBezTo>
                  <a:cubicBezTo>
                    <a:pt x="6099" y="3470"/>
                    <a:pt x="4752" y="3131"/>
                    <a:pt x="3682" y="3131"/>
                  </a:cubicBezTo>
                  <a:cubicBezTo>
                    <a:pt x="927" y="3131"/>
                    <a:pt x="1" y="5373"/>
                    <a:pt x="1514" y="10418"/>
                  </a:cubicBezTo>
                  <a:cubicBezTo>
                    <a:pt x="1681" y="9451"/>
                    <a:pt x="2015" y="8216"/>
                    <a:pt x="2548" y="7483"/>
                  </a:cubicBezTo>
                  <a:cubicBezTo>
                    <a:pt x="2935" y="6968"/>
                    <a:pt x="3326" y="6741"/>
                    <a:pt x="3605" y="6741"/>
                  </a:cubicBezTo>
                  <a:cubicBezTo>
                    <a:pt x="4049" y="6741"/>
                    <a:pt x="4210" y="7315"/>
                    <a:pt x="3616" y="8216"/>
                  </a:cubicBezTo>
                  <a:cubicBezTo>
                    <a:pt x="2882" y="9317"/>
                    <a:pt x="2415" y="10552"/>
                    <a:pt x="2248" y="11852"/>
                  </a:cubicBezTo>
                  <a:cubicBezTo>
                    <a:pt x="2248" y="11852"/>
                    <a:pt x="3883" y="14187"/>
                    <a:pt x="5884" y="15355"/>
                  </a:cubicBezTo>
                  <a:cubicBezTo>
                    <a:pt x="5784" y="14421"/>
                    <a:pt x="5517" y="13053"/>
                    <a:pt x="5717" y="11719"/>
                  </a:cubicBezTo>
                  <a:cubicBezTo>
                    <a:pt x="5905" y="10231"/>
                    <a:pt x="6462" y="9550"/>
                    <a:pt x="6901" y="9550"/>
                  </a:cubicBezTo>
                  <a:cubicBezTo>
                    <a:pt x="7319" y="9550"/>
                    <a:pt x="7630" y="10164"/>
                    <a:pt x="7419" y="11285"/>
                  </a:cubicBezTo>
                  <a:cubicBezTo>
                    <a:pt x="7085" y="12820"/>
                    <a:pt x="6952" y="14388"/>
                    <a:pt x="6985" y="15955"/>
                  </a:cubicBezTo>
                  <a:cubicBezTo>
                    <a:pt x="7652" y="16389"/>
                    <a:pt x="8353" y="16723"/>
                    <a:pt x="9120" y="16989"/>
                  </a:cubicBezTo>
                  <a:cubicBezTo>
                    <a:pt x="8986" y="16656"/>
                    <a:pt x="8886" y="16256"/>
                    <a:pt x="8753" y="15755"/>
                  </a:cubicBezTo>
                  <a:cubicBezTo>
                    <a:pt x="8285" y="14016"/>
                    <a:pt x="8889" y="13067"/>
                    <a:pt x="9362" y="13067"/>
                  </a:cubicBezTo>
                  <a:cubicBezTo>
                    <a:pt x="9596" y="13067"/>
                    <a:pt x="9798" y="13300"/>
                    <a:pt x="9820" y="13787"/>
                  </a:cubicBezTo>
                  <a:cubicBezTo>
                    <a:pt x="9920" y="15021"/>
                    <a:pt x="10154" y="16256"/>
                    <a:pt x="10487" y="17490"/>
                  </a:cubicBezTo>
                  <a:cubicBezTo>
                    <a:pt x="11455" y="17790"/>
                    <a:pt x="12222" y="18024"/>
                    <a:pt x="12722" y="18190"/>
                  </a:cubicBezTo>
                  <a:cubicBezTo>
                    <a:pt x="13957" y="18657"/>
                    <a:pt x="15091" y="19425"/>
                    <a:pt x="15958" y="20392"/>
                  </a:cubicBezTo>
                  <a:cubicBezTo>
                    <a:pt x="16859" y="19591"/>
                    <a:pt x="17626" y="18624"/>
                    <a:pt x="18193" y="17523"/>
                  </a:cubicBezTo>
                  <a:cubicBezTo>
                    <a:pt x="17559" y="17023"/>
                    <a:pt x="16625" y="16256"/>
                    <a:pt x="15291" y="15322"/>
                  </a:cubicBezTo>
                  <a:cubicBezTo>
                    <a:pt x="13339" y="13943"/>
                    <a:pt x="13438" y="12279"/>
                    <a:pt x="14510" y="12279"/>
                  </a:cubicBezTo>
                  <a:cubicBezTo>
                    <a:pt x="14812" y="12279"/>
                    <a:pt x="15191" y="12412"/>
                    <a:pt x="15624" y="12720"/>
                  </a:cubicBezTo>
                  <a:cubicBezTo>
                    <a:pt x="17059" y="13687"/>
                    <a:pt x="18160" y="15555"/>
                    <a:pt x="18660" y="16489"/>
                  </a:cubicBezTo>
                  <a:cubicBezTo>
                    <a:pt x="19360" y="14855"/>
                    <a:pt x="19727" y="13087"/>
                    <a:pt x="19794" y="11319"/>
                  </a:cubicBezTo>
                  <a:cubicBezTo>
                    <a:pt x="17859" y="9484"/>
                    <a:pt x="12989" y="6916"/>
                    <a:pt x="14457" y="6916"/>
                  </a:cubicBezTo>
                  <a:cubicBezTo>
                    <a:pt x="15791" y="6916"/>
                    <a:pt x="18727" y="8850"/>
                    <a:pt x="19794" y="9584"/>
                  </a:cubicBezTo>
                  <a:cubicBezTo>
                    <a:pt x="19761" y="9084"/>
                    <a:pt x="19694" y="8583"/>
                    <a:pt x="19627" y="8083"/>
                  </a:cubicBezTo>
                  <a:cubicBezTo>
                    <a:pt x="17793" y="6849"/>
                    <a:pt x="11788" y="4981"/>
                    <a:pt x="12756" y="4447"/>
                  </a:cubicBezTo>
                  <a:cubicBezTo>
                    <a:pt x="12892" y="4368"/>
                    <a:pt x="13082" y="4333"/>
                    <a:pt x="13313" y="4333"/>
                  </a:cubicBezTo>
                  <a:cubicBezTo>
                    <a:pt x="14836" y="4333"/>
                    <a:pt x="18126" y="5865"/>
                    <a:pt x="19227" y="6415"/>
                  </a:cubicBezTo>
                  <a:cubicBezTo>
                    <a:pt x="18993" y="5581"/>
                    <a:pt x="18627" y="4814"/>
                    <a:pt x="18126" y="4114"/>
                  </a:cubicBezTo>
                  <a:cubicBezTo>
                    <a:pt x="16037" y="1309"/>
                    <a:pt x="12542" y="1"/>
                    <a:pt x="10258" y="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1782;p53"/>
            <p:cNvSpPr/>
            <p:nvPr/>
          </p:nvSpPr>
          <p:spPr>
            <a:xfrm>
              <a:off x="2002950" y="3425975"/>
              <a:ext cx="494875" cy="509800"/>
            </a:xfrm>
            <a:custGeom>
              <a:avLst/>
              <a:gdLst/>
              <a:ahLst/>
              <a:cxnLst/>
              <a:rect l="l" t="t" r="r" b="b"/>
              <a:pathLst>
                <a:path w="19795" h="20392" extrusionOk="0">
                  <a:moveTo>
                    <a:pt x="5559" y="6907"/>
                  </a:moveTo>
                  <a:cubicBezTo>
                    <a:pt x="5616" y="6907"/>
                    <a:pt x="5670" y="6920"/>
                    <a:pt x="5717" y="6949"/>
                  </a:cubicBezTo>
                  <a:cubicBezTo>
                    <a:pt x="6122" y="7209"/>
                    <a:pt x="5649" y="8625"/>
                    <a:pt x="5015" y="8625"/>
                  </a:cubicBezTo>
                  <a:cubicBezTo>
                    <a:pt x="4919" y="8625"/>
                    <a:pt x="4818" y="8592"/>
                    <a:pt x="4717" y="8517"/>
                  </a:cubicBezTo>
                  <a:cubicBezTo>
                    <a:pt x="4143" y="8094"/>
                    <a:pt x="5017" y="6907"/>
                    <a:pt x="5559" y="6907"/>
                  </a:cubicBezTo>
                  <a:close/>
                  <a:moveTo>
                    <a:pt x="15720" y="9914"/>
                  </a:moveTo>
                  <a:cubicBezTo>
                    <a:pt x="16375" y="9914"/>
                    <a:pt x="17678" y="11066"/>
                    <a:pt x="17192" y="11752"/>
                  </a:cubicBezTo>
                  <a:cubicBezTo>
                    <a:pt x="17104" y="11880"/>
                    <a:pt x="16983" y="11934"/>
                    <a:pt x="16846" y="11934"/>
                  </a:cubicBezTo>
                  <a:cubicBezTo>
                    <a:pt x="16155" y="11934"/>
                    <a:pt x="15040" y="10547"/>
                    <a:pt x="15458" y="10018"/>
                  </a:cubicBezTo>
                  <a:cubicBezTo>
                    <a:pt x="15520" y="9946"/>
                    <a:pt x="15611" y="9914"/>
                    <a:pt x="15720" y="9914"/>
                  </a:cubicBezTo>
                  <a:close/>
                  <a:moveTo>
                    <a:pt x="10258" y="1"/>
                  </a:moveTo>
                  <a:cubicBezTo>
                    <a:pt x="9770" y="1"/>
                    <a:pt x="9338" y="60"/>
                    <a:pt x="8986" y="177"/>
                  </a:cubicBezTo>
                  <a:cubicBezTo>
                    <a:pt x="7605" y="638"/>
                    <a:pt x="7975" y="4116"/>
                    <a:pt x="7697" y="4116"/>
                  </a:cubicBezTo>
                  <a:cubicBezTo>
                    <a:pt x="7694" y="4116"/>
                    <a:pt x="7690" y="4115"/>
                    <a:pt x="7685" y="4114"/>
                  </a:cubicBezTo>
                  <a:cubicBezTo>
                    <a:pt x="6099" y="3470"/>
                    <a:pt x="4752" y="3131"/>
                    <a:pt x="3682" y="3131"/>
                  </a:cubicBezTo>
                  <a:cubicBezTo>
                    <a:pt x="927" y="3131"/>
                    <a:pt x="1" y="5373"/>
                    <a:pt x="1514" y="10418"/>
                  </a:cubicBezTo>
                  <a:cubicBezTo>
                    <a:pt x="1681" y="9451"/>
                    <a:pt x="2015" y="8216"/>
                    <a:pt x="2548" y="7483"/>
                  </a:cubicBezTo>
                  <a:cubicBezTo>
                    <a:pt x="2935" y="6968"/>
                    <a:pt x="3326" y="6741"/>
                    <a:pt x="3605" y="6741"/>
                  </a:cubicBezTo>
                  <a:cubicBezTo>
                    <a:pt x="4049" y="6741"/>
                    <a:pt x="4210" y="7315"/>
                    <a:pt x="3616" y="8216"/>
                  </a:cubicBezTo>
                  <a:cubicBezTo>
                    <a:pt x="2882" y="9317"/>
                    <a:pt x="2415" y="10552"/>
                    <a:pt x="2248" y="11852"/>
                  </a:cubicBezTo>
                  <a:cubicBezTo>
                    <a:pt x="2248" y="11852"/>
                    <a:pt x="3883" y="14187"/>
                    <a:pt x="5884" y="15355"/>
                  </a:cubicBezTo>
                  <a:cubicBezTo>
                    <a:pt x="5784" y="14421"/>
                    <a:pt x="5517" y="13053"/>
                    <a:pt x="5717" y="11719"/>
                  </a:cubicBezTo>
                  <a:cubicBezTo>
                    <a:pt x="5905" y="10231"/>
                    <a:pt x="6462" y="9550"/>
                    <a:pt x="6901" y="9550"/>
                  </a:cubicBezTo>
                  <a:cubicBezTo>
                    <a:pt x="7319" y="9550"/>
                    <a:pt x="7630" y="10164"/>
                    <a:pt x="7419" y="11285"/>
                  </a:cubicBezTo>
                  <a:cubicBezTo>
                    <a:pt x="7085" y="12820"/>
                    <a:pt x="6952" y="14388"/>
                    <a:pt x="6985" y="15955"/>
                  </a:cubicBezTo>
                  <a:cubicBezTo>
                    <a:pt x="7652" y="16389"/>
                    <a:pt x="8353" y="16723"/>
                    <a:pt x="9120" y="16989"/>
                  </a:cubicBezTo>
                  <a:cubicBezTo>
                    <a:pt x="8986" y="16656"/>
                    <a:pt x="8886" y="16256"/>
                    <a:pt x="8753" y="15755"/>
                  </a:cubicBezTo>
                  <a:cubicBezTo>
                    <a:pt x="8285" y="14016"/>
                    <a:pt x="8889" y="13067"/>
                    <a:pt x="9362" y="13067"/>
                  </a:cubicBezTo>
                  <a:cubicBezTo>
                    <a:pt x="9596" y="13067"/>
                    <a:pt x="9798" y="13300"/>
                    <a:pt x="9820" y="13787"/>
                  </a:cubicBezTo>
                  <a:cubicBezTo>
                    <a:pt x="9920" y="15021"/>
                    <a:pt x="10154" y="16256"/>
                    <a:pt x="10487" y="17490"/>
                  </a:cubicBezTo>
                  <a:cubicBezTo>
                    <a:pt x="11455" y="17790"/>
                    <a:pt x="12222" y="18024"/>
                    <a:pt x="12722" y="18190"/>
                  </a:cubicBezTo>
                  <a:cubicBezTo>
                    <a:pt x="13957" y="18657"/>
                    <a:pt x="15091" y="19425"/>
                    <a:pt x="15958" y="20392"/>
                  </a:cubicBezTo>
                  <a:cubicBezTo>
                    <a:pt x="16859" y="19591"/>
                    <a:pt x="17626" y="18624"/>
                    <a:pt x="18193" y="17523"/>
                  </a:cubicBezTo>
                  <a:cubicBezTo>
                    <a:pt x="17559" y="17023"/>
                    <a:pt x="16625" y="16256"/>
                    <a:pt x="15291" y="15322"/>
                  </a:cubicBezTo>
                  <a:cubicBezTo>
                    <a:pt x="13339" y="13943"/>
                    <a:pt x="13438" y="12279"/>
                    <a:pt x="14510" y="12279"/>
                  </a:cubicBezTo>
                  <a:cubicBezTo>
                    <a:pt x="14812" y="12279"/>
                    <a:pt x="15191" y="12412"/>
                    <a:pt x="15624" y="12720"/>
                  </a:cubicBezTo>
                  <a:cubicBezTo>
                    <a:pt x="17059" y="13687"/>
                    <a:pt x="18160" y="15555"/>
                    <a:pt x="18660" y="16489"/>
                  </a:cubicBezTo>
                  <a:cubicBezTo>
                    <a:pt x="19360" y="14855"/>
                    <a:pt x="19727" y="13087"/>
                    <a:pt x="19794" y="11319"/>
                  </a:cubicBezTo>
                  <a:cubicBezTo>
                    <a:pt x="17859" y="9484"/>
                    <a:pt x="12989" y="6916"/>
                    <a:pt x="14457" y="6916"/>
                  </a:cubicBezTo>
                  <a:cubicBezTo>
                    <a:pt x="15791" y="6916"/>
                    <a:pt x="18727" y="8850"/>
                    <a:pt x="19794" y="9584"/>
                  </a:cubicBezTo>
                  <a:cubicBezTo>
                    <a:pt x="19761" y="9084"/>
                    <a:pt x="19694" y="8583"/>
                    <a:pt x="19627" y="8083"/>
                  </a:cubicBezTo>
                  <a:cubicBezTo>
                    <a:pt x="17793" y="6849"/>
                    <a:pt x="11788" y="4981"/>
                    <a:pt x="12756" y="4447"/>
                  </a:cubicBezTo>
                  <a:cubicBezTo>
                    <a:pt x="12892" y="4368"/>
                    <a:pt x="13082" y="4333"/>
                    <a:pt x="13313" y="4333"/>
                  </a:cubicBezTo>
                  <a:cubicBezTo>
                    <a:pt x="14836" y="4333"/>
                    <a:pt x="18126" y="5865"/>
                    <a:pt x="19227" y="6415"/>
                  </a:cubicBezTo>
                  <a:cubicBezTo>
                    <a:pt x="18993" y="5581"/>
                    <a:pt x="18627" y="4814"/>
                    <a:pt x="18126" y="4114"/>
                  </a:cubicBezTo>
                  <a:cubicBezTo>
                    <a:pt x="16037" y="1309"/>
                    <a:pt x="12542" y="1"/>
                    <a:pt x="10258" y="1"/>
                  </a:cubicBezTo>
                  <a:close/>
                </a:path>
              </a:pathLst>
            </a:custGeom>
            <a:solidFill>
              <a:srgbClr val="000000">
                <a:alpha val="14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1783;p53"/>
            <p:cNvSpPr/>
            <p:nvPr/>
          </p:nvSpPr>
          <p:spPr>
            <a:xfrm>
              <a:off x="2130025" y="3532750"/>
              <a:ext cx="267725" cy="360575"/>
            </a:xfrm>
            <a:custGeom>
              <a:avLst/>
              <a:gdLst/>
              <a:ahLst/>
              <a:cxnLst/>
              <a:rect l="l" t="t" r="r" b="b"/>
              <a:pathLst>
                <a:path w="10709" h="14423" extrusionOk="0">
                  <a:moveTo>
                    <a:pt x="2947" y="0"/>
                  </a:moveTo>
                  <a:cubicBezTo>
                    <a:pt x="2914" y="0"/>
                    <a:pt x="2876" y="49"/>
                    <a:pt x="2903" y="76"/>
                  </a:cubicBezTo>
                  <a:lnTo>
                    <a:pt x="3136" y="376"/>
                  </a:lnTo>
                  <a:cubicBezTo>
                    <a:pt x="2803" y="777"/>
                    <a:pt x="2469" y="1244"/>
                    <a:pt x="2202" y="1744"/>
                  </a:cubicBezTo>
                  <a:cubicBezTo>
                    <a:pt x="1902" y="2211"/>
                    <a:pt x="1635" y="2711"/>
                    <a:pt x="1368" y="3245"/>
                  </a:cubicBezTo>
                  <a:cubicBezTo>
                    <a:pt x="868" y="4246"/>
                    <a:pt x="401" y="5280"/>
                    <a:pt x="1" y="6314"/>
                  </a:cubicBezTo>
                  <a:cubicBezTo>
                    <a:pt x="1" y="6355"/>
                    <a:pt x="39" y="6384"/>
                    <a:pt x="68" y="6384"/>
                  </a:cubicBezTo>
                  <a:cubicBezTo>
                    <a:pt x="86" y="6384"/>
                    <a:pt x="101" y="6373"/>
                    <a:pt x="101" y="6347"/>
                  </a:cubicBezTo>
                  <a:cubicBezTo>
                    <a:pt x="501" y="5280"/>
                    <a:pt x="1001" y="4246"/>
                    <a:pt x="1568" y="3278"/>
                  </a:cubicBezTo>
                  <a:cubicBezTo>
                    <a:pt x="1835" y="2811"/>
                    <a:pt x="2102" y="2344"/>
                    <a:pt x="2402" y="1911"/>
                  </a:cubicBezTo>
                  <a:cubicBezTo>
                    <a:pt x="2702" y="1444"/>
                    <a:pt x="3036" y="977"/>
                    <a:pt x="3270" y="510"/>
                  </a:cubicBezTo>
                  <a:cubicBezTo>
                    <a:pt x="3870" y="1244"/>
                    <a:pt x="4404" y="2044"/>
                    <a:pt x="4904" y="2878"/>
                  </a:cubicBezTo>
                  <a:cubicBezTo>
                    <a:pt x="3970" y="4679"/>
                    <a:pt x="3503" y="6614"/>
                    <a:pt x="2969" y="8582"/>
                  </a:cubicBezTo>
                  <a:cubicBezTo>
                    <a:pt x="2950" y="8621"/>
                    <a:pt x="2987" y="8637"/>
                    <a:pt x="3022" y="8637"/>
                  </a:cubicBezTo>
                  <a:cubicBezTo>
                    <a:pt x="3046" y="8637"/>
                    <a:pt x="3069" y="8629"/>
                    <a:pt x="3069" y="8616"/>
                  </a:cubicBezTo>
                  <a:cubicBezTo>
                    <a:pt x="3403" y="6647"/>
                    <a:pt x="4237" y="4813"/>
                    <a:pt x="5004" y="3011"/>
                  </a:cubicBezTo>
                  <a:cubicBezTo>
                    <a:pt x="5404" y="3745"/>
                    <a:pt x="5838" y="4546"/>
                    <a:pt x="6238" y="5347"/>
                  </a:cubicBezTo>
                  <a:cubicBezTo>
                    <a:pt x="6238" y="7448"/>
                    <a:pt x="6605" y="9483"/>
                    <a:pt x="6739" y="11551"/>
                  </a:cubicBezTo>
                  <a:cubicBezTo>
                    <a:pt x="6722" y="11584"/>
                    <a:pt x="6747" y="11601"/>
                    <a:pt x="6776" y="11601"/>
                  </a:cubicBezTo>
                  <a:cubicBezTo>
                    <a:pt x="6805" y="11601"/>
                    <a:pt x="6839" y="11584"/>
                    <a:pt x="6839" y="11551"/>
                  </a:cubicBezTo>
                  <a:cubicBezTo>
                    <a:pt x="6505" y="9616"/>
                    <a:pt x="6539" y="7648"/>
                    <a:pt x="6438" y="5713"/>
                  </a:cubicBezTo>
                  <a:lnTo>
                    <a:pt x="6438" y="5713"/>
                  </a:lnTo>
                  <a:cubicBezTo>
                    <a:pt x="6605" y="6080"/>
                    <a:pt x="6772" y="6414"/>
                    <a:pt x="6939" y="6781"/>
                  </a:cubicBezTo>
                  <a:cubicBezTo>
                    <a:pt x="7506" y="7982"/>
                    <a:pt x="8073" y="9183"/>
                    <a:pt x="8607" y="10383"/>
                  </a:cubicBezTo>
                  <a:cubicBezTo>
                    <a:pt x="9240" y="11718"/>
                    <a:pt x="9908" y="13052"/>
                    <a:pt x="10475" y="14386"/>
                  </a:cubicBezTo>
                  <a:cubicBezTo>
                    <a:pt x="10475" y="14412"/>
                    <a:pt x="10489" y="14423"/>
                    <a:pt x="10505" y="14423"/>
                  </a:cubicBezTo>
                  <a:cubicBezTo>
                    <a:pt x="10532" y="14423"/>
                    <a:pt x="10562" y="14394"/>
                    <a:pt x="10541" y="14353"/>
                  </a:cubicBezTo>
                  <a:cubicBezTo>
                    <a:pt x="8673" y="10484"/>
                    <a:pt x="7272" y="6281"/>
                    <a:pt x="4971" y="2645"/>
                  </a:cubicBezTo>
                  <a:lnTo>
                    <a:pt x="4971" y="2645"/>
                  </a:lnTo>
                  <a:cubicBezTo>
                    <a:pt x="5871" y="3045"/>
                    <a:pt x="6839" y="3412"/>
                    <a:pt x="7739" y="3845"/>
                  </a:cubicBezTo>
                  <a:cubicBezTo>
                    <a:pt x="8740" y="4279"/>
                    <a:pt x="9674" y="4779"/>
                    <a:pt x="10608" y="5347"/>
                  </a:cubicBezTo>
                  <a:cubicBezTo>
                    <a:pt x="10675" y="5347"/>
                    <a:pt x="10708" y="5280"/>
                    <a:pt x="10675" y="5246"/>
                  </a:cubicBezTo>
                  <a:cubicBezTo>
                    <a:pt x="9707" y="4713"/>
                    <a:pt x="8773" y="4146"/>
                    <a:pt x="7773" y="3679"/>
                  </a:cubicBezTo>
                  <a:cubicBezTo>
                    <a:pt x="6839" y="3212"/>
                    <a:pt x="5871" y="2811"/>
                    <a:pt x="4871" y="2478"/>
                  </a:cubicBezTo>
                  <a:cubicBezTo>
                    <a:pt x="4704" y="2244"/>
                    <a:pt x="4537" y="1977"/>
                    <a:pt x="4370" y="1744"/>
                  </a:cubicBezTo>
                  <a:lnTo>
                    <a:pt x="4370" y="1744"/>
                  </a:lnTo>
                  <a:cubicBezTo>
                    <a:pt x="4904" y="1911"/>
                    <a:pt x="5404" y="2044"/>
                    <a:pt x="5938" y="2211"/>
                  </a:cubicBezTo>
                  <a:cubicBezTo>
                    <a:pt x="6505" y="2411"/>
                    <a:pt x="7072" y="2645"/>
                    <a:pt x="7606" y="2878"/>
                  </a:cubicBezTo>
                  <a:cubicBezTo>
                    <a:pt x="7639" y="2878"/>
                    <a:pt x="7673" y="2811"/>
                    <a:pt x="7606" y="2778"/>
                  </a:cubicBezTo>
                  <a:cubicBezTo>
                    <a:pt x="7072" y="2544"/>
                    <a:pt x="6505" y="2344"/>
                    <a:pt x="5938" y="2178"/>
                  </a:cubicBezTo>
                  <a:cubicBezTo>
                    <a:pt x="5404" y="1977"/>
                    <a:pt x="4837" y="1811"/>
                    <a:pt x="4270" y="1677"/>
                  </a:cubicBezTo>
                  <a:cubicBezTo>
                    <a:pt x="3970" y="1244"/>
                    <a:pt x="3636" y="810"/>
                    <a:pt x="3270" y="376"/>
                  </a:cubicBezTo>
                  <a:cubicBezTo>
                    <a:pt x="3270" y="376"/>
                    <a:pt x="3270" y="343"/>
                    <a:pt x="3236" y="343"/>
                  </a:cubicBezTo>
                  <a:lnTo>
                    <a:pt x="2969" y="9"/>
                  </a:lnTo>
                  <a:cubicBezTo>
                    <a:pt x="2963" y="3"/>
                    <a:pt x="2955" y="0"/>
                    <a:pt x="294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1784;p53"/>
            <p:cNvSpPr/>
            <p:nvPr/>
          </p:nvSpPr>
          <p:spPr>
            <a:xfrm>
              <a:off x="1705050" y="3637225"/>
              <a:ext cx="315750" cy="659550"/>
            </a:xfrm>
            <a:custGeom>
              <a:avLst/>
              <a:gdLst/>
              <a:ahLst/>
              <a:cxnLst/>
              <a:rect l="l" t="t" r="r" b="b"/>
              <a:pathLst>
                <a:path w="12630" h="26382" extrusionOk="0">
                  <a:moveTo>
                    <a:pt x="5558" y="0"/>
                  </a:moveTo>
                  <a:cubicBezTo>
                    <a:pt x="3256" y="0"/>
                    <a:pt x="1522" y="1968"/>
                    <a:pt x="54" y="3469"/>
                  </a:cubicBezTo>
                  <a:cubicBezTo>
                    <a:pt x="0" y="3496"/>
                    <a:pt x="55" y="3545"/>
                    <a:pt x="96" y="3545"/>
                  </a:cubicBezTo>
                  <a:cubicBezTo>
                    <a:pt x="106" y="3545"/>
                    <a:pt x="114" y="3542"/>
                    <a:pt x="121" y="3536"/>
                  </a:cubicBezTo>
                  <a:cubicBezTo>
                    <a:pt x="1456" y="2201"/>
                    <a:pt x="3283" y="652"/>
                    <a:pt x="5242" y="652"/>
                  </a:cubicBezTo>
                  <a:cubicBezTo>
                    <a:pt x="5730" y="652"/>
                    <a:pt x="6227" y="748"/>
                    <a:pt x="6726" y="967"/>
                  </a:cubicBezTo>
                  <a:cubicBezTo>
                    <a:pt x="8560" y="1768"/>
                    <a:pt x="9628" y="3836"/>
                    <a:pt x="10195" y="5637"/>
                  </a:cubicBezTo>
                  <a:cubicBezTo>
                    <a:pt x="10795" y="7639"/>
                    <a:pt x="10995" y="9774"/>
                    <a:pt x="11229" y="11875"/>
                  </a:cubicBezTo>
                  <a:cubicBezTo>
                    <a:pt x="11529" y="14244"/>
                    <a:pt x="11696" y="16645"/>
                    <a:pt x="11796" y="19047"/>
                  </a:cubicBezTo>
                  <a:cubicBezTo>
                    <a:pt x="11829" y="20214"/>
                    <a:pt x="11829" y="21382"/>
                    <a:pt x="11829" y="22583"/>
                  </a:cubicBezTo>
                  <a:cubicBezTo>
                    <a:pt x="11829" y="23784"/>
                    <a:pt x="11762" y="25018"/>
                    <a:pt x="11829" y="26219"/>
                  </a:cubicBezTo>
                  <a:cubicBezTo>
                    <a:pt x="11829" y="26331"/>
                    <a:pt x="11922" y="26382"/>
                    <a:pt x="12022" y="26382"/>
                  </a:cubicBezTo>
                  <a:cubicBezTo>
                    <a:pt x="12129" y="26382"/>
                    <a:pt x="12245" y="26323"/>
                    <a:pt x="12263" y="26219"/>
                  </a:cubicBezTo>
                  <a:cubicBezTo>
                    <a:pt x="12463" y="24784"/>
                    <a:pt x="12596" y="23317"/>
                    <a:pt x="12596" y="21882"/>
                  </a:cubicBezTo>
                  <a:cubicBezTo>
                    <a:pt x="12630" y="20448"/>
                    <a:pt x="12630" y="19014"/>
                    <a:pt x="12596" y="17613"/>
                  </a:cubicBezTo>
                  <a:cubicBezTo>
                    <a:pt x="12530" y="15044"/>
                    <a:pt x="12330" y="12476"/>
                    <a:pt x="11996" y="9907"/>
                  </a:cubicBezTo>
                  <a:cubicBezTo>
                    <a:pt x="11729" y="7772"/>
                    <a:pt x="11362" y="5604"/>
                    <a:pt x="10395" y="3669"/>
                  </a:cubicBezTo>
                  <a:cubicBezTo>
                    <a:pt x="9427" y="1801"/>
                    <a:pt x="7793" y="0"/>
                    <a:pt x="555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1785;p53"/>
            <p:cNvSpPr/>
            <p:nvPr/>
          </p:nvSpPr>
          <p:spPr>
            <a:xfrm>
              <a:off x="1514575" y="3550850"/>
              <a:ext cx="412825" cy="431625"/>
            </a:xfrm>
            <a:custGeom>
              <a:avLst/>
              <a:gdLst/>
              <a:ahLst/>
              <a:cxnLst/>
              <a:rect l="l" t="t" r="r" b="b"/>
              <a:pathLst>
                <a:path w="16513" h="17265" extrusionOk="0">
                  <a:moveTo>
                    <a:pt x="3045" y="6788"/>
                  </a:moveTo>
                  <a:cubicBezTo>
                    <a:pt x="3310" y="6788"/>
                    <a:pt x="3558" y="6874"/>
                    <a:pt x="3637" y="7058"/>
                  </a:cubicBezTo>
                  <a:cubicBezTo>
                    <a:pt x="3770" y="7324"/>
                    <a:pt x="3177" y="7621"/>
                    <a:pt x="2728" y="7621"/>
                  </a:cubicBezTo>
                  <a:cubicBezTo>
                    <a:pt x="2503" y="7621"/>
                    <a:pt x="2314" y="7547"/>
                    <a:pt x="2269" y="7358"/>
                  </a:cubicBezTo>
                  <a:cubicBezTo>
                    <a:pt x="2188" y="6993"/>
                    <a:pt x="2636" y="6788"/>
                    <a:pt x="3045" y="6788"/>
                  </a:cubicBezTo>
                  <a:close/>
                  <a:moveTo>
                    <a:pt x="13551" y="10497"/>
                  </a:moveTo>
                  <a:cubicBezTo>
                    <a:pt x="13849" y="10497"/>
                    <a:pt x="14293" y="10770"/>
                    <a:pt x="14244" y="11060"/>
                  </a:cubicBezTo>
                  <a:cubicBezTo>
                    <a:pt x="14217" y="11204"/>
                    <a:pt x="14130" y="11261"/>
                    <a:pt x="14018" y="11261"/>
                  </a:cubicBezTo>
                  <a:cubicBezTo>
                    <a:pt x="13716" y="11261"/>
                    <a:pt x="13237" y="10846"/>
                    <a:pt x="13310" y="10627"/>
                  </a:cubicBezTo>
                  <a:cubicBezTo>
                    <a:pt x="13347" y="10535"/>
                    <a:pt x="13439" y="10497"/>
                    <a:pt x="13551" y="10497"/>
                  </a:cubicBezTo>
                  <a:close/>
                  <a:moveTo>
                    <a:pt x="7341" y="12671"/>
                  </a:moveTo>
                  <a:cubicBezTo>
                    <a:pt x="7970" y="12671"/>
                    <a:pt x="8792" y="14052"/>
                    <a:pt x="8140" y="14363"/>
                  </a:cubicBezTo>
                  <a:cubicBezTo>
                    <a:pt x="8080" y="14396"/>
                    <a:pt x="8019" y="14411"/>
                    <a:pt x="7958" y="14411"/>
                  </a:cubicBezTo>
                  <a:cubicBezTo>
                    <a:pt x="7345" y="14411"/>
                    <a:pt x="6751" y="12877"/>
                    <a:pt x="7206" y="12695"/>
                  </a:cubicBezTo>
                  <a:cubicBezTo>
                    <a:pt x="7250" y="12679"/>
                    <a:pt x="7295" y="12671"/>
                    <a:pt x="7341" y="12671"/>
                  </a:cubicBezTo>
                  <a:close/>
                  <a:moveTo>
                    <a:pt x="7163" y="1"/>
                  </a:moveTo>
                  <a:cubicBezTo>
                    <a:pt x="6327" y="1"/>
                    <a:pt x="5332" y="231"/>
                    <a:pt x="4337" y="820"/>
                  </a:cubicBezTo>
                  <a:cubicBezTo>
                    <a:pt x="5271" y="886"/>
                    <a:pt x="6372" y="1187"/>
                    <a:pt x="6839" y="1820"/>
                  </a:cubicBezTo>
                  <a:cubicBezTo>
                    <a:pt x="7268" y="2451"/>
                    <a:pt x="6858" y="2853"/>
                    <a:pt x="6387" y="2853"/>
                  </a:cubicBezTo>
                  <a:cubicBezTo>
                    <a:pt x="6235" y="2853"/>
                    <a:pt x="6077" y="2811"/>
                    <a:pt x="5939" y="2721"/>
                  </a:cubicBezTo>
                  <a:cubicBezTo>
                    <a:pt x="5505" y="2454"/>
                    <a:pt x="4771" y="1587"/>
                    <a:pt x="3403" y="1487"/>
                  </a:cubicBezTo>
                  <a:cubicBezTo>
                    <a:pt x="2836" y="1987"/>
                    <a:pt x="2303" y="2521"/>
                    <a:pt x="1869" y="3155"/>
                  </a:cubicBezTo>
                  <a:cubicBezTo>
                    <a:pt x="1736" y="3388"/>
                    <a:pt x="1569" y="3622"/>
                    <a:pt x="1435" y="3855"/>
                  </a:cubicBezTo>
                  <a:cubicBezTo>
                    <a:pt x="2184" y="3521"/>
                    <a:pt x="2993" y="3354"/>
                    <a:pt x="3801" y="3354"/>
                  </a:cubicBezTo>
                  <a:cubicBezTo>
                    <a:pt x="4686" y="3354"/>
                    <a:pt x="5570" y="3554"/>
                    <a:pt x="6372" y="3955"/>
                  </a:cubicBezTo>
                  <a:cubicBezTo>
                    <a:pt x="7921" y="4715"/>
                    <a:pt x="7449" y="6188"/>
                    <a:pt x="6302" y="6188"/>
                  </a:cubicBezTo>
                  <a:cubicBezTo>
                    <a:pt x="6090" y="6188"/>
                    <a:pt x="5855" y="6138"/>
                    <a:pt x="5605" y="6024"/>
                  </a:cubicBezTo>
                  <a:cubicBezTo>
                    <a:pt x="4354" y="5465"/>
                    <a:pt x="3146" y="4863"/>
                    <a:pt x="1861" y="4863"/>
                  </a:cubicBezTo>
                  <a:cubicBezTo>
                    <a:pt x="1536" y="4863"/>
                    <a:pt x="1205" y="4902"/>
                    <a:pt x="868" y="4989"/>
                  </a:cubicBezTo>
                  <a:cubicBezTo>
                    <a:pt x="268" y="6491"/>
                    <a:pt x="1" y="8125"/>
                    <a:pt x="68" y="9726"/>
                  </a:cubicBezTo>
                  <a:cubicBezTo>
                    <a:pt x="868" y="9126"/>
                    <a:pt x="1802" y="8692"/>
                    <a:pt x="2770" y="8425"/>
                  </a:cubicBezTo>
                  <a:cubicBezTo>
                    <a:pt x="3094" y="8343"/>
                    <a:pt x="3377" y="8308"/>
                    <a:pt x="3613" y="8308"/>
                  </a:cubicBezTo>
                  <a:cubicBezTo>
                    <a:pt x="4714" y="8308"/>
                    <a:pt x="4785" y="9061"/>
                    <a:pt x="3137" y="9226"/>
                  </a:cubicBezTo>
                  <a:cubicBezTo>
                    <a:pt x="2069" y="9359"/>
                    <a:pt x="1002" y="9726"/>
                    <a:pt x="34" y="10260"/>
                  </a:cubicBezTo>
                  <a:cubicBezTo>
                    <a:pt x="34" y="10560"/>
                    <a:pt x="68" y="10894"/>
                    <a:pt x="101" y="11161"/>
                  </a:cubicBezTo>
                  <a:cubicBezTo>
                    <a:pt x="802" y="10627"/>
                    <a:pt x="1669" y="10293"/>
                    <a:pt x="2536" y="10160"/>
                  </a:cubicBezTo>
                  <a:cubicBezTo>
                    <a:pt x="2678" y="10144"/>
                    <a:pt x="2810" y="10137"/>
                    <a:pt x="2933" y="10137"/>
                  </a:cubicBezTo>
                  <a:cubicBezTo>
                    <a:pt x="4647" y="10137"/>
                    <a:pt x="4442" y="11565"/>
                    <a:pt x="3103" y="11628"/>
                  </a:cubicBezTo>
                  <a:cubicBezTo>
                    <a:pt x="2102" y="11628"/>
                    <a:pt x="1102" y="11828"/>
                    <a:pt x="201" y="12195"/>
                  </a:cubicBezTo>
                  <a:cubicBezTo>
                    <a:pt x="535" y="14997"/>
                    <a:pt x="1302" y="17232"/>
                    <a:pt x="1435" y="17265"/>
                  </a:cubicBezTo>
                  <a:cubicBezTo>
                    <a:pt x="3303" y="17165"/>
                    <a:pt x="5171" y="16931"/>
                    <a:pt x="7039" y="16564"/>
                  </a:cubicBezTo>
                  <a:cubicBezTo>
                    <a:pt x="6506" y="15430"/>
                    <a:pt x="5305" y="13963"/>
                    <a:pt x="5939" y="13829"/>
                  </a:cubicBezTo>
                  <a:cubicBezTo>
                    <a:pt x="5966" y="13823"/>
                    <a:pt x="5994" y="13820"/>
                    <a:pt x="6023" y="13820"/>
                  </a:cubicBezTo>
                  <a:cubicBezTo>
                    <a:pt x="6600" y="13820"/>
                    <a:pt x="7222" y="15097"/>
                    <a:pt x="7540" y="16464"/>
                  </a:cubicBezTo>
                  <a:cubicBezTo>
                    <a:pt x="8941" y="16197"/>
                    <a:pt x="10275" y="15831"/>
                    <a:pt x="11609" y="15330"/>
                  </a:cubicBezTo>
                  <a:cubicBezTo>
                    <a:pt x="10675" y="14530"/>
                    <a:pt x="9241" y="13529"/>
                    <a:pt x="9808" y="13095"/>
                  </a:cubicBezTo>
                  <a:cubicBezTo>
                    <a:pt x="9875" y="13041"/>
                    <a:pt x="9952" y="13016"/>
                    <a:pt x="10036" y="13016"/>
                  </a:cubicBezTo>
                  <a:cubicBezTo>
                    <a:pt x="10620" y="13016"/>
                    <a:pt x="11564" y="14226"/>
                    <a:pt x="12176" y="15130"/>
                  </a:cubicBezTo>
                  <a:cubicBezTo>
                    <a:pt x="12810" y="14863"/>
                    <a:pt x="13377" y="14530"/>
                    <a:pt x="13944" y="14129"/>
                  </a:cubicBezTo>
                  <a:cubicBezTo>
                    <a:pt x="12677" y="12295"/>
                    <a:pt x="9608" y="11928"/>
                    <a:pt x="10008" y="10593"/>
                  </a:cubicBezTo>
                  <a:cubicBezTo>
                    <a:pt x="10101" y="10284"/>
                    <a:pt x="10327" y="10145"/>
                    <a:pt x="10635" y="10145"/>
                  </a:cubicBezTo>
                  <a:cubicBezTo>
                    <a:pt x="11655" y="10145"/>
                    <a:pt x="13579" y="11667"/>
                    <a:pt x="14578" y="13562"/>
                  </a:cubicBezTo>
                  <a:cubicBezTo>
                    <a:pt x="16079" y="11994"/>
                    <a:pt x="16513" y="9793"/>
                    <a:pt x="16346" y="7892"/>
                  </a:cubicBezTo>
                  <a:cubicBezTo>
                    <a:pt x="15045" y="7725"/>
                    <a:pt x="12510" y="8025"/>
                    <a:pt x="12710" y="7058"/>
                  </a:cubicBezTo>
                  <a:cubicBezTo>
                    <a:pt x="12793" y="6574"/>
                    <a:pt x="13294" y="6382"/>
                    <a:pt x="13961" y="6382"/>
                  </a:cubicBezTo>
                  <a:cubicBezTo>
                    <a:pt x="14628" y="6382"/>
                    <a:pt x="15462" y="6574"/>
                    <a:pt x="16213" y="6857"/>
                  </a:cubicBezTo>
                  <a:cubicBezTo>
                    <a:pt x="16046" y="6090"/>
                    <a:pt x="15779" y="5390"/>
                    <a:pt x="15312" y="4756"/>
                  </a:cubicBezTo>
                  <a:cubicBezTo>
                    <a:pt x="14928" y="4260"/>
                    <a:pt x="14319" y="4082"/>
                    <a:pt x="13641" y="4082"/>
                  </a:cubicBezTo>
                  <a:cubicBezTo>
                    <a:pt x="11901" y="4082"/>
                    <a:pt x="9708" y="5256"/>
                    <a:pt x="9708" y="5256"/>
                  </a:cubicBezTo>
                  <a:cubicBezTo>
                    <a:pt x="9708" y="5256"/>
                    <a:pt x="10175" y="987"/>
                    <a:pt x="8540" y="253"/>
                  </a:cubicBezTo>
                  <a:cubicBezTo>
                    <a:pt x="8175" y="96"/>
                    <a:pt x="7702" y="1"/>
                    <a:pt x="7163" y="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1786;p53"/>
            <p:cNvSpPr/>
            <p:nvPr/>
          </p:nvSpPr>
          <p:spPr>
            <a:xfrm>
              <a:off x="1514575" y="3550850"/>
              <a:ext cx="412825" cy="431625"/>
            </a:xfrm>
            <a:custGeom>
              <a:avLst/>
              <a:gdLst/>
              <a:ahLst/>
              <a:cxnLst/>
              <a:rect l="l" t="t" r="r" b="b"/>
              <a:pathLst>
                <a:path w="16513" h="17265" extrusionOk="0">
                  <a:moveTo>
                    <a:pt x="3045" y="6788"/>
                  </a:moveTo>
                  <a:cubicBezTo>
                    <a:pt x="3310" y="6788"/>
                    <a:pt x="3558" y="6874"/>
                    <a:pt x="3637" y="7058"/>
                  </a:cubicBezTo>
                  <a:cubicBezTo>
                    <a:pt x="3770" y="7324"/>
                    <a:pt x="3177" y="7621"/>
                    <a:pt x="2728" y="7621"/>
                  </a:cubicBezTo>
                  <a:cubicBezTo>
                    <a:pt x="2503" y="7621"/>
                    <a:pt x="2314" y="7547"/>
                    <a:pt x="2269" y="7358"/>
                  </a:cubicBezTo>
                  <a:cubicBezTo>
                    <a:pt x="2188" y="6993"/>
                    <a:pt x="2636" y="6788"/>
                    <a:pt x="3045" y="6788"/>
                  </a:cubicBezTo>
                  <a:close/>
                  <a:moveTo>
                    <a:pt x="13551" y="10497"/>
                  </a:moveTo>
                  <a:cubicBezTo>
                    <a:pt x="13849" y="10497"/>
                    <a:pt x="14293" y="10770"/>
                    <a:pt x="14244" y="11060"/>
                  </a:cubicBezTo>
                  <a:cubicBezTo>
                    <a:pt x="14217" y="11204"/>
                    <a:pt x="14130" y="11261"/>
                    <a:pt x="14018" y="11261"/>
                  </a:cubicBezTo>
                  <a:cubicBezTo>
                    <a:pt x="13716" y="11261"/>
                    <a:pt x="13237" y="10846"/>
                    <a:pt x="13310" y="10627"/>
                  </a:cubicBezTo>
                  <a:cubicBezTo>
                    <a:pt x="13347" y="10535"/>
                    <a:pt x="13439" y="10497"/>
                    <a:pt x="13551" y="10497"/>
                  </a:cubicBezTo>
                  <a:close/>
                  <a:moveTo>
                    <a:pt x="7341" y="12671"/>
                  </a:moveTo>
                  <a:cubicBezTo>
                    <a:pt x="7970" y="12671"/>
                    <a:pt x="8792" y="14052"/>
                    <a:pt x="8140" y="14363"/>
                  </a:cubicBezTo>
                  <a:cubicBezTo>
                    <a:pt x="8080" y="14396"/>
                    <a:pt x="8019" y="14411"/>
                    <a:pt x="7958" y="14411"/>
                  </a:cubicBezTo>
                  <a:cubicBezTo>
                    <a:pt x="7345" y="14411"/>
                    <a:pt x="6751" y="12877"/>
                    <a:pt x="7206" y="12695"/>
                  </a:cubicBezTo>
                  <a:cubicBezTo>
                    <a:pt x="7250" y="12679"/>
                    <a:pt x="7295" y="12671"/>
                    <a:pt x="7341" y="12671"/>
                  </a:cubicBezTo>
                  <a:close/>
                  <a:moveTo>
                    <a:pt x="7163" y="1"/>
                  </a:moveTo>
                  <a:cubicBezTo>
                    <a:pt x="6327" y="1"/>
                    <a:pt x="5332" y="231"/>
                    <a:pt x="4337" y="820"/>
                  </a:cubicBezTo>
                  <a:cubicBezTo>
                    <a:pt x="5271" y="886"/>
                    <a:pt x="6372" y="1187"/>
                    <a:pt x="6839" y="1820"/>
                  </a:cubicBezTo>
                  <a:cubicBezTo>
                    <a:pt x="7268" y="2451"/>
                    <a:pt x="6858" y="2853"/>
                    <a:pt x="6387" y="2853"/>
                  </a:cubicBezTo>
                  <a:cubicBezTo>
                    <a:pt x="6235" y="2853"/>
                    <a:pt x="6077" y="2811"/>
                    <a:pt x="5939" y="2721"/>
                  </a:cubicBezTo>
                  <a:cubicBezTo>
                    <a:pt x="5505" y="2454"/>
                    <a:pt x="4771" y="1587"/>
                    <a:pt x="3403" y="1487"/>
                  </a:cubicBezTo>
                  <a:cubicBezTo>
                    <a:pt x="2836" y="1987"/>
                    <a:pt x="2303" y="2521"/>
                    <a:pt x="1869" y="3155"/>
                  </a:cubicBezTo>
                  <a:cubicBezTo>
                    <a:pt x="1736" y="3388"/>
                    <a:pt x="1569" y="3622"/>
                    <a:pt x="1435" y="3855"/>
                  </a:cubicBezTo>
                  <a:cubicBezTo>
                    <a:pt x="2184" y="3521"/>
                    <a:pt x="2993" y="3354"/>
                    <a:pt x="3801" y="3354"/>
                  </a:cubicBezTo>
                  <a:cubicBezTo>
                    <a:pt x="4686" y="3354"/>
                    <a:pt x="5570" y="3554"/>
                    <a:pt x="6372" y="3955"/>
                  </a:cubicBezTo>
                  <a:cubicBezTo>
                    <a:pt x="7921" y="4715"/>
                    <a:pt x="7449" y="6188"/>
                    <a:pt x="6302" y="6188"/>
                  </a:cubicBezTo>
                  <a:cubicBezTo>
                    <a:pt x="6090" y="6188"/>
                    <a:pt x="5855" y="6138"/>
                    <a:pt x="5605" y="6024"/>
                  </a:cubicBezTo>
                  <a:cubicBezTo>
                    <a:pt x="4354" y="5465"/>
                    <a:pt x="3146" y="4863"/>
                    <a:pt x="1861" y="4863"/>
                  </a:cubicBezTo>
                  <a:cubicBezTo>
                    <a:pt x="1536" y="4863"/>
                    <a:pt x="1205" y="4902"/>
                    <a:pt x="868" y="4989"/>
                  </a:cubicBezTo>
                  <a:cubicBezTo>
                    <a:pt x="268" y="6491"/>
                    <a:pt x="1" y="8125"/>
                    <a:pt x="68" y="9726"/>
                  </a:cubicBezTo>
                  <a:cubicBezTo>
                    <a:pt x="868" y="9126"/>
                    <a:pt x="1802" y="8692"/>
                    <a:pt x="2770" y="8425"/>
                  </a:cubicBezTo>
                  <a:cubicBezTo>
                    <a:pt x="3094" y="8343"/>
                    <a:pt x="3377" y="8308"/>
                    <a:pt x="3613" y="8308"/>
                  </a:cubicBezTo>
                  <a:cubicBezTo>
                    <a:pt x="4714" y="8308"/>
                    <a:pt x="4785" y="9061"/>
                    <a:pt x="3137" y="9226"/>
                  </a:cubicBezTo>
                  <a:cubicBezTo>
                    <a:pt x="2069" y="9359"/>
                    <a:pt x="1002" y="9726"/>
                    <a:pt x="34" y="10260"/>
                  </a:cubicBezTo>
                  <a:cubicBezTo>
                    <a:pt x="34" y="10560"/>
                    <a:pt x="68" y="10894"/>
                    <a:pt x="101" y="11161"/>
                  </a:cubicBezTo>
                  <a:cubicBezTo>
                    <a:pt x="802" y="10627"/>
                    <a:pt x="1669" y="10293"/>
                    <a:pt x="2536" y="10160"/>
                  </a:cubicBezTo>
                  <a:cubicBezTo>
                    <a:pt x="2678" y="10144"/>
                    <a:pt x="2810" y="10137"/>
                    <a:pt x="2933" y="10137"/>
                  </a:cubicBezTo>
                  <a:cubicBezTo>
                    <a:pt x="4647" y="10137"/>
                    <a:pt x="4442" y="11565"/>
                    <a:pt x="3103" y="11628"/>
                  </a:cubicBezTo>
                  <a:cubicBezTo>
                    <a:pt x="2102" y="11628"/>
                    <a:pt x="1102" y="11828"/>
                    <a:pt x="201" y="12195"/>
                  </a:cubicBezTo>
                  <a:cubicBezTo>
                    <a:pt x="535" y="14997"/>
                    <a:pt x="1302" y="17232"/>
                    <a:pt x="1435" y="17265"/>
                  </a:cubicBezTo>
                  <a:cubicBezTo>
                    <a:pt x="3303" y="17165"/>
                    <a:pt x="5171" y="16931"/>
                    <a:pt x="7039" y="16564"/>
                  </a:cubicBezTo>
                  <a:cubicBezTo>
                    <a:pt x="6506" y="15430"/>
                    <a:pt x="5305" y="13963"/>
                    <a:pt x="5939" y="13829"/>
                  </a:cubicBezTo>
                  <a:cubicBezTo>
                    <a:pt x="5966" y="13823"/>
                    <a:pt x="5994" y="13820"/>
                    <a:pt x="6023" y="13820"/>
                  </a:cubicBezTo>
                  <a:cubicBezTo>
                    <a:pt x="6600" y="13820"/>
                    <a:pt x="7222" y="15097"/>
                    <a:pt x="7540" y="16464"/>
                  </a:cubicBezTo>
                  <a:cubicBezTo>
                    <a:pt x="8941" y="16197"/>
                    <a:pt x="10275" y="15831"/>
                    <a:pt x="11609" y="15330"/>
                  </a:cubicBezTo>
                  <a:cubicBezTo>
                    <a:pt x="10675" y="14530"/>
                    <a:pt x="9241" y="13529"/>
                    <a:pt x="9808" y="13095"/>
                  </a:cubicBezTo>
                  <a:cubicBezTo>
                    <a:pt x="9875" y="13041"/>
                    <a:pt x="9952" y="13016"/>
                    <a:pt x="10036" y="13016"/>
                  </a:cubicBezTo>
                  <a:cubicBezTo>
                    <a:pt x="10620" y="13016"/>
                    <a:pt x="11564" y="14226"/>
                    <a:pt x="12176" y="15130"/>
                  </a:cubicBezTo>
                  <a:cubicBezTo>
                    <a:pt x="12810" y="14863"/>
                    <a:pt x="13377" y="14530"/>
                    <a:pt x="13944" y="14129"/>
                  </a:cubicBezTo>
                  <a:cubicBezTo>
                    <a:pt x="12677" y="12295"/>
                    <a:pt x="9608" y="11928"/>
                    <a:pt x="10008" y="10593"/>
                  </a:cubicBezTo>
                  <a:cubicBezTo>
                    <a:pt x="10101" y="10284"/>
                    <a:pt x="10327" y="10145"/>
                    <a:pt x="10635" y="10145"/>
                  </a:cubicBezTo>
                  <a:cubicBezTo>
                    <a:pt x="11655" y="10145"/>
                    <a:pt x="13579" y="11667"/>
                    <a:pt x="14578" y="13562"/>
                  </a:cubicBezTo>
                  <a:cubicBezTo>
                    <a:pt x="16079" y="11994"/>
                    <a:pt x="16513" y="9793"/>
                    <a:pt x="16346" y="7892"/>
                  </a:cubicBezTo>
                  <a:cubicBezTo>
                    <a:pt x="15045" y="7725"/>
                    <a:pt x="12510" y="8025"/>
                    <a:pt x="12710" y="7058"/>
                  </a:cubicBezTo>
                  <a:cubicBezTo>
                    <a:pt x="12793" y="6574"/>
                    <a:pt x="13294" y="6382"/>
                    <a:pt x="13961" y="6382"/>
                  </a:cubicBezTo>
                  <a:cubicBezTo>
                    <a:pt x="14628" y="6382"/>
                    <a:pt x="15462" y="6574"/>
                    <a:pt x="16213" y="6857"/>
                  </a:cubicBezTo>
                  <a:cubicBezTo>
                    <a:pt x="16046" y="6090"/>
                    <a:pt x="15779" y="5390"/>
                    <a:pt x="15312" y="4756"/>
                  </a:cubicBezTo>
                  <a:cubicBezTo>
                    <a:pt x="14928" y="4260"/>
                    <a:pt x="14319" y="4082"/>
                    <a:pt x="13641" y="4082"/>
                  </a:cubicBezTo>
                  <a:cubicBezTo>
                    <a:pt x="11901" y="4082"/>
                    <a:pt x="9708" y="5256"/>
                    <a:pt x="9708" y="5256"/>
                  </a:cubicBezTo>
                  <a:cubicBezTo>
                    <a:pt x="9708" y="5256"/>
                    <a:pt x="10175" y="987"/>
                    <a:pt x="8540" y="253"/>
                  </a:cubicBezTo>
                  <a:cubicBezTo>
                    <a:pt x="8175" y="96"/>
                    <a:pt x="7702" y="1"/>
                    <a:pt x="7163" y="1"/>
                  </a:cubicBezTo>
                  <a:close/>
                </a:path>
              </a:pathLst>
            </a:custGeom>
            <a:solidFill>
              <a:srgbClr val="000000">
                <a:alpha val="14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1787;p53"/>
            <p:cNvSpPr/>
            <p:nvPr/>
          </p:nvSpPr>
          <p:spPr>
            <a:xfrm>
              <a:off x="1556275" y="3686075"/>
              <a:ext cx="267475" cy="289875"/>
            </a:xfrm>
            <a:custGeom>
              <a:avLst/>
              <a:gdLst/>
              <a:ahLst/>
              <a:cxnLst/>
              <a:rect l="l" t="t" r="r" b="b"/>
              <a:pathLst>
                <a:path w="10699" h="11595" extrusionOk="0">
                  <a:moveTo>
                    <a:pt x="1135" y="4351"/>
                  </a:moveTo>
                  <a:cubicBezTo>
                    <a:pt x="1102" y="4351"/>
                    <a:pt x="1102" y="4417"/>
                    <a:pt x="1135" y="4417"/>
                  </a:cubicBezTo>
                  <a:cubicBezTo>
                    <a:pt x="1435" y="4351"/>
                    <a:pt x="1735" y="4351"/>
                    <a:pt x="2036" y="4351"/>
                  </a:cubicBezTo>
                  <a:close/>
                  <a:moveTo>
                    <a:pt x="8086" y="0"/>
                  </a:moveTo>
                  <a:cubicBezTo>
                    <a:pt x="8079" y="0"/>
                    <a:pt x="8073" y="4"/>
                    <a:pt x="8073" y="14"/>
                  </a:cubicBezTo>
                  <a:cubicBezTo>
                    <a:pt x="7740" y="448"/>
                    <a:pt x="7373" y="848"/>
                    <a:pt x="7039" y="1282"/>
                  </a:cubicBezTo>
                  <a:lnTo>
                    <a:pt x="6105" y="2349"/>
                  </a:lnTo>
                  <a:cubicBezTo>
                    <a:pt x="4437" y="1549"/>
                    <a:pt x="2669" y="1015"/>
                    <a:pt x="835" y="748"/>
                  </a:cubicBezTo>
                  <a:cubicBezTo>
                    <a:pt x="835" y="748"/>
                    <a:pt x="801" y="781"/>
                    <a:pt x="835" y="781"/>
                  </a:cubicBezTo>
                  <a:cubicBezTo>
                    <a:pt x="2636" y="1115"/>
                    <a:pt x="4371" y="1649"/>
                    <a:pt x="6038" y="2449"/>
                  </a:cubicBezTo>
                  <a:cubicBezTo>
                    <a:pt x="5471" y="3150"/>
                    <a:pt x="4938" y="3850"/>
                    <a:pt x="4437" y="4551"/>
                  </a:cubicBezTo>
                  <a:cubicBezTo>
                    <a:pt x="4337" y="4517"/>
                    <a:pt x="4237" y="4484"/>
                    <a:pt x="4170" y="4484"/>
                  </a:cubicBezTo>
                  <a:lnTo>
                    <a:pt x="3703" y="4417"/>
                  </a:lnTo>
                  <a:cubicBezTo>
                    <a:pt x="3437" y="4384"/>
                    <a:pt x="3203" y="4351"/>
                    <a:pt x="2903" y="4351"/>
                  </a:cubicBezTo>
                  <a:cubicBezTo>
                    <a:pt x="2725" y="4351"/>
                    <a:pt x="2532" y="4336"/>
                    <a:pt x="2335" y="4336"/>
                  </a:cubicBezTo>
                  <a:cubicBezTo>
                    <a:pt x="2236" y="4336"/>
                    <a:pt x="2136" y="4339"/>
                    <a:pt x="2036" y="4351"/>
                  </a:cubicBezTo>
                  <a:cubicBezTo>
                    <a:pt x="2302" y="4384"/>
                    <a:pt x="2569" y="4384"/>
                    <a:pt x="2870" y="4417"/>
                  </a:cubicBezTo>
                  <a:cubicBezTo>
                    <a:pt x="3170" y="4451"/>
                    <a:pt x="3470" y="4484"/>
                    <a:pt x="3737" y="4551"/>
                  </a:cubicBezTo>
                  <a:lnTo>
                    <a:pt x="4137" y="4617"/>
                  </a:lnTo>
                  <a:cubicBezTo>
                    <a:pt x="4204" y="4617"/>
                    <a:pt x="4271" y="4651"/>
                    <a:pt x="4371" y="4651"/>
                  </a:cubicBezTo>
                  <a:cubicBezTo>
                    <a:pt x="3837" y="5351"/>
                    <a:pt x="3370" y="6085"/>
                    <a:pt x="2903" y="6786"/>
                  </a:cubicBezTo>
                  <a:cubicBezTo>
                    <a:pt x="1902" y="8353"/>
                    <a:pt x="968" y="9955"/>
                    <a:pt x="1" y="11556"/>
                  </a:cubicBezTo>
                  <a:cubicBezTo>
                    <a:pt x="1" y="11575"/>
                    <a:pt x="23" y="11594"/>
                    <a:pt x="61" y="11594"/>
                  </a:cubicBezTo>
                  <a:cubicBezTo>
                    <a:pt x="89" y="11594"/>
                    <a:pt x="125" y="11584"/>
                    <a:pt x="168" y="11556"/>
                  </a:cubicBezTo>
                  <a:lnTo>
                    <a:pt x="1802" y="8887"/>
                  </a:lnTo>
                  <a:cubicBezTo>
                    <a:pt x="2069" y="8453"/>
                    <a:pt x="2336" y="8020"/>
                    <a:pt x="2636" y="7553"/>
                  </a:cubicBezTo>
                  <a:cubicBezTo>
                    <a:pt x="2636" y="7620"/>
                    <a:pt x="2669" y="7653"/>
                    <a:pt x="2703" y="7753"/>
                  </a:cubicBezTo>
                  <a:cubicBezTo>
                    <a:pt x="2736" y="7853"/>
                    <a:pt x="2769" y="7953"/>
                    <a:pt x="2803" y="8053"/>
                  </a:cubicBezTo>
                  <a:cubicBezTo>
                    <a:pt x="2870" y="8287"/>
                    <a:pt x="2903" y="8487"/>
                    <a:pt x="2970" y="8720"/>
                  </a:cubicBezTo>
                  <a:cubicBezTo>
                    <a:pt x="3036" y="8954"/>
                    <a:pt x="3070" y="9187"/>
                    <a:pt x="3103" y="9454"/>
                  </a:cubicBezTo>
                  <a:cubicBezTo>
                    <a:pt x="3170" y="9688"/>
                    <a:pt x="3170" y="9921"/>
                    <a:pt x="3170" y="10155"/>
                  </a:cubicBezTo>
                  <a:cubicBezTo>
                    <a:pt x="3153" y="10188"/>
                    <a:pt x="3161" y="10205"/>
                    <a:pt x="3174" y="10205"/>
                  </a:cubicBezTo>
                  <a:cubicBezTo>
                    <a:pt x="3186" y="10205"/>
                    <a:pt x="3203" y="10188"/>
                    <a:pt x="3203" y="10155"/>
                  </a:cubicBezTo>
                  <a:cubicBezTo>
                    <a:pt x="3170" y="9921"/>
                    <a:pt x="3170" y="9654"/>
                    <a:pt x="3136" y="9387"/>
                  </a:cubicBezTo>
                  <a:cubicBezTo>
                    <a:pt x="3136" y="9187"/>
                    <a:pt x="3103" y="8954"/>
                    <a:pt x="3070" y="8720"/>
                  </a:cubicBezTo>
                  <a:cubicBezTo>
                    <a:pt x="3003" y="8487"/>
                    <a:pt x="2970" y="8253"/>
                    <a:pt x="2903" y="8020"/>
                  </a:cubicBezTo>
                  <a:cubicBezTo>
                    <a:pt x="2870" y="7886"/>
                    <a:pt x="2836" y="7786"/>
                    <a:pt x="2769" y="7653"/>
                  </a:cubicBezTo>
                  <a:cubicBezTo>
                    <a:pt x="2769" y="7586"/>
                    <a:pt x="2736" y="7519"/>
                    <a:pt x="2703" y="7453"/>
                  </a:cubicBezTo>
                  <a:cubicBezTo>
                    <a:pt x="3303" y="6519"/>
                    <a:pt x="3937" y="5585"/>
                    <a:pt x="4571" y="4684"/>
                  </a:cubicBezTo>
                  <a:cubicBezTo>
                    <a:pt x="4571" y="4651"/>
                    <a:pt x="4571" y="4651"/>
                    <a:pt x="4571" y="4617"/>
                  </a:cubicBezTo>
                  <a:lnTo>
                    <a:pt x="4738" y="4384"/>
                  </a:lnTo>
                  <a:cubicBezTo>
                    <a:pt x="4971" y="4117"/>
                    <a:pt x="5171" y="3817"/>
                    <a:pt x="5371" y="3550"/>
                  </a:cubicBezTo>
                  <a:cubicBezTo>
                    <a:pt x="5605" y="3984"/>
                    <a:pt x="5805" y="4351"/>
                    <a:pt x="6005" y="4818"/>
                  </a:cubicBezTo>
                  <a:cubicBezTo>
                    <a:pt x="6205" y="5285"/>
                    <a:pt x="6439" y="5752"/>
                    <a:pt x="6606" y="6252"/>
                  </a:cubicBezTo>
                  <a:cubicBezTo>
                    <a:pt x="7006" y="7186"/>
                    <a:pt x="7273" y="8187"/>
                    <a:pt x="7473" y="9154"/>
                  </a:cubicBezTo>
                  <a:cubicBezTo>
                    <a:pt x="7473" y="9182"/>
                    <a:pt x="7485" y="9192"/>
                    <a:pt x="7498" y="9192"/>
                  </a:cubicBezTo>
                  <a:cubicBezTo>
                    <a:pt x="7517" y="9192"/>
                    <a:pt x="7540" y="9173"/>
                    <a:pt x="7540" y="9154"/>
                  </a:cubicBezTo>
                  <a:cubicBezTo>
                    <a:pt x="7339" y="8153"/>
                    <a:pt x="7073" y="7153"/>
                    <a:pt x="6739" y="6185"/>
                  </a:cubicBezTo>
                  <a:cubicBezTo>
                    <a:pt x="6572" y="5718"/>
                    <a:pt x="6372" y="5251"/>
                    <a:pt x="6172" y="4818"/>
                  </a:cubicBezTo>
                  <a:cubicBezTo>
                    <a:pt x="5972" y="4351"/>
                    <a:pt x="5738" y="3917"/>
                    <a:pt x="5438" y="3483"/>
                  </a:cubicBezTo>
                  <a:lnTo>
                    <a:pt x="6172" y="2516"/>
                  </a:lnTo>
                  <a:lnTo>
                    <a:pt x="6405" y="2216"/>
                  </a:lnTo>
                  <a:cubicBezTo>
                    <a:pt x="6539" y="2016"/>
                    <a:pt x="6706" y="1815"/>
                    <a:pt x="6839" y="1649"/>
                  </a:cubicBezTo>
                  <a:cubicBezTo>
                    <a:pt x="7473" y="2149"/>
                    <a:pt x="8140" y="2683"/>
                    <a:pt x="8807" y="3183"/>
                  </a:cubicBezTo>
                  <a:cubicBezTo>
                    <a:pt x="9441" y="3717"/>
                    <a:pt x="10041" y="4250"/>
                    <a:pt x="10642" y="4851"/>
                  </a:cubicBezTo>
                  <a:cubicBezTo>
                    <a:pt x="10651" y="4861"/>
                    <a:pt x="10661" y="4865"/>
                    <a:pt x="10669" y="4865"/>
                  </a:cubicBezTo>
                  <a:cubicBezTo>
                    <a:pt x="10689" y="4865"/>
                    <a:pt x="10699" y="4841"/>
                    <a:pt x="10675" y="4818"/>
                  </a:cubicBezTo>
                  <a:cubicBezTo>
                    <a:pt x="10075" y="4217"/>
                    <a:pt x="9474" y="3650"/>
                    <a:pt x="8840" y="3083"/>
                  </a:cubicBezTo>
                  <a:cubicBezTo>
                    <a:pt x="8207" y="2516"/>
                    <a:pt x="7573" y="2016"/>
                    <a:pt x="6906" y="1515"/>
                  </a:cubicBezTo>
                  <a:cubicBezTo>
                    <a:pt x="7273" y="1015"/>
                    <a:pt x="7673" y="514"/>
                    <a:pt x="8107" y="47"/>
                  </a:cubicBezTo>
                  <a:cubicBezTo>
                    <a:pt x="8130" y="24"/>
                    <a:pt x="8104" y="0"/>
                    <a:pt x="808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1788;p53"/>
            <p:cNvSpPr/>
            <p:nvPr/>
          </p:nvSpPr>
          <p:spPr>
            <a:xfrm>
              <a:off x="1922375" y="3892325"/>
              <a:ext cx="274400" cy="390625"/>
            </a:xfrm>
            <a:custGeom>
              <a:avLst/>
              <a:gdLst/>
              <a:ahLst/>
              <a:cxnLst/>
              <a:rect l="l" t="t" r="r" b="b"/>
              <a:pathLst>
                <a:path w="10976" h="15625" extrusionOk="0">
                  <a:moveTo>
                    <a:pt x="5621" y="0"/>
                  </a:moveTo>
                  <a:cubicBezTo>
                    <a:pt x="5571" y="0"/>
                    <a:pt x="5521" y="1"/>
                    <a:pt x="5471" y="3"/>
                  </a:cubicBezTo>
                  <a:cubicBezTo>
                    <a:pt x="4671" y="70"/>
                    <a:pt x="3937" y="437"/>
                    <a:pt x="3370" y="1004"/>
                  </a:cubicBezTo>
                  <a:cubicBezTo>
                    <a:pt x="2302" y="2038"/>
                    <a:pt x="1568" y="3406"/>
                    <a:pt x="1268" y="4873"/>
                  </a:cubicBezTo>
                  <a:cubicBezTo>
                    <a:pt x="935" y="6608"/>
                    <a:pt x="701" y="8343"/>
                    <a:pt x="568" y="10077"/>
                  </a:cubicBezTo>
                  <a:cubicBezTo>
                    <a:pt x="468" y="10978"/>
                    <a:pt x="368" y="11878"/>
                    <a:pt x="267" y="12779"/>
                  </a:cubicBezTo>
                  <a:cubicBezTo>
                    <a:pt x="167" y="13680"/>
                    <a:pt x="34" y="14580"/>
                    <a:pt x="1" y="15481"/>
                  </a:cubicBezTo>
                  <a:cubicBezTo>
                    <a:pt x="19" y="15573"/>
                    <a:pt x="98" y="15624"/>
                    <a:pt x="176" y="15624"/>
                  </a:cubicBezTo>
                  <a:cubicBezTo>
                    <a:pt x="240" y="15624"/>
                    <a:pt x="304" y="15590"/>
                    <a:pt x="334" y="15514"/>
                  </a:cubicBezTo>
                  <a:cubicBezTo>
                    <a:pt x="534" y="14580"/>
                    <a:pt x="601" y="13613"/>
                    <a:pt x="734" y="12679"/>
                  </a:cubicBezTo>
                  <a:cubicBezTo>
                    <a:pt x="868" y="11712"/>
                    <a:pt x="968" y="10778"/>
                    <a:pt x="1101" y="9810"/>
                  </a:cubicBezTo>
                  <a:cubicBezTo>
                    <a:pt x="1268" y="8209"/>
                    <a:pt x="1535" y="6608"/>
                    <a:pt x="1902" y="5007"/>
                  </a:cubicBezTo>
                  <a:cubicBezTo>
                    <a:pt x="2202" y="3639"/>
                    <a:pt x="2903" y="2405"/>
                    <a:pt x="3903" y="1438"/>
                  </a:cubicBezTo>
                  <a:cubicBezTo>
                    <a:pt x="4378" y="963"/>
                    <a:pt x="5034" y="668"/>
                    <a:pt x="5727" y="668"/>
                  </a:cubicBezTo>
                  <a:cubicBezTo>
                    <a:pt x="5764" y="668"/>
                    <a:pt x="5801" y="669"/>
                    <a:pt x="5838" y="670"/>
                  </a:cubicBezTo>
                  <a:cubicBezTo>
                    <a:pt x="6539" y="737"/>
                    <a:pt x="7239" y="1037"/>
                    <a:pt x="7806" y="1504"/>
                  </a:cubicBezTo>
                  <a:cubicBezTo>
                    <a:pt x="9074" y="2438"/>
                    <a:pt x="10108" y="3639"/>
                    <a:pt x="10908" y="5007"/>
                  </a:cubicBezTo>
                  <a:cubicBezTo>
                    <a:pt x="10918" y="5017"/>
                    <a:pt x="10928" y="5021"/>
                    <a:pt x="10937" y="5021"/>
                  </a:cubicBezTo>
                  <a:cubicBezTo>
                    <a:pt x="10958" y="5021"/>
                    <a:pt x="10975" y="4997"/>
                    <a:pt x="10975" y="4974"/>
                  </a:cubicBezTo>
                  <a:cubicBezTo>
                    <a:pt x="10541" y="4173"/>
                    <a:pt x="10074" y="3372"/>
                    <a:pt x="9541" y="2639"/>
                  </a:cubicBezTo>
                  <a:cubicBezTo>
                    <a:pt x="9040" y="1871"/>
                    <a:pt x="8407" y="1204"/>
                    <a:pt x="7673" y="670"/>
                  </a:cubicBezTo>
                  <a:cubicBezTo>
                    <a:pt x="7079" y="233"/>
                    <a:pt x="6367" y="0"/>
                    <a:pt x="562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1789;p53"/>
            <p:cNvSpPr/>
            <p:nvPr/>
          </p:nvSpPr>
          <p:spPr>
            <a:xfrm>
              <a:off x="1978250" y="3880650"/>
              <a:ext cx="366125" cy="325325"/>
            </a:xfrm>
            <a:custGeom>
              <a:avLst/>
              <a:gdLst/>
              <a:ahLst/>
              <a:cxnLst/>
              <a:rect l="l" t="t" r="r" b="b"/>
              <a:pathLst>
                <a:path w="14645" h="13013" extrusionOk="0">
                  <a:moveTo>
                    <a:pt x="11561" y="2784"/>
                  </a:moveTo>
                  <a:cubicBezTo>
                    <a:pt x="11903" y="2784"/>
                    <a:pt x="12244" y="2902"/>
                    <a:pt x="12276" y="3172"/>
                  </a:cubicBezTo>
                  <a:cubicBezTo>
                    <a:pt x="12321" y="3460"/>
                    <a:pt x="12043" y="3576"/>
                    <a:pt x="11720" y="3576"/>
                  </a:cubicBezTo>
                  <a:cubicBezTo>
                    <a:pt x="11332" y="3576"/>
                    <a:pt x="10878" y="3409"/>
                    <a:pt x="10842" y="3172"/>
                  </a:cubicBezTo>
                  <a:cubicBezTo>
                    <a:pt x="10807" y="2928"/>
                    <a:pt x="11184" y="2784"/>
                    <a:pt x="11561" y="2784"/>
                  </a:cubicBezTo>
                  <a:close/>
                  <a:moveTo>
                    <a:pt x="13468" y="7642"/>
                  </a:moveTo>
                  <a:cubicBezTo>
                    <a:pt x="13635" y="7642"/>
                    <a:pt x="13827" y="7726"/>
                    <a:pt x="13910" y="7909"/>
                  </a:cubicBezTo>
                  <a:cubicBezTo>
                    <a:pt x="13944" y="8026"/>
                    <a:pt x="13760" y="8092"/>
                    <a:pt x="13569" y="8092"/>
                  </a:cubicBezTo>
                  <a:cubicBezTo>
                    <a:pt x="13377" y="8092"/>
                    <a:pt x="13177" y="8026"/>
                    <a:pt x="13177" y="7876"/>
                  </a:cubicBezTo>
                  <a:cubicBezTo>
                    <a:pt x="13160" y="7726"/>
                    <a:pt x="13302" y="7642"/>
                    <a:pt x="13468" y="7642"/>
                  </a:cubicBezTo>
                  <a:close/>
                  <a:moveTo>
                    <a:pt x="5372" y="8172"/>
                  </a:moveTo>
                  <a:cubicBezTo>
                    <a:pt x="5383" y="8172"/>
                    <a:pt x="5394" y="8173"/>
                    <a:pt x="5404" y="8176"/>
                  </a:cubicBezTo>
                  <a:cubicBezTo>
                    <a:pt x="5900" y="8242"/>
                    <a:pt x="6166" y="9944"/>
                    <a:pt x="5361" y="9944"/>
                  </a:cubicBezTo>
                  <a:cubicBezTo>
                    <a:pt x="5353" y="9944"/>
                    <a:pt x="5346" y="9944"/>
                    <a:pt x="5338" y="9944"/>
                  </a:cubicBezTo>
                  <a:cubicBezTo>
                    <a:pt x="4721" y="9879"/>
                    <a:pt x="4989" y="8172"/>
                    <a:pt x="5372" y="8172"/>
                  </a:cubicBezTo>
                  <a:close/>
                  <a:moveTo>
                    <a:pt x="9553" y="0"/>
                  </a:moveTo>
                  <a:cubicBezTo>
                    <a:pt x="6509" y="0"/>
                    <a:pt x="7639" y="3906"/>
                    <a:pt x="7639" y="3906"/>
                  </a:cubicBezTo>
                  <a:cubicBezTo>
                    <a:pt x="7639" y="3906"/>
                    <a:pt x="5529" y="2403"/>
                    <a:pt x="3499" y="2403"/>
                  </a:cubicBezTo>
                  <a:cubicBezTo>
                    <a:pt x="3456" y="2403"/>
                    <a:pt x="3413" y="2404"/>
                    <a:pt x="3370" y="2405"/>
                  </a:cubicBezTo>
                  <a:cubicBezTo>
                    <a:pt x="1301" y="2438"/>
                    <a:pt x="1" y="5874"/>
                    <a:pt x="2202" y="8976"/>
                  </a:cubicBezTo>
                  <a:cubicBezTo>
                    <a:pt x="2469" y="9343"/>
                    <a:pt x="2803" y="9677"/>
                    <a:pt x="3203" y="9977"/>
                  </a:cubicBezTo>
                  <a:cubicBezTo>
                    <a:pt x="3036" y="9076"/>
                    <a:pt x="2869" y="7542"/>
                    <a:pt x="3303" y="6708"/>
                  </a:cubicBezTo>
                  <a:cubicBezTo>
                    <a:pt x="3579" y="6196"/>
                    <a:pt x="3870" y="5984"/>
                    <a:pt x="4097" y="5984"/>
                  </a:cubicBezTo>
                  <a:cubicBezTo>
                    <a:pt x="4448" y="5984"/>
                    <a:pt x="4646" y="6487"/>
                    <a:pt x="4404" y="7175"/>
                  </a:cubicBezTo>
                  <a:cubicBezTo>
                    <a:pt x="3970" y="8176"/>
                    <a:pt x="3770" y="9243"/>
                    <a:pt x="3737" y="10344"/>
                  </a:cubicBezTo>
                  <a:cubicBezTo>
                    <a:pt x="4671" y="10944"/>
                    <a:pt x="5671" y="11411"/>
                    <a:pt x="6739" y="11745"/>
                  </a:cubicBezTo>
                  <a:cubicBezTo>
                    <a:pt x="6605" y="11245"/>
                    <a:pt x="6572" y="10744"/>
                    <a:pt x="6639" y="10211"/>
                  </a:cubicBezTo>
                  <a:cubicBezTo>
                    <a:pt x="6704" y="9543"/>
                    <a:pt x="6983" y="9209"/>
                    <a:pt x="7222" y="9209"/>
                  </a:cubicBezTo>
                  <a:cubicBezTo>
                    <a:pt x="7472" y="9209"/>
                    <a:pt x="7676" y="9576"/>
                    <a:pt x="7539" y="10311"/>
                  </a:cubicBezTo>
                  <a:cubicBezTo>
                    <a:pt x="7439" y="10844"/>
                    <a:pt x="7406" y="11411"/>
                    <a:pt x="7406" y="11979"/>
                  </a:cubicBezTo>
                  <a:cubicBezTo>
                    <a:pt x="8907" y="12446"/>
                    <a:pt x="10475" y="12779"/>
                    <a:pt x="12042" y="13013"/>
                  </a:cubicBezTo>
                  <a:cubicBezTo>
                    <a:pt x="12843" y="11979"/>
                    <a:pt x="13510" y="10811"/>
                    <a:pt x="13977" y="9577"/>
                  </a:cubicBezTo>
                  <a:cubicBezTo>
                    <a:pt x="12876" y="9310"/>
                    <a:pt x="10575" y="9243"/>
                    <a:pt x="10641" y="8443"/>
                  </a:cubicBezTo>
                  <a:cubicBezTo>
                    <a:pt x="10664" y="8079"/>
                    <a:pt x="10935" y="7936"/>
                    <a:pt x="11333" y="7936"/>
                  </a:cubicBezTo>
                  <a:cubicBezTo>
                    <a:pt x="12104" y="7936"/>
                    <a:pt x="13353" y="8471"/>
                    <a:pt x="14211" y="8976"/>
                  </a:cubicBezTo>
                  <a:cubicBezTo>
                    <a:pt x="14511" y="8042"/>
                    <a:pt x="14644" y="7042"/>
                    <a:pt x="14611" y="6074"/>
                  </a:cubicBezTo>
                  <a:cubicBezTo>
                    <a:pt x="13577" y="5774"/>
                    <a:pt x="12543" y="5607"/>
                    <a:pt x="11509" y="5541"/>
                  </a:cubicBezTo>
                  <a:cubicBezTo>
                    <a:pt x="9203" y="5343"/>
                    <a:pt x="9304" y="4072"/>
                    <a:pt x="10912" y="4072"/>
                  </a:cubicBezTo>
                  <a:cubicBezTo>
                    <a:pt x="10933" y="4072"/>
                    <a:pt x="10954" y="4072"/>
                    <a:pt x="10975" y="4073"/>
                  </a:cubicBezTo>
                  <a:cubicBezTo>
                    <a:pt x="12209" y="4073"/>
                    <a:pt x="13777" y="4840"/>
                    <a:pt x="14511" y="5240"/>
                  </a:cubicBezTo>
                  <a:cubicBezTo>
                    <a:pt x="14044" y="2105"/>
                    <a:pt x="11642" y="70"/>
                    <a:pt x="9707" y="3"/>
                  </a:cubicBezTo>
                  <a:cubicBezTo>
                    <a:pt x="9655" y="1"/>
                    <a:pt x="9603" y="0"/>
                    <a:pt x="9553" y="0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1790;p53"/>
            <p:cNvSpPr/>
            <p:nvPr/>
          </p:nvSpPr>
          <p:spPr>
            <a:xfrm>
              <a:off x="1978250" y="3880650"/>
              <a:ext cx="366125" cy="325325"/>
            </a:xfrm>
            <a:custGeom>
              <a:avLst/>
              <a:gdLst/>
              <a:ahLst/>
              <a:cxnLst/>
              <a:rect l="l" t="t" r="r" b="b"/>
              <a:pathLst>
                <a:path w="14645" h="13013" extrusionOk="0">
                  <a:moveTo>
                    <a:pt x="11561" y="2784"/>
                  </a:moveTo>
                  <a:cubicBezTo>
                    <a:pt x="11903" y="2784"/>
                    <a:pt x="12244" y="2902"/>
                    <a:pt x="12276" y="3172"/>
                  </a:cubicBezTo>
                  <a:cubicBezTo>
                    <a:pt x="12321" y="3460"/>
                    <a:pt x="12043" y="3576"/>
                    <a:pt x="11720" y="3576"/>
                  </a:cubicBezTo>
                  <a:cubicBezTo>
                    <a:pt x="11332" y="3576"/>
                    <a:pt x="10878" y="3409"/>
                    <a:pt x="10842" y="3172"/>
                  </a:cubicBezTo>
                  <a:cubicBezTo>
                    <a:pt x="10807" y="2928"/>
                    <a:pt x="11184" y="2784"/>
                    <a:pt x="11561" y="2784"/>
                  </a:cubicBezTo>
                  <a:close/>
                  <a:moveTo>
                    <a:pt x="13468" y="7642"/>
                  </a:moveTo>
                  <a:cubicBezTo>
                    <a:pt x="13635" y="7642"/>
                    <a:pt x="13827" y="7726"/>
                    <a:pt x="13910" y="7909"/>
                  </a:cubicBezTo>
                  <a:cubicBezTo>
                    <a:pt x="13944" y="8026"/>
                    <a:pt x="13760" y="8092"/>
                    <a:pt x="13569" y="8092"/>
                  </a:cubicBezTo>
                  <a:cubicBezTo>
                    <a:pt x="13377" y="8092"/>
                    <a:pt x="13177" y="8026"/>
                    <a:pt x="13177" y="7876"/>
                  </a:cubicBezTo>
                  <a:cubicBezTo>
                    <a:pt x="13160" y="7726"/>
                    <a:pt x="13302" y="7642"/>
                    <a:pt x="13468" y="7642"/>
                  </a:cubicBezTo>
                  <a:close/>
                  <a:moveTo>
                    <a:pt x="5372" y="8172"/>
                  </a:moveTo>
                  <a:cubicBezTo>
                    <a:pt x="5383" y="8172"/>
                    <a:pt x="5394" y="8173"/>
                    <a:pt x="5404" y="8176"/>
                  </a:cubicBezTo>
                  <a:cubicBezTo>
                    <a:pt x="5900" y="8242"/>
                    <a:pt x="6166" y="9944"/>
                    <a:pt x="5361" y="9944"/>
                  </a:cubicBezTo>
                  <a:cubicBezTo>
                    <a:pt x="5353" y="9944"/>
                    <a:pt x="5346" y="9944"/>
                    <a:pt x="5338" y="9944"/>
                  </a:cubicBezTo>
                  <a:cubicBezTo>
                    <a:pt x="4721" y="9879"/>
                    <a:pt x="4989" y="8172"/>
                    <a:pt x="5372" y="8172"/>
                  </a:cubicBezTo>
                  <a:close/>
                  <a:moveTo>
                    <a:pt x="9553" y="0"/>
                  </a:moveTo>
                  <a:cubicBezTo>
                    <a:pt x="6509" y="0"/>
                    <a:pt x="7639" y="3906"/>
                    <a:pt x="7639" y="3906"/>
                  </a:cubicBezTo>
                  <a:cubicBezTo>
                    <a:pt x="7639" y="3906"/>
                    <a:pt x="5529" y="2403"/>
                    <a:pt x="3499" y="2403"/>
                  </a:cubicBezTo>
                  <a:cubicBezTo>
                    <a:pt x="3456" y="2403"/>
                    <a:pt x="3413" y="2404"/>
                    <a:pt x="3370" y="2405"/>
                  </a:cubicBezTo>
                  <a:cubicBezTo>
                    <a:pt x="1301" y="2438"/>
                    <a:pt x="1" y="5874"/>
                    <a:pt x="2202" y="8976"/>
                  </a:cubicBezTo>
                  <a:cubicBezTo>
                    <a:pt x="2469" y="9343"/>
                    <a:pt x="2803" y="9677"/>
                    <a:pt x="3203" y="9977"/>
                  </a:cubicBezTo>
                  <a:cubicBezTo>
                    <a:pt x="3036" y="9076"/>
                    <a:pt x="2869" y="7542"/>
                    <a:pt x="3303" y="6708"/>
                  </a:cubicBezTo>
                  <a:cubicBezTo>
                    <a:pt x="3579" y="6196"/>
                    <a:pt x="3870" y="5984"/>
                    <a:pt x="4097" y="5984"/>
                  </a:cubicBezTo>
                  <a:cubicBezTo>
                    <a:pt x="4448" y="5984"/>
                    <a:pt x="4646" y="6487"/>
                    <a:pt x="4404" y="7175"/>
                  </a:cubicBezTo>
                  <a:cubicBezTo>
                    <a:pt x="3970" y="8176"/>
                    <a:pt x="3770" y="9243"/>
                    <a:pt x="3737" y="10344"/>
                  </a:cubicBezTo>
                  <a:cubicBezTo>
                    <a:pt x="4671" y="10944"/>
                    <a:pt x="5671" y="11411"/>
                    <a:pt x="6739" y="11745"/>
                  </a:cubicBezTo>
                  <a:cubicBezTo>
                    <a:pt x="6605" y="11245"/>
                    <a:pt x="6572" y="10744"/>
                    <a:pt x="6639" y="10211"/>
                  </a:cubicBezTo>
                  <a:cubicBezTo>
                    <a:pt x="6704" y="9543"/>
                    <a:pt x="6983" y="9209"/>
                    <a:pt x="7222" y="9209"/>
                  </a:cubicBezTo>
                  <a:cubicBezTo>
                    <a:pt x="7472" y="9209"/>
                    <a:pt x="7676" y="9576"/>
                    <a:pt x="7539" y="10311"/>
                  </a:cubicBezTo>
                  <a:cubicBezTo>
                    <a:pt x="7439" y="10844"/>
                    <a:pt x="7406" y="11411"/>
                    <a:pt x="7406" y="11979"/>
                  </a:cubicBezTo>
                  <a:cubicBezTo>
                    <a:pt x="8907" y="12446"/>
                    <a:pt x="10475" y="12779"/>
                    <a:pt x="12042" y="13013"/>
                  </a:cubicBezTo>
                  <a:cubicBezTo>
                    <a:pt x="12843" y="11979"/>
                    <a:pt x="13510" y="10811"/>
                    <a:pt x="13977" y="9577"/>
                  </a:cubicBezTo>
                  <a:cubicBezTo>
                    <a:pt x="12876" y="9310"/>
                    <a:pt x="10575" y="9243"/>
                    <a:pt x="10641" y="8443"/>
                  </a:cubicBezTo>
                  <a:cubicBezTo>
                    <a:pt x="10664" y="8079"/>
                    <a:pt x="10935" y="7936"/>
                    <a:pt x="11333" y="7936"/>
                  </a:cubicBezTo>
                  <a:cubicBezTo>
                    <a:pt x="12104" y="7936"/>
                    <a:pt x="13353" y="8471"/>
                    <a:pt x="14211" y="8976"/>
                  </a:cubicBezTo>
                  <a:cubicBezTo>
                    <a:pt x="14511" y="8042"/>
                    <a:pt x="14644" y="7042"/>
                    <a:pt x="14611" y="6074"/>
                  </a:cubicBezTo>
                  <a:cubicBezTo>
                    <a:pt x="13577" y="5774"/>
                    <a:pt x="12543" y="5607"/>
                    <a:pt x="11509" y="5541"/>
                  </a:cubicBezTo>
                  <a:cubicBezTo>
                    <a:pt x="9203" y="5343"/>
                    <a:pt x="9304" y="4072"/>
                    <a:pt x="10912" y="4072"/>
                  </a:cubicBezTo>
                  <a:cubicBezTo>
                    <a:pt x="10933" y="4072"/>
                    <a:pt x="10954" y="4072"/>
                    <a:pt x="10975" y="4073"/>
                  </a:cubicBezTo>
                  <a:cubicBezTo>
                    <a:pt x="12209" y="4073"/>
                    <a:pt x="13777" y="4840"/>
                    <a:pt x="14511" y="5240"/>
                  </a:cubicBezTo>
                  <a:cubicBezTo>
                    <a:pt x="14044" y="2105"/>
                    <a:pt x="11642" y="70"/>
                    <a:pt x="9707" y="3"/>
                  </a:cubicBezTo>
                  <a:cubicBezTo>
                    <a:pt x="9655" y="1"/>
                    <a:pt x="9603" y="0"/>
                    <a:pt x="9553" y="0"/>
                  </a:cubicBezTo>
                  <a:close/>
                </a:path>
              </a:pathLst>
            </a:custGeom>
            <a:solidFill>
              <a:srgbClr val="000000">
                <a:alpha val="14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1791;p53"/>
            <p:cNvSpPr/>
            <p:nvPr/>
          </p:nvSpPr>
          <p:spPr>
            <a:xfrm>
              <a:off x="2130025" y="4115975"/>
              <a:ext cx="5850" cy="17800"/>
            </a:xfrm>
            <a:custGeom>
              <a:avLst/>
              <a:gdLst/>
              <a:ahLst/>
              <a:cxnLst/>
              <a:rect l="l" t="t" r="r" b="b"/>
              <a:pathLst>
                <a:path w="234" h="712" extrusionOk="0">
                  <a:moveTo>
                    <a:pt x="233" y="0"/>
                  </a:moveTo>
                  <a:lnTo>
                    <a:pt x="233" y="0"/>
                  </a:lnTo>
                  <a:cubicBezTo>
                    <a:pt x="167" y="233"/>
                    <a:pt x="100" y="465"/>
                    <a:pt x="1" y="664"/>
                  </a:cubicBezTo>
                  <a:cubicBezTo>
                    <a:pt x="1" y="688"/>
                    <a:pt x="34" y="711"/>
                    <a:pt x="53" y="711"/>
                  </a:cubicBezTo>
                  <a:cubicBezTo>
                    <a:pt x="62" y="711"/>
                    <a:pt x="67" y="707"/>
                    <a:pt x="67" y="698"/>
                  </a:cubicBezTo>
                  <a:cubicBezTo>
                    <a:pt x="100" y="465"/>
                    <a:pt x="167" y="233"/>
                    <a:pt x="23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1792;p53"/>
            <p:cNvSpPr/>
            <p:nvPr/>
          </p:nvSpPr>
          <p:spPr>
            <a:xfrm>
              <a:off x="2136700" y="3982925"/>
              <a:ext cx="169975" cy="220050"/>
            </a:xfrm>
            <a:custGeom>
              <a:avLst/>
              <a:gdLst/>
              <a:ahLst/>
              <a:cxnLst/>
              <a:rect l="l" t="t" r="r" b="b"/>
              <a:pathLst>
                <a:path w="6799" h="8802" extrusionOk="0">
                  <a:moveTo>
                    <a:pt x="1411" y="0"/>
                  </a:moveTo>
                  <a:cubicBezTo>
                    <a:pt x="1401" y="0"/>
                    <a:pt x="1401" y="15"/>
                    <a:pt x="1401" y="15"/>
                  </a:cubicBezTo>
                  <a:cubicBezTo>
                    <a:pt x="1468" y="215"/>
                    <a:pt x="1568" y="382"/>
                    <a:pt x="1668" y="582"/>
                  </a:cubicBezTo>
                  <a:cubicBezTo>
                    <a:pt x="1535" y="749"/>
                    <a:pt x="1435" y="949"/>
                    <a:pt x="1368" y="1149"/>
                  </a:cubicBezTo>
                  <a:cubicBezTo>
                    <a:pt x="1268" y="1383"/>
                    <a:pt x="1168" y="1616"/>
                    <a:pt x="1101" y="1850"/>
                  </a:cubicBezTo>
                  <a:cubicBezTo>
                    <a:pt x="901" y="2284"/>
                    <a:pt x="734" y="2751"/>
                    <a:pt x="601" y="3184"/>
                  </a:cubicBezTo>
                  <a:cubicBezTo>
                    <a:pt x="367" y="3851"/>
                    <a:pt x="201" y="4518"/>
                    <a:pt x="0" y="5186"/>
                  </a:cubicBezTo>
                  <a:cubicBezTo>
                    <a:pt x="201" y="4518"/>
                    <a:pt x="467" y="3851"/>
                    <a:pt x="734" y="3218"/>
                  </a:cubicBezTo>
                  <a:cubicBezTo>
                    <a:pt x="901" y="2751"/>
                    <a:pt x="1068" y="2284"/>
                    <a:pt x="1268" y="1850"/>
                  </a:cubicBezTo>
                  <a:cubicBezTo>
                    <a:pt x="1335" y="1650"/>
                    <a:pt x="1435" y="1450"/>
                    <a:pt x="1501" y="1249"/>
                  </a:cubicBezTo>
                  <a:cubicBezTo>
                    <a:pt x="1568" y="1049"/>
                    <a:pt x="1668" y="883"/>
                    <a:pt x="1702" y="682"/>
                  </a:cubicBezTo>
                  <a:lnTo>
                    <a:pt x="1968" y="1149"/>
                  </a:lnTo>
                  <a:cubicBezTo>
                    <a:pt x="2135" y="1483"/>
                    <a:pt x="2302" y="1817"/>
                    <a:pt x="2502" y="2217"/>
                  </a:cubicBezTo>
                  <a:cubicBezTo>
                    <a:pt x="2702" y="2584"/>
                    <a:pt x="2902" y="2951"/>
                    <a:pt x="3069" y="3351"/>
                  </a:cubicBezTo>
                  <a:cubicBezTo>
                    <a:pt x="3003" y="3451"/>
                    <a:pt x="2969" y="3584"/>
                    <a:pt x="2969" y="3718"/>
                  </a:cubicBezTo>
                  <a:cubicBezTo>
                    <a:pt x="2936" y="3918"/>
                    <a:pt x="2902" y="4085"/>
                    <a:pt x="2869" y="4285"/>
                  </a:cubicBezTo>
                  <a:cubicBezTo>
                    <a:pt x="2836" y="4619"/>
                    <a:pt x="2769" y="4985"/>
                    <a:pt x="2736" y="5352"/>
                  </a:cubicBezTo>
                  <a:cubicBezTo>
                    <a:pt x="2702" y="5753"/>
                    <a:pt x="2669" y="6120"/>
                    <a:pt x="2636" y="6487"/>
                  </a:cubicBezTo>
                  <a:cubicBezTo>
                    <a:pt x="2602" y="6853"/>
                    <a:pt x="2602" y="7220"/>
                    <a:pt x="2569" y="7587"/>
                  </a:cubicBezTo>
                  <a:cubicBezTo>
                    <a:pt x="2552" y="7604"/>
                    <a:pt x="2561" y="7612"/>
                    <a:pt x="2573" y="7612"/>
                  </a:cubicBezTo>
                  <a:cubicBezTo>
                    <a:pt x="2586" y="7612"/>
                    <a:pt x="2602" y="7604"/>
                    <a:pt x="2602" y="7587"/>
                  </a:cubicBezTo>
                  <a:cubicBezTo>
                    <a:pt x="2636" y="6820"/>
                    <a:pt x="2736" y="6086"/>
                    <a:pt x="2869" y="5352"/>
                  </a:cubicBezTo>
                  <a:cubicBezTo>
                    <a:pt x="2936" y="4985"/>
                    <a:pt x="3003" y="4619"/>
                    <a:pt x="3069" y="4252"/>
                  </a:cubicBezTo>
                  <a:cubicBezTo>
                    <a:pt x="3069" y="4085"/>
                    <a:pt x="3103" y="3885"/>
                    <a:pt x="3136" y="3718"/>
                  </a:cubicBezTo>
                  <a:cubicBezTo>
                    <a:pt x="3169" y="3651"/>
                    <a:pt x="3169" y="3618"/>
                    <a:pt x="3169" y="3551"/>
                  </a:cubicBezTo>
                  <a:lnTo>
                    <a:pt x="3570" y="4352"/>
                  </a:lnTo>
                  <a:cubicBezTo>
                    <a:pt x="4303" y="5786"/>
                    <a:pt x="4937" y="7254"/>
                    <a:pt x="5504" y="8788"/>
                  </a:cubicBezTo>
                  <a:cubicBezTo>
                    <a:pt x="5504" y="8798"/>
                    <a:pt x="5510" y="8802"/>
                    <a:pt x="5518" y="8802"/>
                  </a:cubicBezTo>
                  <a:cubicBezTo>
                    <a:pt x="5538" y="8802"/>
                    <a:pt x="5571" y="8778"/>
                    <a:pt x="5571" y="8755"/>
                  </a:cubicBezTo>
                  <a:cubicBezTo>
                    <a:pt x="5004" y="7220"/>
                    <a:pt x="4437" y="5686"/>
                    <a:pt x="3736" y="4218"/>
                  </a:cubicBezTo>
                  <a:cubicBezTo>
                    <a:pt x="3436" y="3551"/>
                    <a:pt x="3103" y="2884"/>
                    <a:pt x="2736" y="2217"/>
                  </a:cubicBezTo>
                  <a:lnTo>
                    <a:pt x="2736" y="2217"/>
                  </a:lnTo>
                  <a:cubicBezTo>
                    <a:pt x="2869" y="2250"/>
                    <a:pt x="3003" y="2284"/>
                    <a:pt x="3136" y="2284"/>
                  </a:cubicBezTo>
                  <a:lnTo>
                    <a:pt x="3636" y="2417"/>
                  </a:lnTo>
                  <a:lnTo>
                    <a:pt x="4670" y="2617"/>
                  </a:lnTo>
                  <a:cubicBezTo>
                    <a:pt x="5371" y="2784"/>
                    <a:pt x="6038" y="2951"/>
                    <a:pt x="6739" y="3184"/>
                  </a:cubicBezTo>
                  <a:cubicBezTo>
                    <a:pt x="6745" y="3191"/>
                    <a:pt x="6752" y="3194"/>
                    <a:pt x="6758" y="3194"/>
                  </a:cubicBezTo>
                  <a:cubicBezTo>
                    <a:pt x="6783" y="3194"/>
                    <a:pt x="6799" y="3151"/>
                    <a:pt x="6772" y="3151"/>
                  </a:cubicBezTo>
                  <a:cubicBezTo>
                    <a:pt x="6071" y="2917"/>
                    <a:pt x="5371" y="2684"/>
                    <a:pt x="4670" y="2484"/>
                  </a:cubicBezTo>
                  <a:cubicBezTo>
                    <a:pt x="4337" y="2384"/>
                    <a:pt x="4003" y="2317"/>
                    <a:pt x="3670" y="2250"/>
                  </a:cubicBezTo>
                  <a:cubicBezTo>
                    <a:pt x="3503" y="2217"/>
                    <a:pt x="3336" y="2183"/>
                    <a:pt x="3169" y="2150"/>
                  </a:cubicBezTo>
                  <a:cubicBezTo>
                    <a:pt x="3036" y="2117"/>
                    <a:pt x="2869" y="2083"/>
                    <a:pt x="2702" y="2083"/>
                  </a:cubicBezTo>
                  <a:lnTo>
                    <a:pt x="2669" y="2017"/>
                  </a:lnTo>
                  <a:cubicBezTo>
                    <a:pt x="2602" y="1883"/>
                    <a:pt x="2536" y="1750"/>
                    <a:pt x="2435" y="1616"/>
                  </a:cubicBezTo>
                  <a:cubicBezTo>
                    <a:pt x="2569" y="1616"/>
                    <a:pt x="2669" y="1616"/>
                    <a:pt x="2869" y="1650"/>
                  </a:cubicBezTo>
                  <a:cubicBezTo>
                    <a:pt x="3036" y="1650"/>
                    <a:pt x="3236" y="1683"/>
                    <a:pt x="3436" y="1716"/>
                  </a:cubicBezTo>
                  <a:lnTo>
                    <a:pt x="4003" y="1817"/>
                  </a:lnTo>
                  <a:cubicBezTo>
                    <a:pt x="4203" y="1850"/>
                    <a:pt x="4404" y="1917"/>
                    <a:pt x="4604" y="1983"/>
                  </a:cubicBezTo>
                  <a:cubicBezTo>
                    <a:pt x="4608" y="1988"/>
                    <a:pt x="4613" y="1990"/>
                    <a:pt x="4616" y="1990"/>
                  </a:cubicBezTo>
                  <a:cubicBezTo>
                    <a:pt x="4636" y="1990"/>
                    <a:pt x="4632" y="1917"/>
                    <a:pt x="4604" y="1917"/>
                  </a:cubicBezTo>
                  <a:cubicBezTo>
                    <a:pt x="4404" y="1883"/>
                    <a:pt x="4203" y="1817"/>
                    <a:pt x="4037" y="1783"/>
                  </a:cubicBezTo>
                  <a:lnTo>
                    <a:pt x="3436" y="1650"/>
                  </a:lnTo>
                  <a:cubicBezTo>
                    <a:pt x="3269" y="1616"/>
                    <a:pt x="3069" y="1583"/>
                    <a:pt x="2869" y="1550"/>
                  </a:cubicBezTo>
                  <a:cubicBezTo>
                    <a:pt x="2702" y="1483"/>
                    <a:pt x="2502" y="1483"/>
                    <a:pt x="2335" y="1450"/>
                  </a:cubicBezTo>
                  <a:cubicBezTo>
                    <a:pt x="2235" y="1283"/>
                    <a:pt x="2169" y="1149"/>
                    <a:pt x="2069" y="983"/>
                  </a:cubicBezTo>
                  <a:cubicBezTo>
                    <a:pt x="1868" y="649"/>
                    <a:pt x="1668" y="315"/>
                    <a:pt x="1435" y="15"/>
                  </a:cubicBezTo>
                  <a:cubicBezTo>
                    <a:pt x="1424" y="4"/>
                    <a:pt x="1416" y="0"/>
                    <a:pt x="141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1793;p53"/>
            <p:cNvSpPr/>
            <p:nvPr/>
          </p:nvSpPr>
          <p:spPr>
            <a:xfrm>
              <a:off x="2135875" y="4111725"/>
              <a:ext cx="850" cy="4200"/>
            </a:xfrm>
            <a:custGeom>
              <a:avLst/>
              <a:gdLst/>
              <a:ahLst/>
              <a:cxnLst/>
              <a:rect l="l" t="t" r="r" b="b"/>
              <a:pathLst>
                <a:path w="34" h="168" extrusionOk="0">
                  <a:moveTo>
                    <a:pt x="0" y="167"/>
                  </a:moveTo>
                  <a:lnTo>
                    <a:pt x="3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1794;p53"/>
            <p:cNvSpPr/>
            <p:nvPr/>
          </p:nvSpPr>
          <p:spPr>
            <a:xfrm>
              <a:off x="1787275" y="4235975"/>
              <a:ext cx="361125" cy="430325"/>
            </a:xfrm>
            <a:custGeom>
              <a:avLst/>
              <a:gdLst/>
              <a:ahLst/>
              <a:cxnLst/>
              <a:rect l="l" t="t" r="r" b="b"/>
              <a:pathLst>
                <a:path w="14445" h="17213" extrusionOk="0">
                  <a:moveTo>
                    <a:pt x="1" y="0"/>
                  </a:moveTo>
                  <a:lnTo>
                    <a:pt x="234" y="4804"/>
                  </a:lnTo>
                  <a:lnTo>
                    <a:pt x="835" y="17213"/>
                  </a:lnTo>
                  <a:lnTo>
                    <a:pt x="13610" y="17213"/>
                  </a:lnTo>
                  <a:lnTo>
                    <a:pt x="14211" y="4804"/>
                  </a:lnTo>
                  <a:lnTo>
                    <a:pt x="14444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1795;p53"/>
            <p:cNvSpPr/>
            <p:nvPr/>
          </p:nvSpPr>
          <p:spPr>
            <a:xfrm>
              <a:off x="1787275" y="4235975"/>
              <a:ext cx="361125" cy="120100"/>
            </a:xfrm>
            <a:custGeom>
              <a:avLst/>
              <a:gdLst/>
              <a:ahLst/>
              <a:cxnLst/>
              <a:rect l="l" t="t" r="r" b="b"/>
              <a:pathLst>
                <a:path w="14445" h="4804" extrusionOk="0">
                  <a:moveTo>
                    <a:pt x="1" y="0"/>
                  </a:moveTo>
                  <a:lnTo>
                    <a:pt x="234" y="4804"/>
                  </a:lnTo>
                  <a:lnTo>
                    <a:pt x="14211" y="4804"/>
                  </a:lnTo>
                  <a:lnTo>
                    <a:pt x="1444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1796;p53"/>
            <p:cNvSpPr/>
            <p:nvPr/>
          </p:nvSpPr>
          <p:spPr>
            <a:xfrm>
              <a:off x="1764775" y="4186775"/>
              <a:ext cx="406150" cy="97600"/>
            </a:xfrm>
            <a:custGeom>
              <a:avLst/>
              <a:gdLst/>
              <a:ahLst/>
              <a:cxnLst/>
              <a:rect l="l" t="t" r="r" b="b"/>
              <a:pathLst>
                <a:path w="16246" h="3904" extrusionOk="0">
                  <a:moveTo>
                    <a:pt x="0" y="0"/>
                  </a:moveTo>
                  <a:lnTo>
                    <a:pt x="0" y="3903"/>
                  </a:lnTo>
                  <a:lnTo>
                    <a:pt x="16245" y="3903"/>
                  </a:lnTo>
                  <a:lnTo>
                    <a:pt x="16245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1797;p53"/>
            <p:cNvSpPr/>
            <p:nvPr/>
          </p:nvSpPr>
          <p:spPr>
            <a:xfrm>
              <a:off x="2045800" y="4666275"/>
              <a:ext cx="55900" cy="50900"/>
            </a:xfrm>
            <a:custGeom>
              <a:avLst/>
              <a:gdLst/>
              <a:ahLst/>
              <a:cxnLst/>
              <a:rect l="l" t="t" r="r" b="b"/>
              <a:pathLst>
                <a:path w="2236" h="2036" extrusionOk="0">
                  <a:moveTo>
                    <a:pt x="0" y="1"/>
                  </a:moveTo>
                  <a:lnTo>
                    <a:pt x="0" y="2036"/>
                  </a:lnTo>
                  <a:lnTo>
                    <a:pt x="2235" y="2036"/>
                  </a:lnTo>
                  <a:lnTo>
                    <a:pt x="2235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1798;p53"/>
            <p:cNvSpPr/>
            <p:nvPr/>
          </p:nvSpPr>
          <p:spPr>
            <a:xfrm>
              <a:off x="2045800" y="4666275"/>
              <a:ext cx="55900" cy="25050"/>
            </a:xfrm>
            <a:custGeom>
              <a:avLst/>
              <a:gdLst/>
              <a:ahLst/>
              <a:cxnLst/>
              <a:rect l="l" t="t" r="r" b="b"/>
              <a:pathLst>
                <a:path w="2236" h="1002" extrusionOk="0">
                  <a:moveTo>
                    <a:pt x="0" y="1"/>
                  </a:moveTo>
                  <a:lnTo>
                    <a:pt x="0" y="1002"/>
                  </a:lnTo>
                  <a:lnTo>
                    <a:pt x="2235" y="1002"/>
                  </a:lnTo>
                  <a:lnTo>
                    <a:pt x="2235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1799;p53"/>
            <p:cNvSpPr/>
            <p:nvPr/>
          </p:nvSpPr>
          <p:spPr>
            <a:xfrm>
              <a:off x="1833975" y="4666275"/>
              <a:ext cx="55900" cy="50900"/>
            </a:xfrm>
            <a:custGeom>
              <a:avLst/>
              <a:gdLst/>
              <a:ahLst/>
              <a:cxnLst/>
              <a:rect l="l" t="t" r="r" b="b"/>
              <a:pathLst>
                <a:path w="2236" h="2036" extrusionOk="0">
                  <a:moveTo>
                    <a:pt x="1" y="1"/>
                  </a:moveTo>
                  <a:lnTo>
                    <a:pt x="1" y="2036"/>
                  </a:lnTo>
                  <a:lnTo>
                    <a:pt x="2236" y="2036"/>
                  </a:lnTo>
                  <a:lnTo>
                    <a:pt x="2236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1800;p53"/>
            <p:cNvSpPr/>
            <p:nvPr/>
          </p:nvSpPr>
          <p:spPr>
            <a:xfrm>
              <a:off x="1833975" y="4666275"/>
              <a:ext cx="55900" cy="25050"/>
            </a:xfrm>
            <a:custGeom>
              <a:avLst/>
              <a:gdLst/>
              <a:ahLst/>
              <a:cxnLst/>
              <a:rect l="l" t="t" r="r" b="b"/>
              <a:pathLst>
                <a:path w="2236" h="1002" extrusionOk="0">
                  <a:moveTo>
                    <a:pt x="1" y="1"/>
                  </a:moveTo>
                  <a:lnTo>
                    <a:pt x="1" y="1002"/>
                  </a:lnTo>
                  <a:lnTo>
                    <a:pt x="2236" y="1002"/>
                  </a:lnTo>
                  <a:lnTo>
                    <a:pt x="2236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1801;p53"/>
            <p:cNvSpPr/>
            <p:nvPr/>
          </p:nvSpPr>
          <p:spPr>
            <a:xfrm>
              <a:off x="4674350" y="1730025"/>
              <a:ext cx="442000" cy="321100"/>
            </a:xfrm>
            <a:custGeom>
              <a:avLst/>
              <a:gdLst/>
              <a:ahLst/>
              <a:cxnLst/>
              <a:rect l="l" t="t" r="r" b="b"/>
              <a:pathLst>
                <a:path w="17680" h="12844" extrusionOk="0">
                  <a:moveTo>
                    <a:pt x="8673" y="0"/>
                  </a:moveTo>
                  <a:cubicBezTo>
                    <a:pt x="3903" y="0"/>
                    <a:pt x="0" y="2869"/>
                    <a:pt x="0" y="6405"/>
                  </a:cubicBezTo>
                  <a:cubicBezTo>
                    <a:pt x="0" y="9974"/>
                    <a:pt x="3870" y="12843"/>
                    <a:pt x="8673" y="12843"/>
                  </a:cubicBezTo>
                  <a:cubicBezTo>
                    <a:pt x="8727" y="12843"/>
                    <a:pt x="8780" y="12844"/>
                    <a:pt x="8834" y="12844"/>
                  </a:cubicBezTo>
                  <a:cubicBezTo>
                    <a:pt x="10913" y="12844"/>
                    <a:pt x="12954" y="12213"/>
                    <a:pt x="14677" y="11075"/>
                  </a:cubicBezTo>
                  <a:lnTo>
                    <a:pt x="17679" y="11842"/>
                  </a:lnTo>
                  <a:lnTo>
                    <a:pt x="16512" y="9207"/>
                  </a:lnTo>
                  <a:cubicBezTo>
                    <a:pt x="17079" y="8406"/>
                    <a:pt x="17379" y="7405"/>
                    <a:pt x="17379" y="6405"/>
                  </a:cubicBezTo>
                  <a:cubicBezTo>
                    <a:pt x="17379" y="2869"/>
                    <a:pt x="13476" y="0"/>
                    <a:pt x="8673" y="0"/>
                  </a:cubicBezTo>
                  <a:close/>
                </a:path>
              </a:pathLst>
            </a:custGeom>
            <a:solidFill>
              <a:srgbClr val="FFF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1802;p53"/>
            <p:cNvSpPr/>
            <p:nvPr/>
          </p:nvSpPr>
          <p:spPr>
            <a:xfrm>
              <a:off x="4666825" y="1725550"/>
              <a:ext cx="452025" cy="329600"/>
            </a:xfrm>
            <a:custGeom>
              <a:avLst/>
              <a:gdLst/>
              <a:ahLst/>
              <a:cxnLst/>
              <a:rect l="l" t="t" r="r" b="b"/>
              <a:pathLst>
                <a:path w="18081" h="13184" extrusionOk="0">
                  <a:moveTo>
                    <a:pt x="17003" y="9069"/>
                  </a:moveTo>
                  <a:lnTo>
                    <a:pt x="17003" y="9069"/>
                  </a:lnTo>
                  <a:cubicBezTo>
                    <a:pt x="16943" y="9165"/>
                    <a:pt x="16880" y="9260"/>
                    <a:pt x="16813" y="9352"/>
                  </a:cubicBezTo>
                  <a:lnTo>
                    <a:pt x="16813" y="9386"/>
                  </a:lnTo>
                  <a:cubicBezTo>
                    <a:pt x="16880" y="9283"/>
                    <a:pt x="16943" y="9177"/>
                    <a:pt x="17003" y="9069"/>
                  </a:cubicBezTo>
                  <a:close/>
                  <a:moveTo>
                    <a:pt x="8983" y="0"/>
                  </a:moveTo>
                  <a:cubicBezTo>
                    <a:pt x="8302" y="0"/>
                    <a:pt x="7618" y="60"/>
                    <a:pt x="6939" y="179"/>
                  </a:cubicBezTo>
                  <a:cubicBezTo>
                    <a:pt x="5038" y="446"/>
                    <a:pt x="3270" y="1313"/>
                    <a:pt x="1869" y="2647"/>
                  </a:cubicBezTo>
                  <a:cubicBezTo>
                    <a:pt x="1135" y="3348"/>
                    <a:pt x="635" y="4182"/>
                    <a:pt x="335" y="5116"/>
                  </a:cubicBezTo>
                  <a:cubicBezTo>
                    <a:pt x="34" y="6050"/>
                    <a:pt x="1" y="7051"/>
                    <a:pt x="301" y="7985"/>
                  </a:cubicBezTo>
                  <a:cubicBezTo>
                    <a:pt x="568" y="8919"/>
                    <a:pt x="1102" y="9786"/>
                    <a:pt x="1802" y="10486"/>
                  </a:cubicBezTo>
                  <a:cubicBezTo>
                    <a:pt x="2469" y="11154"/>
                    <a:pt x="3270" y="11721"/>
                    <a:pt x="4137" y="12154"/>
                  </a:cubicBezTo>
                  <a:cubicBezTo>
                    <a:pt x="5624" y="12840"/>
                    <a:pt x="7258" y="13184"/>
                    <a:pt x="8892" y="13184"/>
                  </a:cubicBezTo>
                  <a:cubicBezTo>
                    <a:pt x="9164" y="13184"/>
                    <a:pt x="9436" y="13174"/>
                    <a:pt x="9708" y="13155"/>
                  </a:cubicBezTo>
                  <a:cubicBezTo>
                    <a:pt x="11599" y="13055"/>
                    <a:pt x="13457" y="12428"/>
                    <a:pt x="15019" y="11338"/>
                  </a:cubicBezTo>
                  <a:lnTo>
                    <a:pt x="15019" y="11338"/>
                  </a:lnTo>
                  <a:lnTo>
                    <a:pt x="17980" y="12054"/>
                  </a:lnTo>
                  <a:lnTo>
                    <a:pt x="18081" y="12088"/>
                  </a:lnTo>
                  <a:lnTo>
                    <a:pt x="18014" y="11988"/>
                  </a:lnTo>
                  <a:lnTo>
                    <a:pt x="18003" y="11965"/>
                  </a:lnTo>
                  <a:lnTo>
                    <a:pt x="18003" y="11965"/>
                  </a:lnTo>
                  <a:lnTo>
                    <a:pt x="18014" y="11954"/>
                  </a:lnTo>
                  <a:lnTo>
                    <a:pt x="17996" y="11949"/>
                  </a:lnTo>
                  <a:lnTo>
                    <a:pt x="17996" y="11949"/>
                  </a:lnTo>
                  <a:lnTo>
                    <a:pt x="16813" y="9386"/>
                  </a:lnTo>
                  <a:lnTo>
                    <a:pt x="17906" y="11925"/>
                  </a:lnTo>
                  <a:lnTo>
                    <a:pt x="15012" y="11154"/>
                  </a:lnTo>
                  <a:lnTo>
                    <a:pt x="14978" y="11154"/>
                  </a:lnTo>
                  <a:lnTo>
                    <a:pt x="14945" y="11187"/>
                  </a:lnTo>
                  <a:cubicBezTo>
                    <a:pt x="13377" y="12188"/>
                    <a:pt x="11576" y="12788"/>
                    <a:pt x="9708" y="12855"/>
                  </a:cubicBezTo>
                  <a:cubicBezTo>
                    <a:pt x="9552" y="12860"/>
                    <a:pt x="9397" y="12863"/>
                    <a:pt x="9241" y="12863"/>
                  </a:cubicBezTo>
                  <a:cubicBezTo>
                    <a:pt x="8464" y="12863"/>
                    <a:pt x="7690" y="12794"/>
                    <a:pt x="6939" y="12655"/>
                  </a:cubicBezTo>
                  <a:cubicBezTo>
                    <a:pt x="6039" y="12488"/>
                    <a:pt x="5138" y="12188"/>
                    <a:pt x="4304" y="11787"/>
                  </a:cubicBezTo>
                  <a:cubicBezTo>
                    <a:pt x="3470" y="11387"/>
                    <a:pt x="2736" y="10853"/>
                    <a:pt x="2102" y="10186"/>
                  </a:cubicBezTo>
                  <a:cubicBezTo>
                    <a:pt x="1435" y="9552"/>
                    <a:pt x="968" y="8752"/>
                    <a:pt x="701" y="7885"/>
                  </a:cubicBezTo>
                  <a:cubicBezTo>
                    <a:pt x="435" y="7017"/>
                    <a:pt x="468" y="6083"/>
                    <a:pt x="735" y="5216"/>
                  </a:cubicBezTo>
                  <a:cubicBezTo>
                    <a:pt x="1035" y="4349"/>
                    <a:pt x="1502" y="3581"/>
                    <a:pt x="2169" y="2948"/>
                  </a:cubicBezTo>
                  <a:cubicBezTo>
                    <a:pt x="3503" y="1647"/>
                    <a:pt x="5205" y="813"/>
                    <a:pt x="7039" y="546"/>
                  </a:cubicBezTo>
                  <a:cubicBezTo>
                    <a:pt x="7735" y="420"/>
                    <a:pt x="8435" y="355"/>
                    <a:pt x="9133" y="355"/>
                  </a:cubicBezTo>
                  <a:cubicBezTo>
                    <a:pt x="10276" y="355"/>
                    <a:pt x="11412" y="527"/>
                    <a:pt x="12510" y="880"/>
                  </a:cubicBezTo>
                  <a:cubicBezTo>
                    <a:pt x="14311" y="1413"/>
                    <a:pt x="15879" y="2547"/>
                    <a:pt x="16913" y="4115"/>
                  </a:cubicBezTo>
                  <a:cubicBezTo>
                    <a:pt x="17413" y="4882"/>
                    <a:pt x="17647" y="5816"/>
                    <a:pt x="17647" y="6750"/>
                  </a:cubicBezTo>
                  <a:cubicBezTo>
                    <a:pt x="17618" y="7559"/>
                    <a:pt x="17389" y="8368"/>
                    <a:pt x="17003" y="9069"/>
                  </a:cubicBezTo>
                  <a:lnTo>
                    <a:pt x="17003" y="9069"/>
                  </a:lnTo>
                  <a:cubicBezTo>
                    <a:pt x="17955" y="7534"/>
                    <a:pt x="17988" y="5551"/>
                    <a:pt x="17046" y="3982"/>
                  </a:cubicBezTo>
                  <a:cubicBezTo>
                    <a:pt x="16546" y="3148"/>
                    <a:pt x="15912" y="2447"/>
                    <a:pt x="15145" y="1880"/>
                  </a:cubicBezTo>
                  <a:cubicBezTo>
                    <a:pt x="14345" y="1347"/>
                    <a:pt x="13511" y="880"/>
                    <a:pt x="12610" y="579"/>
                  </a:cubicBezTo>
                  <a:cubicBezTo>
                    <a:pt x="11431" y="193"/>
                    <a:pt x="10210" y="0"/>
                    <a:pt x="898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1803;p53"/>
            <p:cNvSpPr/>
            <p:nvPr/>
          </p:nvSpPr>
          <p:spPr>
            <a:xfrm>
              <a:off x="4761075" y="1867600"/>
              <a:ext cx="52550" cy="45050"/>
            </a:xfrm>
            <a:custGeom>
              <a:avLst/>
              <a:gdLst/>
              <a:ahLst/>
              <a:cxnLst/>
              <a:rect l="l" t="t" r="r" b="b"/>
              <a:pathLst>
                <a:path w="2102" h="1802" extrusionOk="0">
                  <a:moveTo>
                    <a:pt x="1201" y="1"/>
                  </a:moveTo>
                  <a:cubicBezTo>
                    <a:pt x="401" y="1"/>
                    <a:pt x="0" y="968"/>
                    <a:pt x="567" y="1535"/>
                  </a:cubicBezTo>
                  <a:cubicBezTo>
                    <a:pt x="751" y="1719"/>
                    <a:pt x="977" y="1801"/>
                    <a:pt x="1198" y="1801"/>
                  </a:cubicBezTo>
                  <a:cubicBezTo>
                    <a:pt x="1660" y="1801"/>
                    <a:pt x="2102" y="1443"/>
                    <a:pt x="2102" y="902"/>
                  </a:cubicBezTo>
                  <a:cubicBezTo>
                    <a:pt x="2102" y="401"/>
                    <a:pt x="1702" y="1"/>
                    <a:pt x="12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1804;p53"/>
            <p:cNvSpPr/>
            <p:nvPr/>
          </p:nvSpPr>
          <p:spPr>
            <a:xfrm>
              <a:off x="4861150" y="1867600"/>
              <a:ext cx="52550" cy="45050"/>
            </a:xfrm>
            <a:custGeom>
              <a:avLst/>
              <a:gdLst/>
              <a:ahLst/>
              <a:cxnLst/>
              <a:rect l="l" t="t" r="r" b="b"/>
              <a:pathLst>
                <a:path w="2102" h="1802" extrusionOk="0">
                  <a:moveTo>
                    <a:pt x="1201" y="1"/>
                  </a:moveTo>
                  <a:cubicBezTo>
                    <a:pt x="400" y="1"/>
                    <a:pt x="0" y="968"/>
                    <a:pt x="567" y="1535"/>
                  </a:cubicBezTo>
                  <a:cubicBezTo>
                    <a:pt x="751" y="1719"/>
                    <a:pt x="977" y="1801"/>
                    <a:pt x="1198" y="1801"/>
                  </a:cubicBezTo>
                  <a:cubicBezTo>
                    <a:pt x="1659" y="1801"/>
                    <a:pt x="2102" y="1443"/>
                    <a:pt x="2102" y="902"/>
                  </a:cubicBezTo>
                  <a:cubicBezTo>
                    <a:pt x="2102" y="401"/>
                    <a:pt x="1701" y="1"/>
                    <a:pt x="12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1805;p53"/>
            <p:cNvSpPr/>
            <p:nvPr/>
          </p:nvSpPr>
          <p:spPr>
            <a:xfrm>
              <a:off x="4962050" y="1867600"/>
              <a:ext cx="52550" cy="45050"/>
            </a:xfrm>
            <a:custGeom>
              <a:avLst/>
              <a:gdLst/>
              <a:ahLst/>
              <a:cxnLst/>
              <a:rect l="l" t="t" r="r" b="b"/>
              <a:pathLst>
                <a:path w="2102" h="1802" extrusionOk="0">
                  <a:moveTo>
                    <a:pt x="1201" y="1"/>
                  </a:moveTo>
                  <a:cubicBezTo>
                    <a:pt x="401" y="1"/>
                    <a:pt x="0" y="968"/>
                    <a:pt x="567" y="1535"/>
                  </a:cubicBezTo>
                  <a:cubicBezTo>
                    <a:pt x="751" y="1719"/>
                    <a:pt x="977" y="1801"/>
                    <a:pt x="1198" y="1801"/>
                  </a:cubicBezTo>
                  <a:cubicBezTo>
                    <a:pt x="1660" y="1801"/>
                    <a:pt x="2102" y="1443"/>
                    <a:pt x="2102" y="902"/>
                  </a:cubicBezTo>
                  <a:cubicBezTo>
                    <a:pt x="2102" y="401"/>
                    <a:pt x="1702" y="1"/>
                    <a:pt x="12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39"/>
          <p:cNvSpPr txBox="1">
            <a:spLocks noGrp="1"/>
          </p:cNvSpPr>
          <p:nvPr>
            <p:ph type="title"/>
          </p:nvPr>
        </p:nvSpPr>
        <p:spPr>
          <a:xfrm>
            <a:off x="442800" y="285750"/>
            <a:ext cx="7786800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sz="2800" dirty="0" smtClean="0"/>
              <a:t>d. </a:t>
            </a:r>
            <a:r>
              <a:rPr lang="en-US" altLang="en-US" sz="2800" dirty="0" err="1"/>
              <a:t>Jarak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spasi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jenis</a:t>
            </a:r>
            <a:r>
              <a:rPr lang="en-US" altLang="en-US" sz="2800" dirty="0"/>
              <a:t> &amp; </a:t>
            </a:r>
            <a:r>
              <a:rPr lang="en-US" altLang="en-US" sz="2800" dirty="0" err="1"/>
              <a:t>ukuran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huruf</a:t>
            </a:r>
            <a:r>
              <a:rPr lang="en-US" altLang="en-US" sz="2800" dirty="0"/>
              <a:t>, kata </a:t>
            </a:r>
            <a:r>
              <a:rPr lang="en-US" altLang="en-US" sz="2800" dirty="0" err="1"/>
              <a:t>penyambung</a:t>
            </a:r>
            <a:r>
              <a:rPr lang="en-US" altLang="en-US" sz="2800" dirty="0"/>
              <a:t/>
            </a:r>
            <a:br>
              <a:rPr lang="en-US" altLang="en-US" sz="2800" dirty="0"/>
            </a:br>
            <a:r>
              <a:rPr lang="en" sz="2800" dirty="0" smtClean="0"/>
              <a:t>Features </a:t>
            </a:r>
            <a:r>
              <a:rPr lang="en" sz="2800" dirty="0"/>
              <a:t>of the topic</a:t>
            </a:r>
            <a:endParaRPr sz="2800" dirty="0"/>
          </a:p>
        </p:txBody>
      </p:sp>
      <p:sp>
        <p:nvSpPr>
          <p:cNvPr id="884" name="Google Shape;884;p39"/>
          <p:cNvSpPr txBox="1">
            <a:spLocks noGrp="1"/>
          </p:cNvSpPr>
          <p:nvPr>
            <p:ph type="body" idx="1"/>
          </p:nvPr>
        </p:nvSpPr>
        <p:spPr>
          <a:xfrm>
            <a:off x="609600" y="3518850"/>
            <a:ext cx="3837872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altLang="en-US" dirty="0"/>
              <a:t>KOP </a:t>
            </a:r>
            <a:r>
              <a:rPr lang="en-US" altLang="en-US" dirty="0" err="1"/>
              <a:t>surat</a:t>
            </a:r>
            <a:r>
              <a:rPr lang="en-US" altLang="en-US" dirty="0"/>
              <a:t> -&gt; </a:t>
            </a:r>
            <a:r>
              <a:rPr lang="en-US" altLang="en-US" b="1" dirty="0"/>
              <a:t>Tahoma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menyesuaikan</a:t>
            </a:r>
            <a:r>
              <a:rPr lang="en-US" altLang="en-US" dirty="0"/>
              <a:t> </a:t>
            </a:r>
            <a:r>
              <a:rPr lang="en-US" altLang="en-US" dirty="0" err="1"/>
              <a:t>ukuran</a:t>
            </a:r>
            <a:r>
              <a:rPr lang="en-US" altLang="en-US" dirty="0"/>
              <a:t> 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huruf</a:t>
            </a:r>
            <a:endParaRPr lang="en-US" altLang="en-US" dirty="0" smtClean="0"/>
          </a:p>
          <a:p>
            <a:r>
              <a:rPr lang="en-US" altLang="en-US" dirty="0" smtClean="0"/>
              <a:t>Surat </a:t>
            </a:r>
            <a:r>
              <a:rPr lang="en-US" altLang="en-US" dirty="0" err="1"/>
              <a:t>perintah</a:t>
            </a:r>
            <a:r>
              <a:rPr lang="en-US" altLang="en-US" dirty="0"/>
              <a:t> / </a:t>
            </a:r>
            <a:r>
              <a:rPr lang="en-US" altLang="en-US" dirty="0" err="1"/>
              <a:t>tugas</a:t>
            </a:r>
            <a:r>
              <a:rPr lang="en-US" altLang="en-US" dirty="0"/>
              <a:t> -&gt; </a:t>
            </a:r>
            <a:r>
              <a:rPr lang="en-US" altLang="en-US" b="1" dirty="0"/>
              <a:t>Bookman Old Style </a:t>
            </a:r>
            <a:r>
              <a:rPr lang="en-US" altLang="en-US" dirty="0"/>
              <a:t>(</a:t>
            </a:r>
            <a:r>
              <a:rPr lang="en-US" altLang="en-US" dirty="0" smtClean="0"/>
              <a:t>12)</a:t>
            </a:r>
          </a:p>
          <a:p>
            <a:r>
              <a:rPr lang="en-US" altLang="en-US" dirty="0" err="1" smtClean="0"/>
              <a:t>Naskah</a:t>
            </a:r>
            <a:r>
              <a:rPr lang="en-US" altLang="en-US" dirty="0" smtClean="0"/>
              <a:t> </a:t>
            </a:r>
            <a:r>
              <a:rPr lang="en-US" altLang="en-US" dirty="0" err="1"/>
              <a:t>dinas</a:t>
            </a:r>
            <a:r>
              <a:rPr lang="en-US" altLang="en-US" dirty="0"/>
              <a:t> </a:t>
            </a:r>
            <a:r>
              <a:rPr lang="en-US" altLang="en-US" dirty="0" err="1"/>
              <a:t>lainnya</a:t>
            </a:r>
            <a:r>
              <a:rPr lang="en-US" altLang="en-US" dirty="0"/>
              <a:t> </a:t>
            </a:r>
            <a:r>
              <a:rPr lang="en-US" altLang="en-US" dirty="0" err="1"/>
              <a:t>menggunakan</a:t>
            </a:r>
            <a:r>
              <a:rPr lang="en-US" altLang="en-US" dirty="0"/>
              <a:t> </a:t>
            </a:r>
            <a:r>
              <a:rPr lang="en-US" altLang="en-US" b="1" dirty="0"/>
              <a:t>Arial </a:t>
            </a:r>
            <a:r>
              <a:rPr lang="en-US" altLang="en-US" dirty="0"/>
              <a:t>(12)</a:t>
            </a:r>
            <a:endParaRPr lang="en-US" altLang="en-US" dirty="0"/>
          </a:p>
        </p:txBody>
      </p:sp>
      <p:sp>
        <p:nvSpPr>
          <p:cNvPr id="885" name="Google Shape;885;p39"/>
          <p:cNvSpPr txBox="1">
            <a:spLocks noGrp="1"/>
          </p:cNvSpPr>
          <p:nvPr>
            <p:ph type="subTitle" idx="2"/>
          </p:nvPr>
        </p:nvSpPr>
        <p:spPr>
          <a:xfrm>
            <a:off x="609600" y="2783400"/>
            <a:ext cx="2818500" cy="3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altLang="en-US" dirty="0" err="1"/>
              <a:t>Jenis</a:t>
            </a:r>
            <a:r>
              <a:rPr lang="en-US" altLang="en-US" dirty="0"/>
              <a:t> &amp; </a:t>
            </a:r>
            <a:r>
              <a:rPr lang="en-US" altLang="en-US" dirty="0" err="1"/>
              <a:t>ukuran</a:t>
            </a:r>
            <a:r>
              <a:rPr lang="en-US" altLang="en-US" dirty="0"/>
              <a:t> </a:t>
            </a:r>
            <a:r>
              <a:rPr lang="en-US" altLang="en-US" dirty="0" err="1" smtClean="0"/>
              <a:t>huruf</a:t>
            </a:r>
            <a:endParaRPr dirty="0"/>
          </a:p>
        </p:txBody>
      </p:sp>
      <p:sp>
        <p:nvSpPr>
          <p:cNvPr id="886" name="Google Shape;886;p39"/>
          <p:cNvSpPr txBox="1">
            <a:spLocks noGrp="1"/>
          </p:cNvSpPr>
          <p:nvPr>
            <p:ph type="body" idx="3"/>
          </p:nvPr>
        </p:nvSpPr>
        <p:spPr>
          <a:xfrm>
            <a:off x="609600" y="1990950"/>
            <a:ext cx="28185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altLang="en-US" dirty="0" smtClean="0"/>
              <a:t>2 </a:t>
            </a:r>
            <a:r>
              <a:rPr lang="en-US" altLang="en-US" dirty="0" err="1"/>
              <a:t>baris</a:t>
            </a:r>
            <a:r>
              <a:rPr lang="en-US" altLang="en-US" dirty="0"/>
              <a:t> -&gt; </a:t>
            </a:r>
            <a:r>
              <a:rPr lang="en-US" altLang="en-US" dirty="0" err="1"/>
              <a:t>judul</a:t>
            </a:r>
            <a:r>
              <a:rPr lang="en-US" altLang="en-US" dirty="0"/>
              <a:t> 1 </a:t>
            </a:r>
            <a:r>
              <a:rPr lang="en-US" altLang="en-US" dirty="0" err="1" smtClean="0"/>
              <a:t>baris</a:t>
            </a:r>
            <a:endParaRPr lang="en-US" altLang="en-US" dirty="0" smtClean="0"/>
          </a:p>
          <a:p>
            <a:r>
              <a:rPr lang="en-US" altLang="en-US" dirty="0" smtClean="0"/>
              <a:t>1 </a:t>
            </a:r>
            <a:r>
              <a:rPr lang="en-US" altLang="en-US" dirty="0" err="1"/>
              <a:t>baris</a:t>
            </a:r>
            <a:r>
              <a:rPr lang="en-US" altLang="en-US" dirty="0"/>
              <a:t> -&gt; </a:t>
            </a:r>
            <a:r>
              <a:rPr lang="en-US" altLang="en-US" dirty="0" err="1"/>
              <a:t>judul</a:t>
            </a:r>
            <a:r>
              <a:rPr lang="en-US" altLang="en-US" dirty="0"/>
              <a:t>  2 </a:t>
            </a:r>
            <a:r>
              <a:rPr lang="en-US" altLang="en-US" dirty="0" err="1"/>
              <a:t>baris</a:t>
            </a:r>
            <a:endParaRPr lang="en-US" altLang="en-US" dirty="0"/>
          </a:p>
        </p:txBody>
      </p:sp>
      <p:sp>
        <p:nvSpPr>
          <p:cNvPr id="887" name="Google Shape;887;p39"/>
          <p:cNvSpPr txBox="1">
            <a:spLocks noGrp="1"/>
          </p:cNvSpPr>
          <p:nvPr>
            <p:ph type="subTitle" idx="4"/>
          </p:nvPr>
        </p:nvSpPr>
        <p:spPr>
          <a:xfrm>
            <a:off x="609600" y="1657350"/>
            <a:ext cx="2818500" cy="3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dirty="0" err="1"/>
              <a:t>Spasi</a:t>
            </a:r>
            <a:r>
              <a:rPr lang="en-US" dirty="0"/>
              <a:t>: </a:t>
            </a:r>
            <a:r>
              <a:rPr lang="en-US" dirty="0" err="1"/>
              <a:t>judul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isi</a:t>
            </a:r>
            <a:endParaRPr dirty="0"/>
          </a:p>
        </p:txBody>
      </p:sp>
      <p:sp>
        <p:nvSpPr>
          <p:cNvPr id="891" name="Google Shape;891;p39"/>
          <p:cNvSpPr txBox="1">
            <a:spLocks noGrp="1"/>
          </p:cNvSpPr>
          <p:nvPr>
            <p:ph type="subTitle" idx="8"/>
          </p:nvPr>
        </p:nvSpPr>
        <p:spPr>
          <a:xfrm>
            <a:off x="5639700" y="1276350"/>
            <a:ext cx="2818500" cy="3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altLang="en-US" dirty="0"/>
              <a:t>Kata </a:t>
            </a:r>
            <a:r>
              <a:rPr lang="en-US" altLang="en-US" dirty="0" err="1"/>
              <a:t>penyambung</a:t>
            </a:r>
            <a:endParaRPr lang="en-US" altLang="en-US" dirty="0"/>
          </a:p>
        </p:txBody>
      </p:sp>
      <p:sp>
        <p:nvSpPr>
          <p:cNvPr id="892" name="Google Shape;892;p39"/>
          <p:cNvSpPr/>
          <p:nvPr/>
        </p:nvSpPr>
        <p:spPr>
          <a:xfrm>
            <a:off x="0" y="1172875"/>
            <a:ext cx="3457500" cy="13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39"/>
          <p:cNvSpPr/>
          <p:nvPr/>
        </p:nvSpPr>
        <p:spPr>
          <a:xfrm rot="-5400000">
            <a:off x="6931475" y="-1098150"/>
            <a:ext cx="418500" cy="2614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4" name="Google Shape;894;p39"/>
          <p:cNvGrpSpPr/>
          <p:nvPr/>
        </p:nvGrpSpPr>
        <p:grpSpPr>
          <a:xfrm>
            <a:off x="3960008" y="1352550"/>
            <a:ext cx="1069192" cy="2173759"/>
            <a:chOff x="2903900" y="1160025"/>
            <a:chExt cx="1785375" cy="3623600"/>
          </a:xfrm>
        </p:grpSpPr>
        <p:sp>
          <p:nvSpPr>
            <p:cNvPr id="895" name="Google Shape;895;p39"/>
            <p:cNvSpPr/>
            <p:nvPr/>
          </p:nvSpPr>
          <p:spPr>
            <a:xfrm>
              <a:off x="2903900" y="4115050"/>
              <a:ext cx="739725" cy="661625"/>
            </a:xfrm>
            <a:custGeom>
              <a:avLst/>
              <a:gdLst/>
              <a:ahLst/>
              <a:cxnLst/>
              <a:rect l="l" t="t" r="r" b="b"/>
              <a:pathLst>
                <a:path w="29589" h="26465" extrusionOk="0">
                  <a:moveTo>
                    <a:pt x="28355" y="1"/>
                  </a:moveTo>
                  <a:lnTo>
                    <a:pt x="10875" y="167"/>
                  </a:lnTo>
                  <a:lnTo>
                    <a:pt x="12610" y="13577"/>
                  </a:lnTo>
                  <a:lnTo>
                    <a:pt x="12610" y="14111"/>
                  </a:lnTo>
                  <a:lnTo>
                    <a:pt x="12710" y="16879"/>
                  </a:lnTo>
                  <a:lnTo>
                    <a:pt x="12710" y="17180"/>
                  </a:lnTo>
                  <a:cubicBezTo>
                    <a:pt x="12710" y="17180"/>
                    <a:pt x="2770" y="21750"/>
                    <a:pt x="1769" y="22584"/>
                  </a:cubicBezTo>
                  <a:cubicBezTo>
                    <a:pt x="735" y="23417"/>
                    <a:pt x="1" y="26053"/>
                    <a:pt x="935" y="26353"/>
                  </a:cubicBezTo>
                  <a:cubicBezTo>
                    <a:pt x="1164" y="26429"/>
                    <a:pt x="3016" y="26464"/>
                    <a:pt x="5671" y="26464"/>
                  </a:cubicBezTo>
                  <a:cubicBezTo>
                    <a:pt x="13475" y="26464"/>
                    <a:pt x="28208" y="26159"/>
                    <a:pt x="28955" y="25686"/>
                  </a:cubicBezTo>
                  <a:cubicBezTo>
                    <a:pt x="29322" y="25419"/>
                    <a:pt x="29489" y="21616"/>
                    <a:pt x="29555" y="17013"/>
                  </a:cubicBezTo>
                  <a:lnTo>
                    <a:pt x="29555" y="16879"/>
                  </a:lnTo>
                  <a:cubicBezTo>
                    <a:pt x="29555" y="15912"/>
                    <a:pt x="29589" y="14945"/>
                    <a:pt x="29589" y="13944"/>
                  </a:cubicBezTo>
                  <a:lnTo>
                    <a:pt x="29589" y="13544"/>
                  </a:lnTo>
                  <a:lnTo>
                    <a:pt x="28355" y="1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9"/>
            <p:cNvSpPr/>
            <p:nvPr/>
          </p:nvSpPr>
          <p:spPr>
            <a:xfrm>
              <a:off x="2903900" y="4453625"/>
              <a:ext cx="739725" cy="323050"/>
            </a:xfrm>
            <a:custGeom>
              <a:avLst/>
              <a:gdLst/>
              <a:ahLst/>
              <a:cxnLst/>
              <a:rect l="l" t="t" r="r" b="b"/>
              <a:pathLst>
                <a:path w="29589" h="12922" extrusionOk="0">
                  <a:moveTo>
                    <a:pt x="29589" y="1"/>
                  </a:moveTo>
                  <a:lnTo>
                    <a:pt x="12577" y="34"/>
                  </a:lnTo>
                  <a:lnTo>
                    <a:pt x="12577" y="568"/>
                  </a:lnTo>
                  <a:lnTo>
                    <a:pt x="12677" y="3336"/>
                  </a:lnTo>
                  <a:lnTo>
                    <a:pt x="12677" y="3637"/>
                  </a:lnTo>
                  <a:cubicBezTo>
                    <a:pt x="12677" y="3637"/>
                    <a:pt x="2736" y="8207"/>
                    <a:pt x="1736" y="9041"/>
                  </a:cubicBezTo>
                  <a:cubicBezTo>
                    <a:pt x="735" y="9874"/>
                    <a:pt x="1" y="12510"/>
                    <a:pt x="935" y="12810"/>
                  </a:cubicBezTo>
                  <a:cubicBezTo>
                    <a:pt x="1164" y="12886"/>
                    <a:pt x="3016" y="12921"/>
                    <a:pt x="5671" y="12921"/>
                  </a:cubicBezTo>
                  <a:cubicBezTo>
                    <a:pt x="13475" y="12921"/>
                    <a:pt x="28208" y="12616"/>
                    <a:pt x="28955" y="12143"/>
                  </a:cubicBezTo>
                  <a:cubicBezTo>
                    <a:pt x="29322" y="11876"/>
                    <a:pt x="29489" y="8073"/>
                    <a:pt x="29555" y="3470"/>
                  </a:cubicBezTo>
                  <a:lnTo>
                    <a:pt x="29555" y="3336"/>
                  </a:lnTo>
                  <a:cubicBezTo>
                    <a:pt x="29555" y="2369"/>
                    <a:pt x="29589" y="1402"/>
                    <a:pt x="29589" y="401"/>
                  </a:cubicBezTo>
                  <a:lnTo>
                    <a:pt x="29589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9"/>
            <p:cNvSpPr/>
            <p:nvPr/>
          </p:nvSpPr>
          <p:spPr>
            <a:xfrm>
              <a:off x="2903900" y="4537025"/>
              <a:ext cx="738900" cy="239675"/>
            </a:xfrm>
            <a:custGeom>
              <a:avLst/>
              <a:gdLst/>
              <a:ahLst/>
              <a:cxnLst/>
              <a:rect l="l" t="t" r="r" b="b"/>
              <a:pathLst>
                <a:path w="29556" h="9587" extrusionOk="0">
                  <a:moveTo>
                    <a:pt x="29555" y="0"/>
                  </a:moveTo>
                  <a:lnTo>
                    <a:pt x="12710" y="34"/>
                  </a:lnTo>
                  <a:lnTo>
                    <a:pt x="12710" y="301"/>
                  </a:lnTo>
                  <a:cubicBezTo>
                    <a:pt x="12710" y="301"/>
                    <a:pt x="2770" y="4904"/>
                    <a:pt x="1769" y="5738"/>
                  </a:cubicBezTo>
                  <a:cubicBezTo>
                    <a:pt x="768" y="6572"/>
                    <a:pt x="1" y="9174"/>
                    <a:pt x="935" y="9474"/>
                  </a:cubicBezTo>
                  <a:cubicBezTo>
                    <a:pt x="1156" y="9553"/>
                    <a:pt x="2851" y="9587"/>
                    <a:pt x="5309" y="9587"/>
                  </a:cubicBezTo>
                  <a:cubicBezTo>
                    <a:pt x="8055" y="9587"/>
                    <a:pt x="11752" y="9544"/>
                    <a:pt x="15412" y="9474"/>
                  </a:cubicBezTo>
                  <a:cubicBezTo>
                    <a:pt x="16813" y="9441"/>
                    <a:pt x="18214" y="9407"/>
                    <a:pt x="19515" y="9374"/>
                  </a:cubicBezTo>
                  <a:cubicBezTo>
                    <a:pt x="24485" y="9240"/>
                    <a:pt x="28555" y="9040"/>
                    <a:pt x="28955" y="8807"/>
                  </a:cubicBezTo>
                  <a:cubicBezTo>
                    <a:pt x="29322" y="8540"/>
                    <a:pt x="29489" y="4871"/>
                    <a:pt x="29555" y="334"/>
                  </a:cubicBezTo>
                  <a:lnTo>
                    <a:pt x="29555" y="134"/>
                  </a:lnTo>
                  <a:lnTo>
                    <a:pt x="29555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9"/>
            <p:cNvSpPr/>
            <p:nvPr/>
          </p:nvSpPr>
          <p:spPr>
            <a:xfrm>
              <a:off x="2931425" y="4740850"/>
              <a:ext cx="667175" cy="10175"/>
            </a:xfrm>
            <a:custGeom>
              <a:avLst/>
              <a:gdLst/>
              <a:ahLst/>
              <a:cxnLst/>
              <a:rect l="l" t="t" r="r" b="b"/>
              <a:pathLst>
                <a:path w="26687" h="407" extrusionOk="0">
                  <a:moveTo>
                    <a:pt x="22014" y="1"/>
                  </a:moveTo>
                  <a:cubicBezTo>
                    <a:pt x="15023" y="1"/>
                    <a:pt x="3523" y="191"/>
                    <a:pt x="101" y="320"/>
                  </a:cubicBezTo>
                  <a:cubicBezTo>
                    <a:pt x="1" y="320"/>
                    <a:pt x="1" y="387"/>
                    <a:pt x="101" y="387"/>
                  </a:cubicBezTo>
                  <a:cubicBezTo>
                    <a:pt x="981" y="400"/>
                    <a:pt x="2397" y="407"/>
                    <a:pt x="4133" y="407"/>
                  </a:cubicBezTo>
                  <a:cubicBezTo>
                    <a:pt x="11078" y="407"/>
                    <a:pt x="23151" y="300"/>
                    <a:pt x="26620" y="87"/>
                  </a:cubicBezTo>
                  <a:cubicBezTo>
                    <a:pt x="26686" y="87"/>
                    <a:pt x="26686" y="53"/>
                    <a:pt x="26620" y="53"/>
                  </a:cubicBezTo>
                  <a:cubicBezTo>
                    <a:pt x="25653" y="16"/>
                    <a:pt x="24019" y="1"/>
                    <a:pt x="2201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9"/>
            <p:cNvSpPr/>
            <p:nvPr/>
          </p:nvSpPr>
          <p:spPr>
            <a:xfrm>
              <a:off x="3171600" y="4535700"/>
              <a:ext cx="134125" cy="34100"/>
            </a:xfrm>
            <a:custGeom>
              <a:avLst/>
              <a:gdLst/>
              <a:ahLst/>
              <a:cxnLst/>
              <a:rect l="l" t="t" r="r" b="b"/>
              <a:pathLst>
                <a:path w="5365" h="1364" extrusionOk="0">
                  <a:moveTo>
                    <a:pt x="1608" y="1"/>
                  </a:moveTo>
                  <a:cubicBezTo>
                    <a:pt x="1105" y="1"/>
                    <a:pt x="606" y="54"/>
                    <a:pt x="134" y="154"/>
                  </a:cubicBezTo>
                  <a:cubicBezTo>
                    <a:pt x="1" y="187"/>
                    <a:pt x="34" y="354"/>
                    <a:pt x="134" y="354"/>
                  </a:cubicBezTo>
                  <a:cubicBezTo>
                    <a:pt x="1869" y="520"/>
                    <a:pt x="3603" y="854"/>
                    <a:pt x="5238" y="1354"/>
                  </a:cubicBezTo>
                  <a:cubicBezTo>
                    <a:pt x="5256" y="1360"/>
                    <a:pt x="5272" y="1363"/>
                    <a:pt x="5286" y="1363"/>
                  </a:cubicBezTo>
                  <a:cubicBezTo>
                    <a:pt x="5348" y="1363"/>
                    <a:pt x="5365" y="1309"/>
                    <a:pt x="5338" y="1254"/>
                  </a:cubicBezTo>
                  <a:cubicBezTo>
                    <a:pt x="4342" y="380"/>
                    <a:pt x="2957" y="1"/>
                    <a:pt x="160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9"/>
            <p:cNvSpPr/>
            <p:nvPr/>
          </p:nvSpPr>
          <p:spPr>
            <a:xfrm>
              <a:off x="3139925" y="4555250"/>
              <a:ext cx="134800" cy="33725"/>
            </a:xfrm>
            <a:custGeom>
              <a:avLst/>
              <a:gdLst/>
              <a:ahLst/>
              <a:cxnLst/>
              <a:rect l="l" t="t" r="r" b="b"/>
              <a:pathLst>
                <a:path w="5392" h="1349" extrusionOk="0">
                  <a:moveTo>
                    <a:pt x="1622" y="0"/>
                  </a:moveTo>
                  <a:cubicBezTo>
                    <a:pt x="1125" y="0"/>
                    <a:pt x="633" y="49"/>
                    <a:pt x="167" y="139"/>
                  </a:cubicBezTo>
                  <a:cubicBezTo>
                    <a:pt x="0" y="139"/>
                    <a:pt x="33" y="372"/>
                    <a:pt x="167" y="372"/>
                  </a:cubicBezTo>
                  <a:cubicBezTo>
                    <a:pt x="1901" y="506"/>
                    <a:pt x="3603" y="839"/>
                    <a:pt x="5270" y="1340"/>
                  </a:cubicBezTo>
                  <a:cubicBezTo>
                    <a:pt x="5283" y="1346"/>
                    <a:pt x="5295" y="1348"/>
                    <a:pt x="5306" y="1348"/>
                  </a:cubicBezTo>
                  <a:cubicBezTo>
                    <a:pt x="5357" y="1348"/>
                    <a:pt x="5392" y="1294"/>
                    <a:pt x="5337" y="1240"/>
                  </a:cubicBezTo>
                  <a:cubicBezTo>
                    <a:pt x="4361" y="361"/>
                    <a:pt x="2975" y="0"/>
                    <a:pt x="162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9"/>
            <p:cNvSpPr/>
            <p:nvPr/>
          </p:nvSpPr>
          <p:spPr>
            <a:xfrm>
              <a:off x="3109050" y="4574425"/>
              <a:ext cx="134825" cy="33725"/>
            </a:xfrm>
            <a:custGeom>
              <a:avLst/>
              <a:gdLst/>
              <a:ahLst/>
              <a:cxnLst/>
              <a:rect l="l" t="t" r="r" b="b"/>
              <a:pathLst>
                <a:path w="5393" h="1349" extrusionOk="0">
                  <a:moveTo>
                    <a:pt x="1609" y="1"/>
                  </a:moveTo>
                  <a:cubicBezTo>
                    <a:pt x="1113" y="1"/>
                    <a:pt x="625" y="49"/>
                    <a:pt x="168" y="139"/>
                  </a:cubicBezTo>
                  <a:cubicBezTo>
                    <a:pt x="1" y="139"/>
                    <a:pt x="34" y="372"/>
                    <a:pt x="168" y="372"/>
                  </a:cubicBezTo>
                  <a:cubicBezTo>
                    <a:pt x="1902" y="506"/>
                    <a:pt x="3603" y="839"/>
                    <a:pt x="5271" y="1340"/>
                  </a:cubicBezTo>
                  <a:cubicBezTo>
                    <a:pt x="5283" y="1346"/>
                    <a:pt x="5296" y="1349"/>
                    <a:pt x="5307" y="1349"/>
                  </a:cubicBezTo>
                  <a:cubicBezTo>
                    <a:pt x="5358" y="1349"/>
                    <a:pt x="5392" y="1294"/>
                    <a:pt x="5338" y="1240"/>
                  </a:cubicBezTo>
                  <a:cubicBezTo>
                    <a:pt x="4362" y="361"/>
                    <a:pt x="2958" y="1"/>
                    <a:pt x="160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9"/>
            <p:cNvSpPr/>
            <p:nvPr/>
          </p:nvSpPr>
          <p:spPr>
            <a:xfrm>
              <a:off x="3289175" y="4537025"/>
              <a:ext cx="353625" cy="236850"/>
            </a:xfrm>
            <a:custGeom>
              <a:avLst/>
              <a:gdLst/>
              <a:ahLst/>
              <a:cxnLst/>
              <a:rect l="l" t="t" r="r" b="b"/>
              <a:pathLst>
                <a:path w="14145" h="9474" extrusionOk="0">
                  <a:moveTo>
                    <a:pt x="14144" y="0"/>
                  </a:moveTo>
                  <a:cubicBezTo>
                    <a:pt x="11843" y="1602"/>
                    <a:pt x="3704" y="7005"/>
                    <a:pt x="1" y="9474"/>
                  </a:cubicBezTo>
                  <a:cubicBezTo>
                    <a:pt x="1402" y="9441"/>
                    <a:pt x="2803" y="9407"/>
                    <a:pt x="4104" y="9374"/>
                  </a:cubicBezTo>
                  <a:cubicBezTo>
                    <a:pt x="9074" y="9240"/>
                    <a:pt x="13144" y="9040"/>
                    <a:pt x="13544" y="8807"/>
                  </a:cubicBezTo>
                  <a:cubicBezTo>
                    <a:pt x="13911" y="8540"/>
                    <a:pt x="14078" y="4837"/>
                    <a:pt x="14144" y="334"/>
                  </a:cubicBezTo>
                  <a:lnTo>
                    <a:pt x="14144" y="134"/>
                  </a:lnTo>
                  <a:lnTo>
                    <a:pt x="14144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9"/>
            <p:cNvSpPr/>
            <p:nvPr/>
          </p:nvSpPr>
          <p:spPr>
            <a:xfrm>
              <a:off x="3117400" y="2234550"/>
              <a:ext cx="758900" cy="2304175"/>
            </a:xfrm>
            <a:custGeom>
              <a:avLst/>
              <a:gdLst/>
              <a:ahLst/>
              <a:cxnLst/>
              <a:rect l="l" t="t" r="r" b="b"/>
              <a:pathLst>
                <a:path w="30356" h="92167" extrusionOk="0">
                  <a:moveTo>
                    <a:pt x="14411" y="0"/>
                  </a:moveTo>
                  <a:cubicBezTo>
                    <a:pt x="14411" y="0"/>
                    <a:pt x="12576" y="5871"/>
                    <a:pt x="10208" y="13543"/>
                  </a:cubicBezTo>
                  <a:cubicBezTo>
                    <a:pt x="6405" y="25985"/>
                    <a:pt x="1301" y="43164"/>
                    <a:pt x="801" y="47334"/>
                  </a:cubicBezTo>
                  <a:cubicBezTo>
                    <a:pt x="0" y="54039"/>
                    <a:pt x="3036" y="92166"/>
                    <a:pt x="3036" y="92166"/>
                  </a:cubicBezTo>
                  <a:lnTo>
                    <a:pt x="21849" y="92166"/>
                  </a:lnTo>
                  <a:cubicBezTo>
                    <a:pt x="21849" y="92166"/>
                    <a:pt x="18047" y="48235"/>
                    <a:pt x="18213" y="47467"/>
                  </a:cubicBezTo>
                  <a:cubicBezTo>
                    <a:pt x="18380" y="46500"/>
                    <a:pt x="19514" y="42064"/>
                    <a:pt x="20982" y="36259"/>
                  </a:cubicBezTo>
                  <a:cubicBezTo>
                    <a:pt x="21449" y="34425"/>
                    <a:pt x="21949" y="32490"/>
                    <a:pt x="22450" y="30455"/>
                  </a:cubicBezTo>
                  <a:cubicBezTo>
                    <a:pt x="23851" y="24985"/>
                    <a:pt x="25419" y="19014"/>
                    <a:pt x="26753" y="13810"/>
                  </a:cubicBezTo>
                  <a:cubicBezTo>
                    <a:pt x="28788" y="6038"/>
                    <a:pt x="30355" y="0"/>
                    <a:pt x="30355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9"/>
            <p:cNvSpPr/>
            <p:nvPr/>
          </p:nvSpPr>
          <p:spPr>
            <a:xfrm>
              <a:off x="3212475" y="4455600"/>
              <a:ext cx="424475" cy="8600"/>
            </a:xfrm>
            <a:custGeom>
              <a:avLst/>
              <a:gdLst/>
              <a:ahLst/>
              <a:cxnLst/>
              <a:rect l="l" t="t" r="r" b="b"/>
              <a:pathLst>
                <a:path w="16979" h="344" extrusionOk="0">
                  <a:moveTo>
                    <a:pt x="10385" y="0"/>
                  </a:moveTo>
                  <a:cubicBezTo>
                    <a:pt x="7950" y="0"/>
                    <a:pt x="5632" y="22"/>
                    <a:pt x="4970" y="22"/>
                  </a:cubicBezTo>
                  <a:cubicBezTo>
                    <a:pt x="2102" y="55"/>
                    <a:pt x="2936" y="55"/>
                    <a:pt x="67" y="122"/>
                  </a:cubicBezTo>
                  <a:cubicBezTo>
                    <a:pt x="0" y="122"/>
                    <a:pt x="0" y="222"/>
                    <a:pt x="67" y="222"/>
                  </a:cubicBezTo>
                  <a:cubicBezTo>
                    <a:pt x="2936" y="289"/>
                    <a:pt x="2102" y="289"/>
                    <a:pt x="4970" y="322"/>
                  </a:cubicBezTo>
                  <a:cubicBezTo>
                    <a:pt x="5632" y="322"/>
                    <a:pt x="7950" y="343"/>
                    <a:pt x="10385" y="343"/>
                  </a:cubicBezTo>
                  <a:cubicBezTo>
                    <a:pt x="13226" y="343"/>
                    <a:pt x="16227" y="314"/>
                    <a:pt x="16946" y="189"/>
                  </a:cubicBezTo>
                  <a:cubicBezTo>
                    <a:pt x="16979" y="189"/>
                    <a:pt x="16979" y="155"/>
                    <a:pt x="16946" y="155"/>
                  </a:cubicBezTo>
                  <a:cubicBezTo>
                    <a:pt x="16227" y="29"/>
                    <a:pt x="13226" y="0"/>
                    <a:pt x="1038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9"/>
            <p:cNvSpPr/>
            <p:nvPr/>
          </p:nvSpPr>
          <p:spPr>
            <a:xfrm>
              <a:off x="3471825" y="2334475"/>
              <a:ext cx="323200" cy="2077375"/>
            </a:xfrm>
            <a:custGeom>
              <a:avLst/>
              <a:gdLst/>
              <a:ahLst/>
              <a:cxnLst/>
              <a:rect l="l" t="t" r="r" b="b"/>
              <a:pathLst>
                <a:path w="12928" h="83095" extrusionOk="0">
                  <a:moveTo>
                    <a:pt x="12876" y="0"/>
                  </a:moveTo>
                  <a:cubicBezTo>
                    <a:pt x="12848" y="0"/>
                    <a:pt x="12801" y="85"/>
                    <a:pt x="12743" y="273"/>
                  </a:cubicBezTo>
                  <a:cubicBezTo>
                    <a:pt x="12376" y="1641"/>
                    <a:pt x="11909" y="2941"/>
                    <a:pt x="11475" y="4276"/>
                  </a:cubicBezTo>
                  <a:cubicBezTo>
                    <a:pt x="11075" y="5643"/>
                    <a:pt x="10641" y="7011"/>
                    <a:pt x="10241" y="8379"/>
                  </a:cubicBezTo>
                  <a:cubicBezTo>
                    <a:pt x="9407" y="11081"/>
                    <a:pt x="8573" y="13783"/>
                    <a:pt x="7739" y="16518"/>
                  </a:cubicBezTo>
                  <a:cubicBezTo>
                    <a:pt x="6071" y="21922"/>
                    <a:pt x="4437" y="27359"/>
                    <a:pt x="2802" y="32763"/>
                  </a:cubicBezTo>
                  <a:cubicBezTo>
                    <a:pt x="2002" y="35431"/>
                    <a:pt x="1101" y="38100"/>
                    <a:pt x="467" y="40835"/>
                  </a:cubicBezTo>
                  <a:cubicBezTo>
                    <a:pt x="167" y="42103"/>
                    <a:pt x="0" y="43404"/>
                    <a:pt x="0" y="44738"/>
                  </a:cubicBezTo>
                  <a:cubicBezTo>
                    <a:pt x="0" y="46139"/>
                    <a:pt x="167" y="47573"/>
                    <a:pt x="300" y="48974"/>
                  </a:cubicBezTo>
                  <a:cubicBezTo>
                    <a:pt x="801" y="54612"/>
                    <a:pt x="1334" y="60249"/>
                    <a:pt x="1868" y="65920"/>
                  </a:cubicBezTo>
                  <a:cubicBezTo>
                    <a:pt x="2402" y="71591"/>
                    <a:pt x="2869" y="77261"/>
                    <a:pt x="3503" y="82932"/>
                  </a:cubicBezTo>
                  <a:cubicBezTo>
                    <a:pt x="3520" y="83036"/>
                    <a:pt x="3627" y="83095"/>
                    <a:pt x="3722" y="83095"/>
                  </a:cubicBezTo>
                  <a:cubicBezTo>
                    <a:pt x="3809" y="83095"/>
                    <a:pt x="3886" y="83044"/>
                    <a:pt x="3870" y="82932"/>
                  </a:cubicBezTo>
                  <a:cubicBezTo>
                    <a:pt x="3836" y="82198"/>
                    <a:pt x="3770" y="81464"/>
                    <a:pt x="3703" y="80730"/>
                  </a:cubicBezTo>
                  <a:cubicBezTo>
                    <a:pt x="3169" y="75026"/>
                    <a:pt x="2635" y="69289"/>
                    <a:pt x="2102" y="63552"/>
                  </a:cubicBezTo>
                  <a:lnTo>
                    <a:pt x="1301" y="54945"/>
                  </a:lnTo>
                  <a:cubicBezTo>
                    <a:pt x="1068" y="52077"/>
                    <a:pt x="734" y="49175"/>
                    <a:pt x="534" y="46306"/>
                  </a:cubicBezTo>
                  <a:cubicBezTo>
                    <a:pt x="434" y="44871"/>
                    <a:pt x="467" y="43437"/>
                    <a:pt x="701" y="42036"/>
                  </a:cubicBezTo>
                  <a:cubicBezTo>
                    <a:pt x="968" y="40668"/>
                    <a:pt x="1301" y="39334"/>
                    <a:pt x="1735" y="38033"/>
                  </a:cubicBezTo>
                  <a:cubicBezTo>
                    <a:pt x="2569" y="35265"/>
                    <a:pt x="3403" y="32496"/>
                    <a:pt x="4237" y="29761"/>
                  </a:cubicBezTo>
                  <a:cubicBezTo>
                    <a:pt x="5904" y="24257"/>
                    <a:pt x="7539" y="18753"/>
                    <a:pt x="9140" y="13249"/>
                  </a:cubicBezTo>
                  <a:cubicBezTo>
                    <a:pt x="9974" y="10480"/>
                    <a:pt x="10775" y="7712"/>
                    <a:pt x="11608" y="4943"/>
                  </a:cubicBezTo>
                  <a:cubicBezTo>
                    <a:pt x="12009" y="3542"/>
                    <a:pt x="12376" y="2141"/>
                    <a:pt x="12809" y="740"/>
                  </a:cubicBezTo>
                  <a:cubicBezTo>
                    <a:pt x="12917" y="286"/>
                    <a:pt x="12927" y="0"/>
                    <a:pt x="1287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9"/>
            <p:cNvSpPr/>
            <p:nvPr/>
          </p:nvSpPr>
          <p:spPr>
            <a:xfrm>
              <a:off x="3522675" y="2234550"/>
              <a:ext cx="353625" cy="906500"/>
            </a:xfrm>
            <a:custGeom>
              <a:avLst/>
              <a:gdLst/>
              <a:ahLst/>
              <a:cxnLst/>
              <a:rect l="l" t="t" r="r" b="b"/>
              <a:pathLst>
                <a:path w="14145" h="36260" extrusionOk="0">
                  <a:moveTo>
                    <a:pt x="1" y="0"/>
                  </a:moveTo>
                  <a:cubicBezTo>
                    <a:pt x="1135" y="8540"/>
                    <a:pt x="3237" y="24584"/>
                    <a:pt x="4771" y="36259"/>
                  </a:cubicBezTo>
                  <a:cubicBezTo>
                    <a:pt x="8374" y="22149"/>
                    <a:pt x="14144" y="0"/>
                    <a:pt x="1414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9"/>
            <p:cNvSpPr/>
            <p:nvPr/>
          </p:nvSpPr>
          <p:spPr>
            <a:xfrm>
              <a:off x="3402600" y="4123400"/>
              <a:ext cx="742225" cy="660225"/>
            </a:xfrm>
            <a:custGeom>
              <a:avLst/>
              <a:gdLst/>
              <a:ahLst/>
              <a:cxnLst/>
              <a:rect l="l" t="t" r="r" b="b"/>
              <a:pathLst>
                <a:path w="29689" h="26409" extrusionOk="0">
                  <a:moveTo>
                    <a:pt x="29188" y="0"/>
                  </a:moveTo>
                  <a:lnTo>
                    <a:pt x="12143" y="134"/>
                  </a:lnTo>
                  <a:lnTo>
                    <a:pt x="12610" y="13543"/>
                  </a:lnTo>
                  <a:lnTo>
                    <a:pt x="12610" y="14077"/>
                  </a:lnTo>
                  <a:lnTo>
                    <a:pt x="12710" y="16846"/>
                  </a:lnTo>
                  <a:lnTo>
                    <a:pt x="12710" y="17146"/>
                  </a:lnTo>
                  <a:cubicBezTo>
                    <a:pt x="12710" y="17146"/>
                    <a:pt x="2736" y="21716"/>
                    <a:pt x="1735" y="22516"/>
                  </a:cubicBezTo>
                  <a:cubicBezTo>
                    <a:pt x="734" y="23317"/>
                    <a:pt x="1" y="25986"/>
                    <a:pt x="901" y="26286"/>
                  </a:cubicBezTo>
                  <a:cubicBezTo>
                    <a:pt x="1152" y="26369"/>
                    <a:pt x="3357" y="26409"/>
                    <a:pt x="6430" y="26409"/>
                  </a:cubicBezTo>
                  <a:cubicBezTo>
                    <a:pt x="14397" y="26409"/>
                    <a:pt x="28199" y="26143"/>
                    <a:pt x="28921" y="25685"/>
                  </a:cubicBezTo>
                  <a:cubicBezTo>
                    <a:pt x="29288" y="25452"/>
                    <a:pt x="29488" y="21649"/>
                    <a:pt x="29588" y="17046"/>
                  </a:cubicBezTo>
                  <a:lnTo>
                    <a:pt x="29588" y="16879"/>
                  </a:lnTo>
                  <a:cubicBezTo>
                    <a:pt x="29588" y="15945"/>
                    <a:pt x="29622" y="14978"/>
                    <a:pt x="29622" y="13977"/>
                  </a:cubicBezTo>
                  <a:lnTo>
                    <a:pt x="29622" y="13543"/>
                  </a:lnTo>
                  <a:cubicBezTo>
                    <a:pt x="29688" y="6905"/>
                    <a:pt x="29188" y="0"/>
                    <a:pt x="29188" y="0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9"/>
            <p:cNvSpPr/>
            <p:nvPr/>
          </p:nvSpPr>
          <p:spPr>
            <a:xfrm>
              <a:off x="3402600" y="4461975"/>
              <a:ext cx="740550" cy="321650"/>
            </a:xfrm>
            <a:custGeom>
              <a:avLst/>
              <a:gdLst/>
              <a:ahLst/>
              <a:cxnLst/>
              <a:rect l="l" t="t" r="r" b="b"/>
              <a:pathLst>
                <a:path w="29622" h="12866" extrusionOk="0">
                  <a:moveTo>
                    <a:pt x="12610" y="0"/>
                  </a:moveTo>
                  <a:lnTo>
                    <a:pt x="12610" y="534"/>
                  </a:lnTo>
                  <a:lnTo>
                    <a:pt x="12710" y="3336"/>
                  </a:lnTo>
                  <a:lnTo>
                    <a:pt x="12710" y="3603"/>
                  </a:lnTo>
                  <a:cubicBezTo>
                    <a:pt x="12710" y="3603"/>
                    <a:pt x="2736" y="8206"/>
                    <a:pt x="1735" y="9007"/>
                  </a:cubicBezTo>
                  <a:cubicBezTo>
                    <a:pt x="734" y="9774"/>
                    <a:pt x="1" y="12443"/>
                    <a:pt x="901" y="12743"/>
                  </a:cubicBezTo>
                  <a:cubicBezTo>
                    <a:pt x="1152" y="12826"/>
                    <a:pt x="3357" y="12866"/>
                    <a:pt x="6430" y="12866"/>
                  </a:cubicBezTo>
                  <a:cubicBezTo>
                    <a:pt x="14397" y="12866"/>
                    <a:pt x="28199" y="12600"/>
                    <a:pt x="28921" y="12142"/>
                  </a:cubicBezTo>
                  <a:cubicBezTo>
                    <a:pt x="29288" y="11909"/>
                    <a:pt x="29488" y="8106"/>
                    <a:pt x="29588" y="3503"/>
                  </a:cubicBezTo>
                  <a:lnTo>
                    <a:pt x="29588" y="3336"/>
                  </a:lnTo>
                  <a:cubicBezTo>
                    <a:pt x="29588" y="2402"/>
                    <a:pt x="29622" y="1435"/>
                    <a:pt x="29622" y="434"/>
                  </a:cubicBezTo>
                  <a:lnTo>
                    <a:pt x="29622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9"/>
            <p:cNvSpPr/>
            <p:nvPr/>
          </p:nvSpPr>
          <p:spPr>
            <a:xfrm>
              <a:off x="3402600" y="4545375"/>
              <a:ext cx="739725" cy="238250"/>
            </a:xfrm>
            <a:custGeom>
              <a:avLst/>
              <a:gdLst/>
              <a:ahLst/>
              <a:cxnLst/>
              <a:rect l="l" t="t" r="r" b="b"/>
              <a:pathLst>
                <a:path w="29589" h="9530" extrusionOk="0">
                  <a:moveTo>
                    <a:pt x="12710" y="0"/>
                  </a:moveTo>
                  <a:lnTo>
                    <a:pt x="12710" y="267"/>
                  </a:lnTo>
                  <a:cubicBezTo>
                    <a:pt x="12710" y="267"/>
                    <a:pt x="2769" y="4870"/>
                    <a:pt x="1768" y="5637"/>
                  </a:cubicBezTo>
                  <a:cubicBezTo>
                    <a:pt x="734" y="6438"/>
                    <a:pt x="1" y="9107"/>
                    <a:pt x="901" y="9407"/>
                  </a:cubicBezTo>
                  <a:cubicBezTo>
                    <a:pt x="1152" y="9490"/>
                    <a:pt x="3357" y="9530"/>
                    <a:pt x="6430" y="9530"/>
                  </a:cubicBezTo>
                  <a:cubicBezTo>
                    <a:pt x="14397" y="9530"/>
                    <a:pt x="28199" y="9264"/>
                    <a:pt x="28921" y="8806"/>
                  </a:cubicBezTo>
                  <a:cubicBezTo>
                    <a:pt x="29288" y="8573"/>
                    <a:pt x="29488" y="4770"/>
                    <a:pt x="29588" y="167"/>
                  </a:cubicBezTo>
                  <a:lnTo>
                    <a:pt x="29588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9"/>
            <p:cNvSpPr/>
            <p:nvPr/>
          </p:nvSpPr>
          <p:spPr>
            <a:xfrm>
              <a:off x="3430125" y="4749225"/>
              <a:ext cx="666325" cy="8475"/>
            </a:xfrm>
            <a:custGeom>
              <a:avLst/>
              <a:gdLst/>
              <a:ahLst/>
              <a:cxnLst/>
              <a:rect l="l" t="t" r="r" b="b"/>
              <a:pathLst>
                <a:path w="26653" h="339" extrusionOk="0">
                  <a:moveTo>
                    <a:pt x="19680" y="1"/>
                  </a:moveTo>
                  <a:cubicBezTo>
                    <a:pt x="12697" y="1"/>
                    <a:pt x="3166" y="126"/>
                    <a:pt x="100" y="219"/>
                  </a:cubicBezTo>
                  <a:cubicBezTo>
                    <a:pt x="0" y="219"/>
                    <a:pt x="0" y="285"/>
                    <a:pt x="100" y="285"/>
                  </a:cubicBezTo>
                  <a:cubicBezTo>
                    <a:pt x="1620" y="320"/>
                    <a:pt x="4730" y="339"/>
                    <a:pt x="8331" y="339"/>
                  </a:cubicBezTo>
                  <a:cubicBezTo>
                    <a:pt x="15162" y="339"/>
                    <a:pt x="23758" y="271"/>
                    <a:pt x="26619" y="119"/>
                  </a:cubicBezTo>
                  <a:cubicBezTo>
                    <a:pt x="26653" y="119"/>
                    <a:pt x="26653" y="85"/>
                    <a:pt x="26619" y="85"/>
                  </a:cubicBezTo>
                  <a:cubicBezTo>
                    <a:pt x="25292" y="24"/>
                    <a:pt x="22729" y="1"/>
                    <a:pt x="1968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9"/>
            <p:cNvSpPr/>
            <p:nvPr/>
          </p:nvSpPr>
          <p:spPr>
            <a:xfrm>
              <a:off x="3671125" y="4542875"/>
              <a:ext cx="133300" cy="34425"/>
            </a:xfrm>
            <a:custGeom>
              <a:avLst/>
              <a:gdLst/>
              <a:ahLst/>
              <a:cxnLst/>
              <a:rect l="l" t="t" r="r" b="b"/>
              <a:pathLst>
                <a:path w="5332" h="1377" extrusionOk="0">
                  <a:moveTo>
                    <a:pt x="1509" y="1"/>
                  </a:moveTo>
                  <a:cubicBezTo>
                    <a:pt x="1026" y="1"/>
                    <a:pt x="550" y="47"/>
                    <a:pt x="101" y="133"/>
                  </a:cubicBezTo>
                  <a:cubicBezTo>
                    <a:pt x="1" y="167"/>
                    <a:pt x="1" y="334"/>
                    <a:pt x="134" y="367"/>
                  </a:cubicBezTo>
                  <a:cubicBezTo>
                    <a:pt x="1869" y="534"/>
                    <a:pt x="3570" y="867"/>
                    <a:pt x="5238" y="1368"/>
                  </a:cubicBezTo>
                  <a:cubicBezTo>
                    <a:pt x="5250" y="1374"/>
                    <a:pt x="5261" y="1376"/>
                    <a:pt x="5271" y="1376"/>
                  </a:cubicBezTo>
                  <a:cubicBezTo>
                    <a:pt x="5314" y="1376"/>
                    <a:pt x="5332" y="1322"/>
                    <a:pt x="5304" y="1268"/>
                  </a:cubicBezTo>
                  <a:cubicBezTo>
                    <a:pt x="4316" y="378"/>
                    <a:pt x="2888" y="1"/>
                    <a:pt x="150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9"/>
            <p:cNvSpPr/>
            <p:nvPr/>
          </p:nvSpPr>
          <p:spPr>
            <a:xfrm>
              <a:off x="3639425" y="4561925"/>
              <a:ext cx="134150" cy="34550"/>
            </a:xfrm>
            <a:custGeom>
              <a:avLst/>
              <a:gdLst/>
              <a:ahLst/>
              <a:cxnLst/>
              <a:rect l="l" t="t" r="r" b="b"/>
              <a:pathLst>
                <a:path w="5366" h="1382" extrusionOk="0">
                  <a:moveTo>
                    <a:pt x="1586" y="1"/>
                  </a:moveTo>
                  <a:cubicBezTo>
                    <a:pt x="1089" y="1"/>
                    <a:pt x="597" y="50"/>
                    <a:pt x="134" y="139"/>
                  </a:cubicBezTo>
                  <a:cubicBezTo>
                    <a:pt x="1" y="172"/>
                    <a:pt x="1" y="372"/>
                    <a:pt x="134" y="372"/>
                  </a:cubicBezTo>
                  <a:cubicBezTo>
                    <a:pt x="1869" y="539"/>
                    <a:pt x="3604" y="872"/>
                    <a:pt x="5238" y="1373"/>
                  </a:cubicBezTo>
                  <a:cubicBezTo>
                    <a:pt x="5256" y="1379"/>
                    <a:pt x="5273" y="1382"/>
                    <a:pt x="5286" y="1382"/>
                  </a:cubicBezTo>
                  <a:cubicBezTo>
                    <a:pt x="5348" y="1382"/>
                    <a:pt x="5365" y="1327"/>
                    <a:pt x="5338" y="1273"/>
                  </a:cubicBezTo>
                  <a:cubicBezTo>
                    <a:pt x="4360" y="368"/>
                    <a:pt x="2951" y="1"/>
                    <a:pt x="158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9"/>
            <p:cNvSpPr/>
            <p:nvPr/>
          </p:nvSpPr>
          <p:spPr>
            <a:xfrm>
              <a:off x="3608575" y="4581575"/>
              <a:ext cx="134300" cy="34700"/>
            </a:xfrm>
            <a:custGeom>
              <a:avLst/>
              <a:gdLst/>
              <a:ahLst/>
              <a:cxnLst/>
              <a:rect l="l" t="t" r="r" b="b"/>
              <a:pathLst>
                <a:path w="5372" h="1388" extrusionOk="0">
                  <a:moveTo>
                    <a:pt x="1608" y="0"/>
                  </a:moveTo>
                  <a:cubicBezTo>
                    <a:pt x="1105" y="0"/>
                    <a:pt x="606" y="53"/>
                    <a:pt x="134" y="153"/>
                  </a:cubicBezTo>
                  <a:cubicBezTo>
                    <a:pt x="1" y="153"/>
                    <a:pt x="1" y="353"/>
                    <a:pt x="134" y="353"/>
                  </a:cubicBezTo>
                  <a:cubicBezTo>
                    <a:pt x="1869" y="520"/>
                    <a:pt x="3570" y="854"/>
                    <a:pt x="5238" y="1387"/>
                  </a:cubicBezTo>
                  <a:cubicBezTo>
                    <a:pt x="5305" y="1387"/>
                    <a:pt x="5371" y="1321"/>
                    <a:pt x="5305" y="1254"/>
                  </a:cubicBezTo>
                  <a:cubicBezTo>
                    <a:pt x="4333" y="380"/>
                    <a:pt x="2955" y="0"/>
                    <a:pt x="160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9"/>
            <p:cNvSpPr/>
            <p:nvPr/>
          </p:nvSpPr>
          <p:spPr>
            <a:xfrm>
              <a:off x="3491000" y="2234550"/>
              <a:ext cx="688025" cy="2313350"/>
            </a:xfrm>
            <a:custGeom>
              <a:avLst/>
              <a:gdLst/>
              <a:ahLst/>
              <a:cxnLst/>
              <a:rect l="l" t="t" r="r" b="b"/>
              <a:pathLst>
                <a:path w="27521" h="92534" extrusionOk="0">
                  <a:moveTo>
                    <a:pt x="0" y="0"/>
                  </a:moveTo>
                  <a:cubicBezTo>
                    <a:pt x="0" y="0"/>
                    <a:pt x="367" y="7606"/>
                    <a:pt x="2102" y="13643"/>
                  </a:cubicBezTo>
                  <a:cubicBezTo>
                    <a:pt x="2235" y="14144"/>
                    <a:pt x="2402" y="14644"/>
                    <a:pt x="2569" y="15111"/>
                  </a:cubicBezTo>
                  <a:cubicBezTo>
                    <a:pt x="4137" y="15745"/>
                    <a:pt x="5671" y="16545"/>
                    <a:pt x="7139" y="17479"/>
                  </a:cubicBezTo>
                  <a:cubicBezTo>
                    <a:pt x="7139" y="17479"/>
                    <a:pt x="7339" y="23617"/>
                    <a:pt x="7506" y="30455"/>
                  </a:cubicBezTo>
                  <a:cubicBezTo>
                    <a:pt x="7706" y="38094"/>
                    <a:pt x="7939" y="46634"/>
                    <a:pt x="7873" y="48435"/>
                  </a:cubicBezTo>
                  <a:cubicBezTo>
                    <a:pt x="7706" y="55206"/>
                    <a:pt x="8707" y="92466"/>
                    <a:pt x="8707" y="92466"/>
                  </a:cubicBezTo>
                  <a:lnTo>
                    <a:pt x="27520" y="92533"/>
                  </a:lnTo>
                  <a:cubicBezTo>
                    <a:pt x="27520" y="92533"/>
                    <a:pt x="24118" y="50937"/>
                    <a:pt x="24151" y="48468"/>
                  </a:cubicBezTo>
                  <a:cubicBezTo>
                    <a:pt x="24184" y="44499"/>
                    <a:pt x="23217" y="26853"/>
                    <a:pt x="22483" y="14010"/>
                  </a:cubicBezTo>
                  <a:cubicBezTo>
                    <a:pt x="22049" y="6071"/>
                    <a:pt x="21649" y="0"/>
                    <a:pt x="21649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9"/>
            <p:cNvSpPr/>
            <p:nvPr/>
          </p:nvSpPr>
          <p:spPr>
            <a:xfrm>
              <a:off x="3723675" y="4460075"/>
              <a:ext cx="424475" cy="8850"/>
            </a:xfrm>
            <a:custGeom>
              <a:avLst/>
              <a:gdLst/>
              <a:ahLst/>
              <a:cxnLst/>
              <a:rect l="l" t="t" r="r" b="b"/>
              <a:pathLst>
                <a:path w="16979" h="354" extrusionOk="0">
                  <a:moveTo>
                    <a:pt x="8883" y="1"/>
                  </a:moveTo>
                  <a:cubicBezTo>
                    <a:pt x="7059" y="1"/>
                    <a:pt x="5513" y="10"/>
                    <a:pt x="5004" y="10"/>
                  </a:cubicBezTo>
                  <a:cubicBezTo>
                    <a:pt x="2135" y="10"/>
                    <a:pt x="2935" y="43"/>
                    <a:pt x="67" y="76"/>
                  </a:cubicBezTo>
                  <a:cubicBezTo>
                    <a:pt x="0" y="76"/>
                    <a:pt x="0" y="176"/>
                    <a:pt x="67" y="176"/>
                  </a:cubicBezTo>
                  <a:cubicBezTo>
                    <a:pt x="2935" y="243"/>
                    <a:pt x="2135" y="276"/>
                    <a:pt x="5004" y="310"/>
                  </a:cubicBezTo>
                  <a:cubicBezTo>
                    <a:pt x="5804" y="310"/>
                    <a:pt x="9164" y="353"/>
                    <a:pt x="12140" y="353"/>
                  </a:cubicBezTo>
                  <a:cubicBezTo>
                    <a:pt x="14372" y="353"/>
                    <a:pt x="16388" y="329"/>
                    <a:pt x="16945" y="243"/>
                  </a:cubicBezTo>
                  <a:cubicBezTo>
                    <a:pt x="16979" y="243"/>
                    <a:pt x="16979" y="176"/>
                    <a:pt x="16945" y="176"/>
                  </a:cubicBezTo>
                  <a:cubicBezTo>
                    <a:pt x="16118" y="28"/>
                    <a:pt x="12075" y="1"/>
                    <a:pt x="888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9"/>
            <p:cNvSpPr/>
            <p:nvPr/>
          </p:nvSpPr>
          <p:spPr>
            <a:xfrm>
              <a:off x="3991000" y="2300700"/>
              <a:ext cx="122125" cy="2076025"/>
            </a:xfrm>
            <a:custGeom>
              <a:avLst/>
              <a:gdLst/>
              <a:ahLst/>
              <a:cxnLst/>
              <a:rect l="l" t="t" r="r" b="b"/>
              <a:pathLst>
                <a:path w="4885" h="83041" extrusionOk="0">
                  <a:moveTo>
                    <a:pt x="50" y="1"/>
                  </a:moveTo>
                  <a:cubicBezTo>
                    <a:pt x="21" y="1"/>
                    <a:pt x="1" y="9"/>
                    <a:pt x="15" y="23"/>
                  </a:cubicBezTo>
                  <a:cubicBezTo>
                    <a:pt x="181" y="5960"/>
                    <a:pt x="315" y="11898"/>
                    <a:pt x="548" y="17835"/>
                  </a:cubicBezTo>
                  <a:cubicBezTo>
                    <a:pt x="882" y="28310"/>
                    <a:pt x="1349" y="38817"/>
                    <a:pt x="2016" y="49291"/>
                  </a:cubicBezTo>
                  <a:cubicBezTo>
                    <a:pt x="2683" y="59766"/>
                    <a:pt x="3450" y="72608"/>
                    <a:pt x="4818" y="83015"/>
                  </a:cubicBezTo>
                  <a:cubicBezTo>
                    <a:pt x="4835" y="83032"/>
                    <a:pt x="4851" y="83041"/>
                    <a:pt x="4864" y="83041"/>
                  </a:cubicBezTo>
                  <a:cubicBezTo>
                    <a:pt x="4876" y="83041"/>
                    <a:pt x="4885" y="83032"/>
                    <a:pt x="4885" y="83015"/>
                  </a:cubicBezTo>
                  <a:cubicBezTo>
                    <a:pt x="4251" y="77178"/>
                    <a:pt x="3784" y="68939"/>
                    <a:pt x="3284" y="63068"/>
                  </a:cubicBezTo>
                  <a:cubicBezTo>
                    <a:pt x="2416" y="52560"/>
                    <a:pt x="1783" y="42019"/>
                    <a:pt x="1316" y="31512"/>
                  </a:cubicBezTo>
                  <a:cubicBezTo>
                    <a:pt x="849" y="21038"/>
                    <a:pt x="482" y="10564"/>
                    <a:pt x="148" y="56"/>
                  </a:cubicBezTo>
                  <a:cubicBezTo>
                    <a:pt x="148" y="17"/>
                    <a:pt x="91" y="1"/>
                    <a:pt x="5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9"/>
            <p:cNvSpPr/>
            <p:nvPr/>
          </p:nvSpPr>
          <p:spPr>
            <a:xfrm>
              <a:off x="3530650" y="2601125"/>
              <a:ext cx="140375" cy="73100"/>
            </a:xfrm>
            <a:custGeom>
              <a:avLst/>
              <a:gdLst/>
              <a:ahLst/>
              <a:cxnLst/>
              <a:rect l="l" t="t" r="r" b="b"/>
              <a:pathLst>
                <a:path w="5615" h="2924" extrusionOk="0">
                  <a:moveTo>
                    <a:pt x="162" y="1"/>
                  </a:moveTo>
                  <a:cubicBezTo>
                    <a:pt x="59" y="1"/>
                    <a:pt x="1" y="157"/>
                    <a:pt x="116" y="214"/>
                  </a:cubicBezTo>
                  <a:cubicBezTo>
                    <a:pt x="1850" y="1182"/>
                    <a:pt x="3718" y="2049"/>
                    <a:pt x="5519" y="2916"/>
                  </a:cubicBezTo>
                  <a:cubicBezTo>
                    <a:pt x="5529" y="2921"/>
                    <a:pt x="5537" y="2923"/>
                    <a:pt x="5545" y="2923"/>
                  </a:cubicBezTo>
                  <a:cubicBezTo>
                    <a:pt x="5594" y="2923"/>
                    <a:pt x="5615" y="2845"/>
                    <a:pt x="5586" y="2816"/>
                  </a:cubicBezTo>
                  <a:cubicBezTo>
                    <a:pt x="3885" y="1716"/>
                    <a:pt x="2084" y="782"/>
                    <a:pt x="216" y="14"/>
                  </a:cubicBezTo>
                  <a:cubicBezTo>
                    <a:pt x="197" y="5"/>
                    <a:pt x="179" y="1"/>
                    <a:pt x="16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9"/>
            <p:cNvSpPr/>
            <p:nvPr/>
          </p:nvSpPr>
          <p:spPr>
            <a:xfrm>
              <a:off x="3531025" y="2438725"/>
              <a:ext cx="87600" cy="205925"/>
            </a:xfrm>
            <a:custGeom>
              <a:avLst/>
              <a:gdLst/>
              <a:ahLst/>
              <a:cxnLst/>
              <a:rect l="l" t="t" r="r" b="b"/>
              <a:pathLst>
                <a:path w="3504" h="8237" extrusionOk="0">
                  <a:moveTo>
                    <a:pt x="42" y="1"/>
                  </a:moveTo>
                  <a:cubicBezTo>
                    <a:pt x="23" y="1"/>
                    <a:pt x="1" y="20"/>
                    <a:pt x="1" y="39"/>
                  </a:cubicBezTo>
                  <a:cubicBezTo>
                    <a:pt x="134" y="806"/>
                    <a:pt x="167" y="1540"/>
                    <a:pt x="267" y="2307"/>
                  </a:cubicBezTo>
                  <a:cubicBezTo>
                    <a:pt x="301" y="2941"/>
                    <a:pt x="434" y="3575"/>
                    <a:pt x="568" y="4209"/>
                  </a:cubicBezTo>
                  <a:cubicBezTo>
                    <a:pt x="734" y="4809"/>
                    <a:pt x="1068" y="5309"/>
                    <a:pt x="1535" y="5710"/>
                  </a:cubicBezTo>
                  <a:cubicBezTo>
                    <a:pt x="1768" y="5910"/>
                    <a:pt x="2069" y="6110"/>
                    <a:pt x="2302" y="6310"/>
                  </a:cubicBezTo>
                  <a:cubicBezTo>
                    <a:pt x="2569" y="6477"/>
                    <a:pt x="2803" y="6677"/>
                    <a:pt x="3069" y="6844"/>
                  </a:cubicBezTo>
                  <a:cubicBezTo>
                    <a:pt x="3069" y="6911"/>
                    <a:pt x="3103" y="6977"/>
                    <a:pt x="3103" y="7044"/>
                  </a:cubicBezTo>
                  <a:cubicBezTo>
                    <a:pt x="3136" y="7244"/>
                    <a:pt x="3169" y="7444"/>
                    <a:pt x="3236" y="7644"/>
                  </a:cubicBezTo>
                  <a:cubicBezTo>
                    <a:pt x="3270" y="7811"/>
                    <a:pt x="3303" y="8011"/>
                    <a:pt x="3403" y="8212"/>
                  </a:cubicBezTo>
                  <a:cubicBezTo>
                    <a:pt x="3403" y="8228"/>
                    <a:pt x="3420" y="8237"/>
                    <a:pt x="3436" y="8237"/>
                  </a:cubicBezTo>
                  <a:cubicBezTo>
                    <a:pt x="3453" y="8237"/>
                    <a:pt x="3470" y="8228"/>
                    <a:pt x="3470" y="8212"/>
                  </a:cubicBezTo>
                  <a:cubicBezTo>
                    <a:pt x="3503" y="8011"/>
                    <a:pt x="3503" y="7811"/>
                    <a:pt x="3470" y="7611"/>
                  </a:cubicBezTo>
                  <a:cubicBezTo>
                    <a:pt x="3470" y="7411"/>
                    <a:pt x="3470" y="7211"/>
                    <a:pt x="3436" y="7011"/>
                  </a:cubicBezTo>
                  <a:cubicBezTo>
                    <a:pt x="3436" y="6844"/>
                    <a:pt x="3003" y="4175"/>
                    <a:pt x="2869" y="3642"/>
                  </a:cubicBezTo>
                  <a:cubicBezTo>
                    <a:pt x="2636" y="2541"/>
                    <a:pt x="2336" y="1473"/>
                    <a:pt x="2035" y="373"/>
                  </a:cubicBezTo>
                  <a:cubicBezTo>
                    <a:pt x="2035" y="356"/>
                    <a:pt x="2027" y="348"/>
                    <a:pt x="2014" y="348"/>
                  </a:cubicBezTo>
                  <a:cubicBezTo>
                    <a:pt x="2002" y="348"/>
                    <a:pt x="1985" y="356"/>
                    <a:pt x="1969" y="373"/>
                  </a:cubicBezTo>
                  <a:cubicBezTo>
                    <a:pt x="2202" y="1473"/>
                    <a:pt x="2369" y="2608"/>
                    <a:pt x="2536" y="3708"/>
                  </a:cubicBezTo>
                  <a:cubicBezTo>
                    <a:pt x="2636" y="4275"/>
                    <a:pt x="2702" y="4842"/>
                    <a:pt x="2803" y="5410"/>
                  </a:cubicBezTo>
                  <a:cubicBezTo>
                    <a:pt x="2836" y="5676"/>
                    <a:pt x="2903" y="5910"/>
                    <a:pt x="2936" y="6177"/>
                  </a:cubicBezTo>
                  <a:cubicBezTo>
                    <a:pt x="2969" y="6243"/>
                    <a:pt x="2969" y="6344"/>
                    <a:pt x="3003" y="6444"/>
                  </a:cubicBezTo>
                  <a:cubicBezTo>
                    <a:pt x="2836" y="6310"/>
                    <a:pt x="2702" y="6210"/>
                    <a:pt x="2536" y="6110"/>
                  </a:cubicBezTo>
                  <a:cubicBezTo>
                    <a:pt x="2302" y="5877"/>
                    <a:pt x="2035" y="5676"/>
                    <a:pt x="1768" y="5476"/>
                  </a:cubicBezTo>
                  <a:cubicBezTo>
                    <a:pt x="1335" y="5043"/>
                    <a:pt x="1035" y="4476"/>
                    <a:pt x="901" y="3908"/>
                  </a:cubicBezTo>
                  <a:cubicBezTo>
                    <a:pt x="734" y="3275"/>
                    <a:pt x="601" y="2674"/>
                    <a:pt x="468" y="2007"/>
                  </a:cubicBezTo>
                  <a:cubicBezTo>
                    <a:pt x="367" y="1340"/>
                    <a:pt x="201" y="706"/>
                    <a:pt x="67" y="39"/>
                  </a:cubicBezTo>
                  <a:cubicBezTo>
                    <a:pt x="67" y="11"/>
                    <a:pt x="55" y="1"/>
                    <a:pt x="4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9"/>
            <p:cNvSpPr/>
            <p:nvPr/>
          </p:nvSpPr>
          <p:spPr>
            <a:xfrm>
              <a:off x="3135700" y="1659975"/>
              <a:ext cx="547775" cy="853100"/>
            </a:xfrm>
            <a:custGeom>
              <a:avLst/>
              <a:gdLst/>
              <a:ahLst/>
              <a:cxnLst/>
              <a:rect l="l" t="t" r="r" b="b"/>
              <a:pathLst>
                <a:path w="21911" h="34124" extrusionOk="0">
                  <a:moveTo>
                    <a:pt x="21114" y="1"/>
                  </a:moveTo>
                  <a:cubicBezTo>
                    <a:pt x="20380" y="1"/>
                    <a:pt x="19012" y="925"/>
                    <a:pt x="17014" y="2869"/>
                  </a:cubicBezTo>
                  <a:cubicBezTo>
                    <a:pt x="11310" y="8406"/>
                    <a:pt x="202" y="24084"/>
                    <a:pt x="69" y="30388"/>
                  </a:cubicBezTo>
                  <a:cubicBezTo>
                    <a:pt x="1" y="33139"/>
                    <a:pt x="1977" y="34123"/>
                    <a:pt x="4794" y="34123"/>
                  </a:cubicBezTo>
                  <a:cubicBezTo>
                    <a:pt x="6112" y="34123"/>
                    <a:pt x="7613" y="33908"/>
                    <a:pt x="9175" y="33557"/>
                  </a:cubicBezTo>
                  <a:cubicBezTo>
                    <a:pt x="10843" y="33157"/>
                    <a:pt x="18482" y="26853"/>
                    <a:pt x="18015" y="25352"/>
                  </a:cubicBezTo>
                  <a:cubicBezTo>
                    <a:pt x="17915" y="24985"/>
                    <a:pt x="13245" y="21882"/>
                    <a:pt x="13245" y="21649"/>
                  </a:cubicBezTo>
                  <a:cubicBezTo>
                    <a:pt x="13178" y="20648"/>
                    <a:pt x="20884" y="4970"/>
                    <a:pt x="21584" y="2035"/>
                  </a:cubicBezTo>
                  <a:cubicBezTo>
                    <a:pt x="21910" y="700"/>
                    <a:pt x="21752" y="1"/>
                    <a:pt x="21114" y="1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9"/>
            <p:cNvSpPr/>
            <p:nvPr/>
          </p:nvSpPr>
          <p:spPr>
            <a:xfrm>
              <a:off x="3075700" y="1655925"/>
              <a:ext cx="617225" cy="867450"/>
            </a:xfrm>
            <a:custGeom>
              <a:avLst/>
              <a:gdLst/>
              <a:ahLst/>
              <a:cxnLst/>
              <a:rect l="l" t="t" r="r" b="b"/>
              <a:pathLst>
                <a:path w="24689" h="34698" extrusionOk="0">
                  <a:moveTo>
                    <a:pt x="23703" y="1"/>
                  </a:moveTo>
                  <a:cubicBezTo>
                    <a:pt x="22988" y="1"/>
                    <a:pt x="21752" y="681"/>
                    <a:pt x="19948" y="2130"/>
                  </a:cubicBezTo>
                  <a:cubicBezTo>
                    <a:pt x="15712" y="5499"/>
                    <a:pt x="1" y="27482"/>
                    <a:pt x="2336" y="32352"/>
                  </a:cubicBezTo>
                  <a:cubicBezTo>
                    <a:pt x="3243" y="34280"/>
                    <a:pt x="5489" y="34698"/>
                    <a:pt x="7265" y="34698"/>
                  </a:cubicBezTo>
                  <a:cubicBezTo>
                    <a:pt x="8624" y="34698"/>
                    <a:pt x="9707" y="34453"/>
                    <a:pt x="9707" y="34453"/>
                  </a:cubicBezTo>
                  <a:lnTo>
                    <a:pt x="18747" y="23145"/>
                  </a:lnTo>
                  <a:cubicBezTo>
                    <a:pt x="18747" y="23145"/>
                    <a:pt x="16045" y="22144"/>
                    <a:pt x="15979" y="21511"/>
                  </a:cubicBezTo>
                  <a:cubicBezTo>
                    <a:pt x="15912" y="20910"/>
                    <a:pt x="22450" y="7467"/>
                    <a:pt x="23884" y="3498"/>
                  </a:cubicBezTo>
                  <a:cubicBezTo>
                    <a:pt x="24689" y="1238"/>
                    <a:pt x="24668" y="1"/>
                    <a:pt x="23703" y="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9"/>
            <p:cNvSpPr/>
            <p:nvPr/>
          </p:nvSpPr>
          <p:spPr>
            <a:xfrm>
              <a:off x="3211800" y="2195950"/>
              <a:ext cx="264875" cy="159775"/>
            </a:xfrm>
            <a:custGeom>
              <a:avLst/>
              <a:gdLst/>
              <a:ahLst/>
              <a:cxnLst/>
              <a:rect l="l" t="t" r="r" b="b"/>
              <a:pathLst>
                <a:path w="10595" h="6391" extrusionOk="0">
                  <a:moveTo>
                    <a:pt x="10553" y="1"/>
                  </a:moveTo>
                  <a:cubicBezTo>
                    <a:pt x="10547" y="1"/>
                    <a:pt x="10541" y="3"/>
                    <a:pt x="10535" y="10"/>
                  </a:cubicBezTo>
                  <a:cubicBezTo>
                    <a:pt x="10134" y="110"/>
                    <a:pt x="9734" y="243"/>
                    <a:pt x="9367" y="410"/>
                  </a:cubicBezTo>
                  <a:cubicBezTo>
                    <a:pt x="9000" y="577"/>
                    <a:pt x="8633" y="744"/>
                    <a:pt x="8233" y="944"/>
                  </a:cubicBezTo>
                  <a:cubicBezTo>
                    <a:pt x="7499" y="1277"/>
                    <a:pt x="6765" y="1611"/>
                    <a:pt x="6065" y="2011"/>
                  </a:cubicBezTo>
                  <a:cubicBezTo>
                    <a:pt x="5364" y="2411"/>
                    <a:pt x="4664" y="2812"/>
                    <a:pt x="3963" y="3279"/>
                  </a:cubicBezTo>
                  <a:lnTo>
                    <a:pt x="3496" y="3579"/>
                  </a:lnTo>
                  <a:lnTo>
                    <a:pt x="3296" y="3646"/>
                  </a:lnTo>
                  <a:cubicBezTo>
                    <a:pt x="3029" y="3746"/>
                    <a:pt x="2762" y="3846"/>
                    <a:pt x="2496" y="3946"/>
                  </a:cubicBezTo>
                  <a:cubicBezTo>
                    <a:pt x="1995" y="4179"/>
                    <a:pt x="1495" y="4446"/>
                    <a:pt x="1028" y="4746"/>
                  </a:cubicBezTo>
                  <a:cubicBezTo>
                    <a:pt x="1001" y="4773"/>
                    <a:pt x="1018" y="4822"/>
                    <a:pt x="1043" y="4822"/>
                  </a:cubicBezTo>
                  <a:cubicBezTo>
                    <a:pt x="1048" y="4822"/>
                    <a:pt x="1055" y="4820"/>
                    <a:pt x="1061" y="4813"/>
                  </a:cubicBezTo>
                  <a:cubicBezTo>
                    <a:pt x="1562" y="4546"/>
                    <a:pt x="2062" y="4313"/>
                    <a:pt x="2596" y="4113"/>
                  </a:cubicBezTo>
                  <a:lnTo>
                    <a:pt x="2796" y="4013"/>
                  </a:lnTo>
                  <a:lnTo>
                    <a:pt x="2796" y="4013"/>
                  </a:lnTo>
                  <a:cubicBezTo>
                    <a:pt x="2529" y="4213"/>
                    <a:pt x="2262" y="4413"/>
                    <a:pt x="1995" y="4613"/>
                  </a:cubicBezTo>
                  <a:cubicBezTo>
                    <a:pt x="1295" y="5147"/>
                    <a:pt x="661" y="5714"/>
                    <a:pt x="27" y="6348"/>
                  </a:cubicBezTo>
                  <a:cubicBezTo>
                    <a:pt x="0" y="6348"/>
                    <a:pt x="16" y="6390"/>
                    <a:pt x="41" y="6390"/>
                  </a:cubicBezTo>
                  <a:cubicBezTo>
                    <a:pt x="47" y="6390"/>
                    <a:pt x="54" y="6388"/>
                    <a:pt x="60" y="6381"/>
                  </a:cubicBezTo>
                  <a:cubicBezTo>
                    <a:pt x="1195" y="5280"/>
                    <a:pt x="2596" y="4513"/>
                    <a:pt x="3963" y="3746"/>
                  </a:cubicBezTo>
                  <a:cubicBezTo>
                    <a:pt x="5298" y="2979"/>
                    <a:pt x="6699" y="2111"/>
                    <a:pt x="8133" y="1311"/>
                  </a:cubicBezTo>
                  <a:cubicBezTo>
                    <a:pt x="8533" y="1111"/>
                    <a:pt x="8933" y="877"/>
                    <a:pt x="9334" y="677"/>
                  </a:cubicBezTo>
                  <a:cubicBezTo>
                    <a:pt x="9767" y="510"/>
                    <a:pt x="10168" y="277"/>
                    <a:pt x="10568" y="76"/>
                  </a:cubicBezTo>
                  <a:cubicBezTo>
                    <a:pt x="10595" y="49"/>
                    <a:pt x="10578" y="1"/>
                    <a:pt x="1055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9"/>
            <p:cNvSpPr/>
            <p:nvPr/>
          </p:nvSpPr>
          <p:spPr>
            <a:xfrm>
              <a:off x="3378425" y="1611575"/>
              <a:ext cx="710525" cy="905725"/>
            </a:xfrm>
            <a:custGeom>
              <a:avLst/>
              <a:gdLst/>
              <a:ahLst/>
              <a:cxnLst/>
              <a:rect l="l" t="t" r="r" b="b"/>
              <a:pathLst>
                <a:path w="28421" h="36229" extrusionOk="0">
                  <a:moveTo>
                    <a:pt x="14479" y="1"/>
                  </a:moveTo>
                  <a:cubicBezTo>
                    <a:pt x="13062" y="1"/>
                    <a:pt x="11797" y="411"/>
                    <a:pt x="11442" y="802"/>
                  </a:cubicBezTo>
                  <a:cubicBezTo>
                    <a:pt x="8339" y="4304"/>
                    <a:pt x="0" y="33692"/>
                    <a:pt x="300" y="34126"/>
                  </a:cubicBezTo>
                  <a:cubicBezTo>
                    <a:pt x="530" y="34421"/>
                    <a:pt x="27130" y="36229"/>
                    <a:pt x="28125" y="36229"/>
                  </a:cubicBezTo>
                  <a:cubicBezTo>
                    <a:pt x="28143" y="36229"/>
                    <a:pt x="28152" y="36228"/>
                    <a:pt x="28154" y="36227"/>
                  </a:cubicBezTo>
                  <a:cubicBezTo>
                    <a:pt x="28420" y="35994"/>
                    <a:pt x="27253" y="29422"/>
                    <a:pt x="26186" y="22784"/>
                  </a:cubicBezTo>
                  <a:cubicBezTo>
                    <a:pt x="25518" y="18781"/>
                    <a:pt x="22450" y="5405"/>
                    <a:pt x="18046" y="1236"/>
                  </a:cubicBezTo>
                  <a:cubicBezTo>
                    <a:pt x="17080" y="316"/>
                    <a:pt x="15721" y="1"/>
                    <a:pt x="14479" y="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9"/>
            <p:cNvSpPr/>
            <p:nvPr/>
          </p:nvSpPr>
          <p:spPr>
            <a:xfrm>
              <a:off x="3385925" y="1786650"/>
              <a:ext cx="201825" cy="662850"/>
            </a:xfrm>
            <a:custGeom>
              <a:avLst/>
              <a:gdLst/>
              <a:ahLst/>
              <a:cxnLst/>
              <a:rect l="l" t="t" r="r" b="b"/>
              <a:pathLst>
                <a:path w="8073" h="26514" extrusionOk="0">
                  <a:moveTo>
                    <a:pt x="8028" y="0"/>
                  </a:moveTo>
                  <a:cubicBezTo>
                    <a:pt x="8016" y="0"/>
                    <a:pt x="8006" y="11"/>
                    <a:pt x="8006" y="37"/>
                  </a:cubicBezTo>
                  <a:cubicBezTo>
                    <a:pt x="7539" y="1171"/>
                    <a:pt x="7105" y="2305"/>
                    <a:pt x="6705" y="3439"/>
                  </a:cubicBezTo>
                  <a:cubicBezTo>
                    <a:pt x="6739" y="3306"/>
                    <a:pt x="6739" y="3139"/>
                    <a:pt x="6772" y="2972"/>
                  </a:cubicBezTo>
                  <a:cubicBezTo>
                    <a:pt x="6805" y="2505"/>
                    <a:pt x="6772" y="2071"/>
                    <a:pt x="6839" y="1638"/>
                  </a:cubicBezTo>
                  <a:cubicBezTo>
                    <a:pt x="6839" y="1621"/>
                    <a:pt x="6822" y="1613"/>
                    <a:pt x="6805" y="1613"/>
                  </a:cubicBezTo>
                  <a:cubicBezTo>
                    <a:pt x="6789" y="1613"/>
                    <a:pt x="6772" y="1621"/>
                    <a:pt x="6772" y="1638"/>
                  </a:cubicBezTo>
                  <a:cubicBezTo>
                    <a:pt x="6739" y="2105"/>
                    <a:pt x="6638" y="2538"/>
                    <a:pt x="6572" y="3005"/>
                  </a:cubicBezTo>
                  <a:cubicBezTo>
                    <a:pt x="6505" y="3439"/>
                    <a:pt x="6472" y="3773"/>
                    <a:pt x="6405" y="4206"/>
                  </a:cubicBezTo>
                  <a:lnTo>
                    <a:pt x="6372" y="4406"/>
                  </a:lnTo>
                  <a:cubicBezTo>
                    <a:pt x="5704" y="6308"/>
                    <a:pt x="5071" y="8243"/>
                    <a:pt x="4470" y="10177"/>
                  </a:cubicBezTo>
                  <a:cubicBezTo>
                    <a:pt x="3369" y="13613"/>
                    <a:pt x="2369" y="17082"/>
                    <a:pt x="1435" y="20585"/>
                  </a:cubicBezTo>
                  <a:cubicBezTo>
                    <a:pt x="901" y="22553"/>
                    <a:pt x="434" y="24521"/>
                    <a:pt x="0" y="26489"/>
                  </a:cubicBezTo>
                  <a:cubicBezTo>
                    <a:pt x="0" y="26506"/>
                    <a:pt x="17" y="26514"/>
                    <a:pt x="34" y="26514"/>
                  </a:cubicBezTo>
                  <a:cubicBezTo>
                    <a:pt x="50" y="26514"/>
                    <a:pt x="67" y="26506"/>
                    <a:pt x="67" y="26489"/>
                  </a:cubicBezTo>
                  <a:cubicBezTo>
                    <a:pt x="1101" y="23053"/>
                    <a:pt x="2069" y="19584"/>
                    <a:pt x="3103" y="16148"/>
                  </a:cubicBezTo>
                  <a:cubicBezTo>
                    <a:pt x="4037" y="12979"/>
                    <a:pt x="5004" y="9810"/>
                    <a:pt x="6005" y="6675"/>
                  </a:cubicBezTo>
                  <a:cubicBezTo>
                    <a:pt x="6038" y="6675"/>
                    <a:pt x="6071" y="6675"/>
                    <a:pt x="6071" y="6641"/>
                  </a:cubicBezTo>
                  <a:lnTo>
                    <a:pt x="6272" y="5807"/>
                  </a:lnTo>
                  <a:cubicBezTo>
                    <a:pt x="6872" y="3906"/>
                    <a:pt x="7506" y="2005"/>
                    <a:pt x="8073" y="70"/>
                  </a:cubicBezTo>
                  <a:cubicBezTo>
                    <a:pt x="8073" y="29"/>
                    <a:pt x="8047" y="0"/>
                    <a:pt x="802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9"/>
            <p:cNvSpPr/>
            <p:nvPr/>
          </p:nvSpPr>
          <p:spPr>
            <a:xfrm>
              <a:off x="3635350" y="1651275"/>
              <a:ext cx="192325" cy="120450"/>
            </a:xfrm>
            <a:custGeom>
              <a:avLst/>
              <a:gdLst/>
              <a:ahLst/>
              <a:cxnLst/>
              <a:rect l="l" t="t" r="r" b="b"/>
              <a:pathLst>
                <a:path w="7693" h="4818" extrusionOk="0">
                  <a:moveTo>
                    <a:pt x="7649" y="1"/>
                  </a:moveTo>
                  <a:cubicBezTo>
                    <a:pt x="7642" y="1"/>
                    <a:pt x="7636" y="5"/>
                    <a:pt x="7636" y="14"/>
                  </a:cubicBezTo>
                  <a:cubicBezTo>
                    <a:pt x="7102" y="715"/>
                    <a:pt x="6535" y="1415"/>
                    <a:pt x="5935" y="2049"/>
                  </a:cubicBezTo>
                  <a:cubicBezTo>
                    <a:pt x="5401" y="2650"/>
                    <a:pt x="4801" y="3183"/>
                    <a:pt x="4133" y="3617"/>
                  </a:cubicBezTo>
                  <a:cubicBezTo>
                    <a:pt x="3533" y="4151"/>
                    <a:pt x="2766" y="4451"/>
                    <a:pt x="1965" y="4551"/>
                  </a:cubicBezTo>
                  <a:cubicBezTo>
                    <a:pt x="1954" y="4551"/>
                    <a:pt x="1943" y="4551"/>
                    <a:pt x="1932" y="4551"/>
                  </a:cubicBezTo>
                  <a:cubicBezTo>
                    <a:pt x="1" y="4551"/>
                    <a:pt x="298" y="1675"/>
                    <a:pt x="464" y="448"/>
                  </a:cubicBezTo>
                  <a:lnTo>
                    <a:pt x="464" y="448"/>
                  </a:lnTo>
                  <a:cubicBezTo>
                    <a:pt x="197" y="1449"/>
                    <a:pt x="164" y="2516"/>
                    <a:pt x="364" y="3517"/>
                  </a:cubicBezTo>
                  <a:cubicBezTo>
                    <a:pt x="498" y="4284"/>
                    <a:pt x="1131" y="4818"/>
                    <a:pt x="1899" y="4818"/>
                  </a:cubicBezTo>
                  <a:cubicBezTo>
                    <a:pt x="2732" y="4785"/>
                    <a:pt x="3533" y="4484"/>
                    <a:pt x="4200" y="3951"/>
                  </a:cubicBezTo>
                  <a:cubicBezTo>
                    <a:pt x="4901" y="3484"/>
                    <a:pt x="5568" y="2883"/>
                    <a:pt x="6135" y="2216"/>
                  </a:cubicBezTo>
                  <a:cubicBezTo>
                    <a:pt x="6702" y="1549"/>
                    <a:pt x="7169" y="782"/>
                    <a:pt x="7669" y="48"/>
                  </a:cubicBezTo>
                  <a:cubicBezTo>
                    <a:pt x="7693" y="24"/>
                    <a:pt x="7666" y="1"/>
                    <a:pt x="764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9"/>
            <p:cNvSpPr/>
            <p:nvPr/>
          </p:nvSpPr>
          <p:spPr>
            <a:xfrm>
              <a:off x="3733800" y="1547900"/>
              <a:ext cx="887875" cy="415900"/>
            </a:xfrm>
            <a:custGeom>
              <a:avLst/>
              <a:gdLst/>
              <a:ahLst/>
              <a:cxnLst/>
              <a:rect l="l" t="t" r="r" b="b"/>
              <a:pathLst>
                <a:path w="35515" h="16636" extrusionOk="0">
                  <a:moveTo>
                    <a:pt x="26737" y="0"/>
                  </a:moveTo>
                  <a:cubicBezTo>
                    <a:pt x="25781" y="0"/>
                    <a:pt x="25110" y="95"/>
                    <a:pt x="25013" y="313"/>
                  </a:cubicBezTo>
                  <a:cubicBezTo>
                    <a:pt x="23854" y="2830"/>
                    <a:pt x="19344" y="7219"/>
                    <a:pt x="18820" y="7219"/>
                  </a:cubicBezTo>
                  <a:cubicBezTo>
                    <a:pt x="18816" y="7219"/>
                    <a:pt x="18812" y="7219"/>
                    <a:pt x="18809" y="7218"/>
                  </a:cubicBezTo>
                  <a:cubicBezTo>
                    <a:pt x="18175" y="7152"/>
                    <a:pt x="11237" y="5651"/>
                    <a:pt x="5766" y="4383"/>
                  </a:cubicBezTo>
                  <a:cubicBezTo>
                    <a:pt x="4799" y="4153"/>
                    <a:pt x="4034" y="4050"/>
                    <a:pt x="3444" y="4050"/>
                  </a:cubicBezTo>
                  <a:cubicBezTo>
                    <a:pt x="0" y="4050"/>
                    <a:pt x="2501" y="7552"/>
                    <a:pt x="5633" y="9887"/>
                  </a:cubicBezTo>
                  <a:cubicBezTo>
                    <a:pt x="11228" y="14063"/>
                    <a:pt x="17591" y="16636"/>
                    <a:pt x="21404" y="16636"/>
                  </a:cubicBezTo>
                  <a:cubicBezTo>
                    <a:pt x="22160" y="16636"/>
                    <a:pt x="22816" y="16535"/>
                    <a:pt x="23345" y="16325"/>
                  </a:cubicBezTo>
                  <a:cubicBezTo>
                    <a:pt x="25847" y="15324"/>
                    <a:pt x="33953" y="7919"/>
                    <a:pt x="35287" y="1915"/>
                  </a:cubicBezTo>
                  <a:cubicBezTo>
                    <a:pt x="35515" y="929"/>
                    <a:pt x="29728" y="0"/>
                    <a:pt x="26737" y="0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9"/>
            <p:cNvSpPr/>
            <p:nvPr/>
          </p:nvSpPr>
          <p:spPr>
            <a:xfrm>
              <a:off x="4348275" y="1336275"/>
              <a:ext cx="326550" cy="378075"/>
            </a:xfrm>
            <a:custGeom>
              <a:avLst/>
              <a:gdLst/>
              <a:ahLst/>
              <a:cxnLst/>
              <a:rect l="l" t="t" r="r" b="b"/>
              <a:pathLst>
                <a:path w="13062" h="15123" extrusionOk="0">
                  <a:moveTo>
                    <a:pt x="4709" y="1"/>
                  </a:moveTo>
                  <a:cubicBezTo>
                    <a:pt x="4484" y="1"/>
                    <a:pt x="4291" y="55"/>
                    <a:pt x="4137" y="172"/>
                  </a:cubicBezTo>
                  <a:cubicBezTo>
                    <a:pt x="2336" y="1540"/>
                    <a:pt x="1" y="8645"/>
                    <a:pt x="101" y="9913"/>
                  </a:cubicBezTo>
                  <a:cubicBezTo>
                    <a:pt x="194" y="11121"/>
                    <a:pt x="6160" y="15123"/>
                    <a:pt x="7835" y="15123"/>
                  </a:cubicBezTo>
                  <a:cubicBezTo>
                    <a:pt x="7963" y="15123"/>
                    <a:pt x="8066" y="15099"/>
                    <a:pt x="8140" y="15050"/>
                  </a:cubicBezTo>
                  <a:cubicBezTo>
                    <a:pt x="9207" y="14349"/>
                    <a:pt x="12009" y="10380"/>
                    <a:pt x="12543" y="8245"/>
                  </a:cubicBezTo>
                  <a:cubicBezTo>
                    <a:pt x="13061" y="6201"/>
                    <a:pt x="7109" y="1"/>
                    <a:pt x="4709" y="1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9"/>
            <p:cNvSpPr/>
            <p:nvPr/>
          </p:nvSpPr>
          <p:spPr>
            <a:xfrm>
              <a:off x="4253200" y="1291525"/>
              <a:ext cx="211850" cy="268525"/>
            </a:xfrm>
            <a:custGeom>
              <a:avLst/>
              <a:gdLst/>
              <a:ahLst/>
              <a:cxnLst/>
              <a:rect l="l" t="t" r="r" b="b"/>
              <a:pathLst>
                <a:path w="8474" h="10741" extrusionOk="0">
                  <a:moveTo>
                    <a:pt x="1512" y="0"/>
                  </a:moveTo>
                  <a:cubicBezTo>
                    <a:pt x="1332" y="0"/>
                    <a:pt x="1161" y="40"/>
                    <a:pt x="1002" y="128"/>
                  </a:cubicBezTo>
                  <a:cubicBezTo>
                    <a:pt x="1" y="695"/>
                    <a:pt x="1635" y="3397"/>
                    <a:pt x="2603" y="5331"/>
                  </a:cubicBezTo>
                  <a:cubicBezTo>
                    <a:pt x="3337" y="6932"/>
                    <a:pt x="3837" y="8667"/>
                    <a:pt x="4104" y="10435"/>
                  </a:cubicBezTo>
                  <a:cubicBezTo>
                    <a:pt x="4466" y="10640"/>
                    <a:pt x="4866" y="10740"/>
                    <a:pt x="5264" y="10740"/>
                  </a:cubicBezTo>
                  <a:cubicBezTo>
                    <a:pt x="5709" y="10740"/>
                    <a:pt x="6152" y="10615"/>
                    <a:pt x="6539" y="10368"/>
                  </a:cubicBezTo>
                  <a:cubicBezTo>
                    <a:pt x="8474" y="9067"/>
                    <a:pt x="7173" y="5798"/>
                    <a:pt x="7173" y="5798"/>
                  </a:cubicBezTo>
                  <a:cubicBezTo>
                    <a:pt x="7173" y="5798"/>
                    <a:pt x="3677" y="0"/>
                    <a:pt x="1512" y="0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9"/>
            <p:cNvSpPr/>
            <p:nvPr/>
          </p:nvSpPr>
          <p:spPr>
            <a:xfrm>
              <a:off x="4376625" y="1160025"/>
              <a:ext cx="312650" cy="423525"/>
            </a:xfrm>
            <a:custGeom>
              <a:avLst/>
              <a:gdLst/>
              <a:ahLst/>
              <a:cxnLst/>
              <a:rect l="l" t="t" r="r" b="b"/>
              <a:pathLst>
                <a:path w="12506" h="16941" extrusionOk="0">
                  <a:moveTo>
                    <a:pt x="8939" y="1"/>
                  </a:moveTo>
                  <a:cubicBezTo>
                    <a:pt x="6752" y="1"/>
                    <a:pt x="1432" y="8494"/>
                    <a:pt x="501" y="8557"/>
                  </a:cubicBezTo>
                  <a:cubicBezTo>
                    <a:pt x="1" y="8590"/>
                    <a:pt x="301" y="9524"/>
                    <a:pt x="701" y="9891"/>
                  </a:cubicBezTo>
                  <a:cubicBezTo>
                    <a:pt x="996" y="10173"/>
                    <a:pt x="1261" y="10265"/>
                    <a:pt x="1481" y="10265"/>
                  </a:cubicBezTo>
                  <a:cubicBezTo>
                    <a:pt x="1884" y="10265"/>
                    <a:pt x="2135" y="9958"/>
                    <a:pt x="2136" y="9958"/>
                  </a:cubicBezTo>
                  <a:lnTo>
                    <a:pt x="2136" y="9958"/>
                  </a:lnTo>
                  <a:cubicBezTo>
                    <a:pt x="2135" y="9958"/>
                    <a:pt x="901" y="11859"/>
                    <a:pt x="1702" y="12860"/>
                  </a:cubicBezTo>
                  <a:cubicBezTo>
                    <a:pt x="1920" y="13141"/>
                    <a:pt x="2175" y="13245"/>
                    <a:pt x="2433" y="13245"/>
                  </a:cubicBezTo>
                  <a:cubicBezTo>
                    <a:pt x="3122" y="13245"/>
                    <a:pt x="3831" y="12508"/>
                    <a:pt x="3903" y="12459"/>
                  </a:cubicBezTo>
                  <a:lnTo>
                    <a:pt x="3903" y="12459"/>
                  </a:lnTo>
                  <a:cubicBezTo>
                    <a:pt x="3837" y="12559"/>
                    <a:pt x="2736" y="14327"/>
                    <a:pt x="3637" y="15261"/>
                  </a:cubicBezTo>
                  <a:cubicBezTo>
                    <a:pt x="3849" y="15481"/>
                    <a:pt x="4074" y="15566"/>
                    <a:pt x="4295" y="15566"/>
                  </a:cubicBezTo>
                  <a:cubicBezTo>
                    <a:pt x="5012" y="15566"/>
                    <a:pt x="5687" y="14671"/>
                    <a:pt x="5738" y="14594"/>
                  </a:cubicBezTo>
                  <a:lnTo>
                    <a:pt x="5738" y="14594"/>
                  </a:lnTo>
                  <a:cubicBezTo>
                    <a:pt x="5705" y="14728"/>
                    <a:pt x="5338" y="16229"/>
                    <a:pt x="6172" y="16796"/>
                  </a:cubicBezTo>
                  <a:cubicBezTo>
                    <a:pt x="6328" y="16895"/>
                    <a:pt x="6481" y="16940"/>
                    <a:pt x="6630" y="16940"/>
                  </a:cubicBezTo>
                  <a:cubicBezTo>
                    <a:pt x="7876" y="16940"/>
                    <a:pt x="8876" y="13793"/>
                    <a:pt x="10008" y="13227"/>
                  </a:cubicBezTo>
                  <a:cubicBezTo>
                    <a:pt x="10008" y="13227"/>
                    <a:pt x="11342" y="15261"/>
                    <a:pt x="11409" y="15328"/>
                  </a:cubicBezTo>
                  <a:cubicBezTo>
                    <a:pt x="11409" y="15328"/>
                    <a:pt x="11409" y="15328"/>
                    <a:pt x="11409" y="15328"/>
                  </a:cubicBezTo>
                  <a:cubicBezTo>
                    <a:pt x="11452" y="15328"/>
                    <a:pt x="12505" y="11651"/>
                    <a:pt x="11576" y="9991"/>
                  </a:cubicBezTo>
                  <a:cubicBezTo>
                    <a:pt x="11331" y="9584"/>
                    <a:pt x="10911" y="9353"/>
                    <a:pt x="10457" y="9353"/>
                  </a:cubicBezTo>
                  <a:cubicBezTo>
                    <a:pt x="10353" y="9353"/>
                    <a:pt x="10247" y="9366"/>
                    <a:pt x="10141" y="9390"/>
                  </a:cubicBezTo>
                  <a:cubicBezTo>
                    <a:pt x="10141" y="9390"/>
                    <a:pt x="10642" y="8256"/>
                    <a:pt x="9941" y="7489"/>
                  </a:cubicBezTo>
                  <a:cubicBezTo>
                    <a:pt x="9780" y="7328"/>
                    <a:pt x="9508" y="7282"/>
                    <a:pt x="9255" y="7282"/>
                  </a:cubicBezTo>
                  <a:cubicBezTo>
                    <a:pt x="8933" y="7282"/>
                    <a:pt x="8640" y="7356"/>
                    <a:pt x="8640" y="7356"/>
                  </a:cubicBezTo>
                  <a:cubicBezTo>
                    <a:pt x="8840" y="6789"/>
                    <a:pt x="8707" y="6188"/>
                    <a:pt x="8340" y="5755"/>
                  </a:cubicBezTo>
                  <a:cubicBezTo>
                    <a:pt x="8097" y="5527"/>
                    <a:pt x="7786" y="5465"/>
                    <a:pt x="7518" y="5465"/>
                  </a:cubicBezTo>
                  <a:cubicBezTo>
                    <a:pt x="7197" y="5465"/>
                    <a:pt x="6939" y="5554"/>
                    <a:pt x="6939" y="5554"/>
                  </a:cubicBezTo>
                  <a:cubicBezTo>
                    <a:pt x="6939" y="5554"/>
                    <a:pt x="10408" y="984"/>
                    <a:pt x="9374" y="151"/>
                  </a:cubicBezTo>
                  <a:cubicBezTo>
                    <a:pt x="9249" y="48"/>
                    <a:pt x="9103" y="1"/>
                    <a:pt x="8939" y="1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9"/>
            <p:cNvSpPr/>
            <p:nvPr/>
          </p:nvSpPr>
          <p:spPr>
            <a:xfrm>
              <a:off x="4428400" y="1298875"/>
              <a:ext cx="118375" cy="119500"/>
            </a:xfrm>
            <a:custGeom>
              <a:avLst/>
              <a:gdLst/>
              <a:ahLst/>
              <a:cxnLst/>
              <a:rect l="l" t="t" r="r" b="b"/>
              <a:pathLst>
                <a:path w="4735" h="4780" extrusionOk="0">
                  <a:moveTo>
                    <a:pt x="4735" y="0"/>
                  </a:moveTo>
                  <a:cubicBezTo>
                    <a:pt x="2733" y="968"/>
                    <a:pt x="1099" y="2502"/>
                    <a:pt x="31" y="4437"/>
                  </a:cubicBezTo>
                  <a:cubicBezTo>
                    <a:pt x="1" y="4498"/>
                    <a:pt x="26" y="4779"/>
                    <a:pt x="56" y="4779"/>
                  </a:cubicBezTo>
                  <a:cubicBezTo>
                    <a:pt x="59" y="4779"/>
                    <a:pt x="62" y="4776"/>
                    <a:pt x="65" y="4770"/>
                  </a:cubicBezTo>
                  <a:cubicBezTo>
                    <a:pt x="1099" y="3103"/>
                    <a:pt x="2900" y="1335"/>
                    <a:pt x="4735" y="34"/>
                  </a:cubicBezTo>
                  <a:lnTo>
                    <a:pt x="473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9"/>
            <p:cNvSpPr/>
            <p:nvPr/>
          </p:nvSpPr>
          <p:spPr>
            <a:xfrm>
              <a:off x="4471100" y="1341400"/>
              <a:ext cx="122375" cy="132825"/>
            </a:xfrm>
            <a:custGeom>
              <a:avLst/>
              <a:gdLst/>
              <a:ahLst/>
              <a:cxnLst/>
              <a:rect l="l" t="t" r="r" b="b"/>
              <a:pathLst>
                <a:path w="4895" h="5313" extrusionOk="0">
                  <a:moveTo>
                    <a:pt x="4861" y="1"/>
                  </a:moveTo>
                  <a:cubicBezTo>
                    <a:pt x="2693" y="1101"/>
                    <a:pt x="958" y="2936"/>
                    <a:pt x="24" y="5171"/>
                  </a:cubicBezTo>
                  <a:cubicBezTo>
                    <a:pt x="1" y="5242"/>
                    <a:pt x="27" y="5312"/>
                    <a:pt x="57" y="5312"/>
                  </a:cubicBezTo>
                  <a:cubicBezTo>
                    <a:pt x="69" y="5312"/>
                    <a:pt x="81" y="5300"/>
                    <a:pt x="91" y="5271"/>
                  </a:cubicBezTo>
                  <a:cubicBezTo>
                    <a:pt x="792" y="3770"/>
                    <a:pt x="3227" y="1201"/>
                    <a:pt x="4895" y="34"/>
                  </a:cubicBezTo>
                  <a:cubicBezTo>
                    <a:pt x="4895" y="34"/>
                    <a:pt x="4895" y="1"/>
                    <a:pt x="486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9"/>
            <p:cNvSpPr/>
            <p:nvPr/>
          </p:nvSpPr>
          <p:spPr>
            <a:xfrm>
              <a:off x="4518675" y="1394550"/>
              <a:ext cx="110500" cy="135250"/>
            </a:xfrm>
            <a:custGeom>
              <a:avLst/>
              <a:gdLst/>
              <a:ahLst/>
              <a:cxnLst/>
              <a:rect l="l" t="t" r="r" b="b"/>
              <a:pathLst>
                <a:path w="4420" h="5410" extrusionOk="0">
                  <a:moveTo>
                    <a:pt x="4379" y="0"/>
                  </a:moveTo>
                  <a:cubicBezTo>
                    <a:pt x="4373" y="0"/>
                    <a:pt x="4366" y="3"/>
                    <a:pt x="4359" y="9"/>
                  </a:cubicBezTo>
                  <a:cubicBezTo>
                    <a:pt x="3258" y="476"/>
                    <a:pt x="2191" y="1544"/>
                    <a:pt x="1457" y="2445"/>
                  </a:cubicBezTo>
                  <a:cubicBezTo>
                    <a:pt x="723" y="3278"/>
                    <a:pt x="223" y="4279"/>
                    <a:pt x="23" y="5380"/>
                  </a:cubicBezTo>
                  <a:cubicBezTo>
                    <a:pt x="1" y="5380"/>
                    <a:pt x="8" y="5410"/>
                    <a:pt x="25" y="5410"/>
                  </a:cubicBezTo>
                  <a:cubicBezTo>
                    <a:pt x="34" y="5410"/>
                    <a:pt x="45" y="5402"/>
                    <a:pt x="56" y="5380"/>
                  </a:cubicBezTo>
                  <a:cubicBezTo>
                    <a:pt x="990" y="3178"/>
                    <a:pt x="2558" y="1511"/>
                    <a:pt x="4393" y="43"/>
                  </a:cubicBezTo>
                  <a:cubicBezTo>
                    <a:pt x="4419" y="43"/>
                    <a:pt x="4403" y="0"/>
                    <a:pt x="437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9"/>
            <p:cNvSpPr/>
            <p:nvPr/>
          </p:nvSpPr>
          <p:spPr>
            <a:xfrm>
              <a:off x="4393300" y="1408950"/>
              <a:ext cx="234375" cy="178075"/>
            </a:xfrm>
            <a:custGeom>
              <a:avLst/>
              <a:gdLst/>
              <a:ahLst/>
              <a:cxnLst/>
              <a:rect l="l" t="t" r="r" b="b"/>
              <a:pathLst>
                <a:path w="9375" h="7123" extrusionOk="0">
                  <a:moveTo>
                    <a:pt x="1435" y="1"/>
                  </a:moveTo>
                  <a:cubicBezTo>
                    <a:pt x="1202" y="367"/>
                    <a:pt x="1" y="2436"/>
                    <a:pt x="1002" y="3270"/>
                  </a:cubicBezTo>
                  <a:cubicBezTo>
                    <a:pt x="1226" y="3401"/>
                    <a:pt x="1459" y="3453"/>
                    <a:pt x="1684" y="3453"/>
                  </a:cubicBezTo>
                  <a:cubicBezTo>
                    <a:pt x="2005" y="3453"/>
                    <a:pt x="2312" y="3347"/>
                    <a:pt x="2563" y="3212"/>
                  </a:cubicBezTo>
                  <a:lnTo>
                    <a:pt x="2563" y="3212"/>
                  </a:lnTo>
                  <a:cubicBezTo>
                    <a:pt x="2478" y="3477"/>
                    <a:pt x="2423" y="3757"/>
                    <a:pt x="2403" y="4037"/>
                  </a:cubicBezTo>
                  <a:cubicBezTo>
                    <a:pt x="2302" y="4537"/>
                    <a:pt x="2436" y="5037"/>
                    <a:pt x="2769" y="5438"/>
                  </a:cubicBezTo>
                  <a:cubicBezTo>
                    <a:pt x="2936" y="5638"/>
                    <a:pt x="3170" y="5805"/>
                    <a:pt x="3437" y="5871"/>
                  </a:cubicBezTo>
                  <a:cubicBezTo>
                    <a:pt x="3500" y="5879"/>
                    <a:pt x="3564" y="5883"/>
                    <a:pt x="3630" y="5883"/>
                  </a:cubicBezTo>
                  <a:cubicBezTo>
                    <a:pt x="3842" y="5883"/>
                    <a:pt x="4059" y="5840"/>
                    <a:pt x="4237" y="5738"/>
                  </a:cubicBezTo>
                  <a:cubicBezTo>
                    <a:pt x="4441" y="5619"/>
                    <a:pt x="4636" y="5474"/>
                    <a:pt x="4814" y="5303"/>
                  </a:cubicBezTo>
                  <a:lnTo>
                    <a:pt x="4814" y="5303"/>
                  </a:lnTo>
                  <a:cubicBezTo>
                    <a:pt x="4808" y="5412"/>
                    <a:pt x="4804" y="5523"/>
                    <a:pt x="4804" y="5638"/>
                  </a:cubicBezTo>
                  <a:cubicBezTo>
                    <a:pt x="4771" y="6005"/>
                    <a:pt x="4904" y="6372"/>
                    <a:pt x="5104" y="6672"/>
                  </a:cubicBezTo>
                  <a:cubicBezTo>
                    <a:pt x="5300" y="6979"/>
                    <a:pt x="5611" y="7122"/>
                    <a:pt x="5942" y="7122"/>
                  </a:cubicBezTo>
                  <a:cubicBezTo>
                    <a:pt x="6007" y="7122"/>
                    <a:pt x="6073" y="7117"/>
                    <a:pt x="6139" y="7106"/>
                  </a:cubicBezTo>
                  <a:cubicBezTo>
                    <a:pt x="6472" y="7006"/>
                    <a:pt x="6806" y="6772"/>
                    <a:pt x="7039" y="6505"/>
                  </a:cubicBezTo>
                  <a:cubicBezTo>
                    <a:pt x="7473" y="5971"/>
                    <a:pt x="7840" y="5438"/>
                    <a:pt x="8207" y="4837"/>
                  </a:cubicBezTo>
                  <a:cubicBezTo>
                    <a:pt x="8373" y="4570"/>
                    <a:pt x="8540" y="4270"/>
                    <a:pt x="8707" y="4003"/>
                  </a:cubicBezTo>
                  <a:cubicBezTo>
                    <a:pt x="8874" y="3703"/>
                    <a:pt x="9107" y="3470"/>
                    <a:pt x="9374" y="3270"/>
                  </a:cubicBezTo>
                  <a:lnTo>
                    <a:pt x="9374" y="3270"/>
                  </a:lnTo>
                  <a:cubicBezTo>
                    <a:pt x="9074" y="3436"/>
                    <a:pt x="8840" y="3670"/>
                    <a:pt x="8640" y="3937"/>
                  </a:cubicBezTo>
                  <a:cubicBezTo>
                    <a:pt x="8440" y="4204"/>
                    <a:pt x="8240" y="4470"/>
                    <a:pt x="8040" y="4737"/>
                  </a:cubicBezTo>
                  <a:cubicBezTo>
                    <a:pt x="7673" y="5304"/>
                    <a:pt x="7273" y="5838"/>
                    <a:pt x="6839" y="6305"/>
                  </a:cubicBezTo>
                  <a:cubicBezTo>
                    <a:pt x="6639" y="6539"/>
                    <a:pt x="6372" y="6705"/>
                    <a:pt x="6072" y="6772"/>
                  </a:cubicBezTo>
                  <a:cubicBezTo>
                    <a:pt x="6038" y="6776"/>
                    <a:pt x="6005" y="6778"/>
                    <a:pt x="5972" y="6778"/>
                  </a:cubicBezTo>
                  <a:cubicBezTo>
                    <a:pt x="5740" y="6778"/>
                    <a:pt x="5517" y="6676"/>
                    <a:pt x="5371" y="6472"/>
                  </a:cubicBezTo>
                  <a:cubicBezTo>
                    <a:pt x="5238" y="6205"/>
                    <a:pt x="5138" y="5938"/>
                    <a:pt x="5171" y="5638"/>
                  </a:cubicBezTo>
                  <a:cubicBezTo>
                    <a:pt x="5171" y="5355"/>
                    <a:pt x="5201" y="5042"/>
                    <a:pt x="5260" y="4755"/>
                  </a:cubicBezTo>
                  <a:lnTo>
                    <a:pt x="5260" y="4755"/>
                  </a:lnTo>
                  <a:cubicBezTo>
                    <a:pt x="5264" y="4749"/>
                    <a:pt x="5268" y="4743"/>
                    <a:pt x="5271" y="4737"/>
                  </a:cubicBezTo>
                  <a:lnTo>
                    <a:pt x="5265" y="4735"/>
                  </a:lnTo>
                  <a:lnTo>
                    <a:pt x="5265" y="4735"/>
                  </a:lnTo>
                  <a:cubicBezTo>
                    <a:pt x="5267" y="4724"/>
                    <a:pt x="5269" y="4714"/>
                    <a:pt x="5271" y="4704"/>
                  </a:cubicBezTo>
                  <a:lnTo>
                    <a:pt x="5571" y="3603"/>
                  </a:lnTo>
                  <a:lnTo>
                    <a:pt x="4938" y="4537"/>
                  </a:lnTo>
                  <a:cubicBezTo>
                    <a:pt x="4704" y="4904"/>
                    <a:pt x="4404" y="5171"/>
                    <a:pt x="4070" y="5371"/>
                  </a:cubicBezTo>
                  <a:cubicBezTo>
                    <a:pt x="3937" y="5444"/>
                    <a:pt x="3800" y="5477"/>
                    <a:pt x="3668" y="5477"/>
                  </a:cubicBezTo>
                  <a:cubicBezTo>
                    <a:pt x="3435" y="5477"/>
                    <a:pt x="3219" y="5374"/>
                    <a:pt x="3070" y="5204"/>
                  </a:cubicBezTo>
                  <a:cubicBezTo>
                    <a:pt x="2803" y="4871"/>
                    <a:pt x="2703" y="4470"/>
                    <a:pt x="2769" y="4070"/>
                  </a:cubicBezTo>
                  <a:cubicBezTo>
                    <a:pt x="2803" y="3636"/>
                    <a:pt x="2903" y="3236"/>
                    <a:pt x="3070" y="2836"/>
                  </a:cubicBezTo>
                  <a:lnTo>
                    <a:pt x="3470" y="1935"/>
                  </a:lnTo>
                  <a:lnTo>
                    <a:pt x="2803" y="2636"/>
                  </a:lnTo>
                  <a:cubicBezTo>
                    <a:pt x="2616" y="2846"/>
                    <a:pt x="2150" y="3090"/>
                    <a:pt x="1715" y="3090"/>
                  </a:cubicBezTo>
                  <a:cubicBezTo>
                    <a:pt x="1530" y="3090"/>
                    <a:pt x="1351" y="3046"/>
                    <a:pt x="1202" y="2936"/>
                  </a:cubicBezTo>
                  <a:cubicBezTo>
                    <a:pt x="601" y="2436"/>
                    <a:pt x="1235" y="935"/>
                    <a:pt x="1635" y="101"/>
                  </a:cubicBezTo>
                  <a:cubicBezTo>
                    <a:pt x="1669" y="34"/>
                    <a:pt x="1402" y="67"/>
                    <a:pt x="143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9"/>
            <p:cNvSpPr/>
            <p:nvPr/>
          </p:nvSpPr>
          <p:spPr>
            <a:xfrm>
              <a:off x="3723950" y="1586575"/>
              <a:ext cx="849500" cy="393675"/>
            </a:xfrm>
            <a:custGeom>
              <a:avLst/>
              <a:gdLst/>
              <a:ahLst/>
              <a:cxnLst/>
              <a:rect l="l" t="t" r="r" b="b"/>
              <a:pathLst>
                <a:path w="33980" h="15747" extrusionOk="0">
                  <a:moveTo>
                    <a:pt x="23973" y="1"/>
                  </a:moveTo>
                  <a:cubicBezTo>
                    <a:pt x="23973" y="1"/>
                    <a:pt x="19570" y="5171"/>
                    <a:pt x="19269" y="5338"/>
                  </a:cubicBezTo>
                  <a:cubicBezTo>
                    <a:pt x="19261" y="5342"/>
                    <a:pt x="19241" y="5344"/>
                    <a:pt x="19212" y="5344"/>
                  </a:cubicBezTo>
                  <a:cubicBezTo>
                    <a:pt x="18359" y="5344"/>
                    <a:pt x="9059" y="3506"/>
                    <a:pt x="6027" y="2602"/>
                  </a:cubicBezTo>
                  <a:cubicBezTo>
                    <a:pt x="5458" y="2435"/>
                    <a:pt x="4881" y="2354"/>
                    <a:pt x="4335" y="2354"/>
                  </a:cubicBezTo>
                  <a:cubicBezTo>
                    <a:pt x="1843" y="2354"/>
                    <a:pt x="1" y="4036"/>
                    <a:pt x="2491" y="6772"/>
                  </a:cubicBezTo>
                  <a:cubicBezTo>
                    <a:pt x="5993" y="10605"/>
                    <a:pt x="16859" y="15747"/>
                    <a:pt x="21733" y="15747"/>
                  </a:cubicBezTo>
                  <a:cubicBezTo>
                    <a:pt x="21780" y="15747"/>
                    <a:pt x="21826" y="15746"/>
                    <a:pt x="21871" y="15745"/>
                  </a:cubicBezTo>
                  <a:cubicBezTo>
                    <a:pt x="26675" y="15645"/>
                    <a:pt x="33980" y="6205"/>
                    <a:pt x="33980" y="6205"/>
                  </a:cubicBezTo>
                  <a:lnTo>
                    <a:pt x="23973" y="1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9"/>
            <p:cNvSpPr/>
            <p:nvPr/>
          </p:nvSpPr>
          <p:spPr>
            <a:xfrm>
              <a:off x="4294075" y="1644950"/>
              <a:ext cx="234100" cy="144650"/>
            </a:xfrm>
            <a:custGeom>
              <a:avLst/>
              <a:gdLst/>
              <a:ahLst/>
              <a:cxnLst/>
              <a:rect l="l" t="t" r="r" b="b"/>
              <a:pathLst>
                <a:path w="9364" h="5786" extrusionOk="0">
                  <a:moveTo>
                    <a:pt x="67" y="1"/>
                  </a:moveTo>
                  <a:cubicBezTo>
                    <a:pt x="67" y="1"/>
                    <a:pt x="0" y="34"/>
                    <a:pt x="34" y="34"/>
                  </a:cubicBezTo>
                  <a:cubicBezTo>
                    <a:pt x="1501" y="1135"/>
                    <a:pt x="3036" y="2069"/>
                    <a:pt x="4570" y="3036"/>
                  </a:cubicBezTo>
                  <a:cubicBezTo>
                    <a:pt x="5304" y="3503"/>
                    <a:pt x="6071" y="3970"/>
                    <a:pt x="6839" y="4437"/>
                  </a:cubicBezTo>
                  <a:lnTo>
                    <a:pt x="8039" y="5071"/>
                  </a:lnTo>
                  <a:cubicBezTo>
                    <a:pt x="8440" y="5338"/>
                    <a:pt x="8873" y="5571"/>
                    <a:pt x="9307" y="5771"/>
                  </a:cubicBezTo>
                  <a:cubicBezTo>
                    <a:pt x="9317" y="5781"/>
                    <a:pt x="9327" y="5785"/>
                    <a:pt x="9335" y="5785"/>
                  </a:cubicBezTo>
                  <a:cubicBezTo>
                    <a:pt x="9354" y="5785"/>
                    <a:pt x="9364" y="5762"/>
                    <a:pt x="9340" y="5738"/>
                  </a:cubicBezTo>
                  <a:cubicBezTo>
                    <a:pt x="9007" y="5471"/>
                    <a:pt x="8640" y="5204"/>
                    <a:pt x="8273" y="4971"/>
                  </a:cubicBezTo>
                  <a:lnTo>
                    <a:pt x="7105" y="4204"/>
                  </a:lnTo>
                  <a:cubicBezTo>
                    <a:pt x="6372" y="3670"/>
                    <a:pt x="5604" y="3236"/>
                    <a:pt x="4837" y="2769"/>
                  </a:cubicBezTo>
                  <a:cubicBezTo>
                    <a:pt x="3269" y="1802"/>
                    <a:pt x="1702" y="835"/>
                    <a:pt x="6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9"/>
            <p:cNvSpPr/>
            <p:nvPr/>
          </p:nvSpPr>
          <p:spPr>
            <a:xfrm>
              <a:off x="3861250" y="1843425"/>
              <a:ext cx="95100" cy="31725"/>
            </a:xfrm>
            <a:custGeom>
              <a:avLst/>
              <a:gdLst/>
              <a:ahLst/>
              <a:cxnLst/>
              <a:rect l="l" t="t" r="r" b="b"/>
              <a:pathLst>
                <a:path w="3804" h="1269" extrusionOk="0">
                  <a:moveTo>
                    <a:pt x="34" y="1"/>
                  </a:moveTo>
                  <a:cubicBezTo>
                    <a:pt x="1" y="1"/>
                    <a:pt x="1" y="67"/>
                    <a:pt x="34" y="67"/>
                  </a:cubicBezTo>
                  <a:cubicBezTo>
                    <a:pt x="535" y="201"/>
                    <a:pt x="1002" y="401"/>
                    <a:pt x="1502" y="568"/>
                  </a:cubicBezTo>
                  <a:lnTo>
                    <a:pt x="1802" y="668"/>
                  </a:lnTo>
                  <a:lnTo>
                    <a:pt x="1535" y="668"/>
                  </a:lnTo>
                  <a:lnTo>
                    <a:pt x="701" y="634"/>
                  </a:lnTo>
                  <a:cubicBezTo>
                    <a:pt x="668" y="634"/>
                    <a:pt x="668" y="668"/>
                    <a:pt x="701" y="668"/>
                  </a:cubicBezTo>
                  <a:cubicBezTo>
                    <a:pt x="968" y="734"/>
                    <a:pt x="1269" y="801"/>
                    <a:pt x="1535" y="801"/>
                  </a:cubicBezTo>
                  <a:lnTo>
                    <a:pt x="2236" y="801"/>
                  </a:lnTo>
                  <a:cubicBezTo>
                    <a:pt x="2436" y="835"/>
                    <a:pt x="3570" y="1268"/>
                    <a:pt x="3804" y="1268"/>
                  </a:cubicBezTo>
                  <a:cubicBezTo>
                    <a:pt x="3804" y="1268"/>
                    <a:pt x="3804" y="1268"/>
                    <a:pt x="3804" y="1201"/>
                  </a:cubicBezTo>
                  <a:cubicBezTo>
                    <a:pt x="2636" y="534"/>
                    <a:pt x="1369" y="134"/>
                    <a:pt x="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9"/>
            <p:cNvSpPr/>
            <p:nvPr/>
          </p:nvSpPr>
          <p:spPr>
            <a:xfrm>
              <a:off x="3638600" y="1487150"/>
              <a:ext cx="165975" cy="244950"/>
            </a:xfrm>
            <a:custGeom>
              <a:avLst/>
              <a:gdLst/>
              <a:ahLst/>
              <a:cxnLst/>
              <a:rect l="l" t="t" r="r" b="b"/>
              <a:pathLst>
                <a:path w="6639" h="9798" extrusionOk="0">
                  <a:moveTo>
                    <a:pt x="5752" y="1"/>
                  </a:moveTo>
                  <a:cubicBezTo>
                    <a:pt x="5595" y="1"/>
                    <a:pt x="5138" y="275"/>
                    <a:pt x="5138" y="275"/>
                  </a:cubicBezTo>
                  <a:lnTo>
                    <a:pt x="3937" y="642"/>
                  </a:lnTo>
                  <a:lnTo>
                    <a:pt x="1" y="1876"/>
                  </a:lnTo>
                  <a:cubicBezTo>
                    <a:pt x="401" y="3044"/>
                    <a:pt x="668" y="4244"/>
                    <a:pt x="801" y="5445"/>
                  </a:cubicBezTo>
                  <a:cubicBezTo>
                    <a:pt x="801" y="5579"/>
                    <a:pt x="801" y="5712"/>
                    <a:pt x="801" y="5846"/>
                  </a:cubicBezTo>
                  <a:lnTo>
                    <a:pt x="801" y="5912"/>
                  </a:lnTo>
                  <a:cubicBezTo>
                    <a:pt x="701" y="6646"/>
                    <a:pt x="501" y="9548"/>
                    <a:pt x="1835" y="9782"/>
                  </a:cubicBezTo>
                  <a:cubicBezTo>
                    <a:pt x="1898" y="9792"/>
                    <a:pt x="1962" y="9797"/>
                    <a:pt x="2029" y="9797"/>
                  </a:cubicBezTo>
                  <a:cubicBezTo>
                    <a:pt x="3458" y="9797"/>
                    <a:pt x="5808" y="7468"/>
                    <a:pt x="6605" y="5779"/>
                  </a:cubicBezTo>
                  <a:cubicBezTo>
                    <a:pt x="6639" y="5645"/>
                    <a:pt x="6372" y="4411"/>
                    <a:pt x="6138" y="2910"/>
                  </a:cubicBezTo>
                  <a:cubicBezTo>
                    <a:pt x="5972" y="2010"/>
                    <a:pt x="5838" y="1009"/>
                    <a:pt x="5805" y="41"/>
                  </a:cubicBezTo>
                  <a:cubicBezTo>
                    <a:pt x="5805" y="13"/>
                    <a:pt x="5785" y="1"/>
                    <a:pt x="5752" y="1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9"/>
            <p:cNvSpPr/>
            <p:nvPr/>
          </p:nvSpPr>
          <p:spPr>
            <a:xfrm>
              <a:off x="3638600" y="1499025"/>
              <a:ext cx="137625" cy="135725"/>
            </a:xfrm>
            <a:custGeom>
              <a:avLst/>
              <a:gdLst/>
              <a:ahLst/>
              <a:cxnLst/>
              <a:rect l="l" t="t" r="r" b="b"/>
              <a:pathLst>
                <a:path w="5505" h="5429" extrusionOk="0">
                  <a:moveTo>
                    <a:pt x="5505" y="0"/>
                  </a:moveTo>
                  <a:lnTo>
                    <a:pt x="3970" y="167"/>
                  </a:lnTo>
                  <a:lnTo>
                    <a:pt x="1" y="1434"/>
                  </a:lnTo>
                  <a:cubicBezTo>
                    <a:pt x="401" y="2569"/>
                    <a:pt x="668" y="3769"/>
                    <a:pt x="801" y="5004"/>
                  </a:cubicBezTo>
                  <a:cubicBezTo>
                    <a:pt x="801" y="5104"/>
                    <a:pt x="801" y="5237"/>
                    <a:pt x="801" y="5371"/>
                  </a:cubicBezTo>
                  <a:lnTo>
                    <a:pt x="801" y="5404"/>
                  </a:lnTo>
                  <a:cubicBezTo>
                    <a:pt x="901" y="5421"/>
                    <a:pt x="1001" y="5429"/>
                    <a:pt x="1101" y="5429"/>
                  </a:cubicBezTo>
                  <a:cubicBezTo>
                    <a:pt x="1201" y="5429"/>
                    <a:pt x="1302" y="5421"/>
                    <a:pt x="1402" y="5404"/>
                  </a:cubicBezTo>
                  <a:cubicBezTo>
                    <a:pt x="5338" y="5070"/>
                    <a:pt x="5505" y="0"/>
                    <a:pt x="550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9"/>
            <p:cNvSpPr/>
            <p:nvPr/>
          </p:nvSpPr>
          <p:spPr>
            <a:xfrm>
              <a:off x="3553550" y="1264675"/>
              <a:ext cx="68400" cy="167675"/>
            </a:xfrm>
            <a:custGeom>
              <a:avLst/>
              <a:gdLst/>
              <a:ahLst/>
              <a:cxnLst/>
              <a:rect l="l" t="t" r="r" b="b"/>
              <a:pathLst>
                <a:path w="2736" h="6707" extrusionOk="0">
                  <a:moveTo>
                    <a:pt x="2735" y="1"/>
                  </a:moveTo>
                  <a:cubicBezTo>
                    <a:pt x="2735" y="1"/>
                    <a:pt x="801" y="735"/>
                    <a:pt x="400" y="2636"/>
                  </a:cubicBezTo>
                  <a:cubicBezTo>
                    <a:pt x="0" y="4571"/>
                    <a:pt x="400" y="6605"/>
                    <a:pt x="567" y="6706"/>
                  </a:cubicBezTo>
                  <a:cubicBezTo>
                    <a:pt x="568" y="6706"/>
                    <a:pt x="570" y="6707"/>
                    <a:pt x="571" y="6707"/>
                  </a:cubicBezTo>
                  <a:cubicBezTo>
                    <a:pt x="763" y="6707"/>
                    <a:pt x="2735" y="1"/>
                    <a:pt x="273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9"/>
            <p:cNvSpPr/>
            <p:nvPr/>
          </p:nvSpPr>
          <p:spPr>
            <a:xfrm>
              <a:off x="3535200" y="1246575"/>
              <a:ext cx="292725" cy="358225"/>
            </a:xfrm>
            <a:custGeom>
              <a:avLst/>
              <a:gdLst/>
              <a:ahLst/>
              <a:cxnLst/>
              <a:rect l="l" t="t" r="r" b="b"/>
              <a:pathLst>
                <a:path w="11709" h="14329" extrusionOk="0">
                  <a:moveTo>
                    <a:pt x="6079" y="1"/>
                  </a:moveTo>
                  <a:cubicBezTo>
                    <a:pt x="5184" y="1"/>
                    <a:pt x="4306" y="230"/>
                    <a:pt x="3570" y="725"/>
                  </a:cubicBezTo>
                  <a:cubicBezTo>
                    <a:pt x="1868" y="1892"/>
                    <a:pt x="0" y="9664"/>
                    <a:pt x="1501" y="12233"/>
                  </a:cubicBezTo>
                  <a:cubicBezTo>
                    <a:pt x="2349" y="13676"/>
                    <a:pt x="3772" y="14329"/>
                    <a:pt x="5249" y="14329"/>
                  </a:cubicBezTo>
                  <a:cubicBezTo>
                    <a:pt x="6503" y="14329"/>
                    <a:pt x="7796" y="13858"/>
                    <a:pt x="8807" y="13000"/>
                  </a:cubicBezTo>
                  <a:cubicBezTo>
                    <a:pt x="10374" y="11699"/>
                    <a:pt x="11709" y="5695"/>
                    <a:pt x="11142" y="3593"/>
                  </a:cubicBezTo>
                  <a:cubicBezTo>
                    <a:pt x="10550" y="1369"/>
                    <a:pt x="8263" y="1"/>
                    <a:pt x="6079" y="1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9"/>
            <p:cNvSpPr/>
            <p:nvPr/>
          </p:nvSpPr>
          <p:spPr>
            <a:xfrm>
              <a:off x="3759525" y="1569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9"/>
            <p:cNvSpPr/>
            <p:nvPr/>
          </p:nvSpPr>
          <p:spPr>
            <a:xfrm>
              <a:off x="3672800" y="1428975"/>
              <a:ext cx="10850" cy="28375"/>
            </a:xfrm>
            <a:custGeom>
              <a:avLst/>
              <a:gdLst/>
              <a:ahLst/>
              <a:cxnLst/>
              <a:rect l="l" t="t" r="r" b="b"/>
              <a:pathLst>
                <a:path w="434" h="1135" extrusionOk="0">
                  <a:moveTo>
                    <a:pt x="200" y="0"/>
                  </a:moveTo>
                  <a:lnTo>
                    <a:pt x="200" y="0"/>
                  </a:lnTo>
                  <a:cubicBezTo>
                    <a:pt x="34" y="367"/>
                    <a:pt x="0" y="1001"/>
                    <a:pt x="434" y="1134"/>
                  </a:cubicBezTo>
                  <a:cubicBezTo>
                    <a:pt x="100" y="901"/>
                    <a:pt x="134" y="434"/>
                    <a:pt x="234" y="33"/>
                  </a:cubicBezTo>
                  <a:cubicBezTo>
                    <a:pt x="234" y="0"/>
                    <a:pt x="200" y="0"/>
                    <a:pt x="20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9"/>
            <p:cNvSpPr/>
            <p:nvPr/>
          </p:nvSpPr>
          <p:spPr>
            <a:xfrm>
              <a:off x="3669850" y="1419725"/>
              <a:ext cx="35100" cy="33500"/>
            </a:xfrm>
            <a:custGeom>
              <a:avLst/>
              <a:gdLst/>
              <a:ahLst/>
              <a:cxnLst/>
              <a:rect l="l" t="t" r="r" b="b"/>
              <a:pathLst>
                <a:path w="1404" h="1340" extrusionOk="0">
                  <a:moveTo>
                    <a:pt x="744" y="1"/>
                  </a:moveTo>
                  <a:cubicBezTo>
                    <a:pt x="207" y="1"/>
                    <a:pt x="1" y="1240"/>
                    <a:pt x="619" y="1337"/>
                  </a:cubicBezTo>
                  <a:cubicBezTo>
                    <a:pt x="634" y="1339"/>
                    <a:pt x="648" y="1340"/>
                    <a:pt x="663" y="1340"/>
                  </a:cubicBezTo>
                  <a:cubicBezTo>
                    <a:pt x="1229" y="1340"/>
                    <a:pt x="1403" y="101"/>
                    <a:pt x="785" y="3"/>
                  </a:cubicBezTo>
                  <a:cubicBezTo>
                    <a:pt x="771" y="2"/>
                    <a:pt x="757" y="1"/>
                    <a:pt x="74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9"/>
            <p:cNvSpPr/>
            <p:nvPr/>
          </p:nvSpPr>
          <p:spPr>
            <a:xfrm>
              <a:off x="3603575" y="1417300"/>
              <a:ext cx="15875" cy="25025"/>
            </a:xfrm>
            <a:custGeom>
              <a:avLst/>
              <a:gdLst/>
              <a:ahLst/>
              <a:cxnLst/>
              <a:rect l="l" t="t" r="r" b="b"/>
              <a:pathLst>
                <a:path w="635" h="1001" extrusionOk="0">
                  <a:moveTo>
                    <a:pt x="634" y="0"/>
                  </a:moveTo>
                  <a:lnTo>
                    <a:pt x="634" y="0"/>
                  </a:lnTo>
                  <a:cubicBezTo>
                    <a:pt x="634" y="0"/>
                    <a:pt x="601" y="0"/>
                    <a:pt x="568" y="33"/>
                  </a:cubicBezTo>
                  <a:cubicBezTo>
                    <a:pt x="534" y="434"/>
                    <a:pt x="401" y="901"/>
                    <a:pt x="1" y="967"/>
                  </a:cubicBezTo>
                  <a:lnTo>
                    <a:pt x="1" y="1001"/>
                  </a:lnTo>
                  <a:cubicBezTo>
                    <a:pt x="434" y="1001"/>
                    <a:pt x="634" y="400"/>
                    <a:pt x="6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9"/>
            <p:cNvSpPr/>
            <p:nvPr/>
          </p:nvSpPr>
          <p:spPr>
            <a:xfrm>
              <a:off x="3589450" y="1405250"/>
              <a:ext cx="35150" cy="33150"/>
            </a:xfrm>
            <a:custGeom>
              <a:avLst/>
              <a:gdLst/>
              <a:ahLst/>
              <a:cxnLst/>
              <a:rect l="l" t="t" r="r" b="b"/>
              <a:pathLst>
                <a:path w="1406" h="1326" extrusionOk="0">
                  <a:moveTo>
                    <a:pt x="758" y="1"/>
                  </a:moveTo>
                  <a:cubicBezTo>
                    <a:pt x="204" y="1"/>
                    <a:pt x="0" y="1190"/>
                    <a:pt x="566" y="1316"/>
                  </a:cubicBezTo>
                  <a:cubicBezTo>
                    <a:pt x="594" y="1322"/>
                    <a:pt x="622" y="1325"/>
                    <a:pt x="649" y="1325"/>
                  </a:cubicBezTo>
                  <a:cubicBezTo>
                    <a:pt x="1190" y="1325"/>
                    <a:pt x="1406" y="110"/>
                    <a:pt x="866" y="15"/>
                  </a:cubicBezTo>
                  <a:cubicBezTo>
                    <a:pt x="829" y="5"/>
                    <a:pt x="793" y="1"/>
                    <a:pt x="75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9"/>
            <p:cNvSpPr/>
            <p:nvPr/>
          </p:nvSpPr>
          <p:spPr>
            <a:xfrm>
              <a:off x="3680300" y="1380975"/>
              <a:ext cx="36300" cy="26925"/>
            </a:xfrm>
            <a:custGeom>
              <a:avLst/>
              <a:gdLst/>
              <a:ahLst/>
              <a:cxnLst/>
              <a:rect l="l" t="t" r="r" b="b"/>
              <a:pathLst>
                <a:path w="1452" h="1077" extrusionOk="0">
                  <a:moveTo>
                    <a:pt x="455" y="1"/>
                  </a:moveTo>
                  <a:cubicBezTo>
                    <a:pt x="345" y="1"/>
                    <a:pt x="236" y="27"/>
                    <a:pt x="134" y="85"/>
                  </a:cubicBezTo>
                  <a:cubicBezTo>
                    <a:pt x="34" y="152"/>
                    <a:pt x="0" y="286"/>
                    <a:pt x="34" y="419"/>
                  </a:cubicBezTo>
                  <a:cubicBezTo>
                    <a:pt x="134" y="619"/>
                    <a:pt x="301" y="686"/>
                    <a:pt x="501" y="786"/>
                  </a:cubicBezTo>
                  <a:cubicBezTo>
                    <a:pt x="634" y="853"/>
                    <a:pt x="801" y="953"/>
                    <a:pt x="968" y="1053"/>
                  </a:cubicBezTo>
                  <a:cubicBezTo>
                    <a:pt x="1006" y="1069"/>
                    <a:pt x="1044" y="1076"/>
                    <a:pt x="1082" y="1076"/>
                  </a:cubicBezTo>
                  <a:cubicBezTo>
                    <a:pt x="1278" y="1076"/>
                    <a:pt x="1452" y="876"/>
                    <a:pt x="1368" y="653"/>
                  </a:cubicBezTo>
                  <a:cubicBezTo>
                    <a:pt x="1268" y="419"/>
                    <a:pt x="1101" y="219"/>
                    <a:pt x="868" y="119"/>
                  </a:cubicBezTo>
                  <a:cubicBezTo>
                    <a:pt x="737" y="44"/>
                    <a:pt x="595" y="1"/>
                    <a:pt x="45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9"/>
            <p:cNvSpPr/>
            <p:nvPr/>
          </p:nvSpPr>
          <p:spPr>
            <a:xfrm>
              <a:off x="3591075" y="1366250"/>
              <a:ext cx="40050" cy="20200"/>
            </a:xfrm>
            <a:custGeom>
              <a:avLst/>
              <a:gdLst/>
              <a:ahLst/>
              <a:cxnLst/>
              <a:rect l="l" t="t" r="r" b="b"/>
              <a:pathLst>
                <a:path w="1602" h="808" extrusionOk="0">
                  <a:moveTo>
                    <a:pt x="969" y="1"/>
                  </a:moveTo>
                  <a:cubicBezTo>
                    <a:pt x="936" y="1"/>
                    <a:pt x="902" y="3"/>
                    <a:pt x="868" y="7"/>
                  </a:cubicBezTo>
                  <a:cubicBezTo>
                    <a:pt x="601" y="7"/>
                    <a:pt x="367" y="141"/>
                    <a:pt x="200" y="308"/>
                  </a:cubicBezTo>
                  <a:cubicBezTo>
                    <a:pt x="0" y="508"/>
                    <a:pt x="134" y="808"/>
                    <a:pt x="401" y="808"/>
                  </a:cubicBezTo>
                  <a:cubicBezTo>
                    <a:pt x="601" y="808"/>
                    <a:pt x="767" y="775"/>
                    <a:pt x="968" y="775"/>
                  </a:cubicBezTo>
                  <a:cubicBezTo>
                    <a:pt x="1134" y="775"/>
                    <a:pt x="1335" y="708"/>
                    <a:pt x="1501" y="608"/>
                  </a:cubicBezTo>
                  <a:cubicBezTo>
                    <a:pt x="1601" y="508"/>
                    <a:pt x="1601" y="374"/>
                    <a:pt x="1535" y="241"/>
                  </a:cubicBezTo>
                  <a:cubicBezTo>
                    <a:pt x="1389" y="96"/>
                    <a:pt x="1194" y="1"/>
                    <a:pt x="96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9"/>
            <p:cNvSpPr/>
            <p:nvPr/>
          </p:nvSpPr>
          <p:spPr>
            <a:xfrm>
              <a:off x="3650275" y="1521525"/>
              <a:ext cx="21700" cy="7525"/>
            </a:xfrm>
            <a:custGeom>
              <a:avLst/>
              <a:gdLst/>
              <a:ahLst/>
              <a:cxnLst/>
              <a:rect l="l" t="t" r="r" b="b"/>
              <a:pathLst>
                <a:path w="868" h="301" extrusionOk="0">
                  <a:moveTo>
                    <a:pt x="1" y="1"/>
                  </a:moveTo>
                  <a:cubicBezTo>
                    <a:pt x="101" y="201"/>
                    <a:pt x="301" y="301"/>
                    <a:pt x="501" y="301"/>
                  </a:cubicBezTo>
                  <a:cubicBezTo>
                    <a:pt x="668" y="301"/>
                    <a:pt x="835" y="168"/>
                    <a:pt x="868" y="1"/>
                  </a:cubicBezTo>
                  <a:lnTo>
                    <a:pt x="835" y="1"/>
                  </a:lnTo>
                  <a:cubicBezTo>
                    <a:pt x="745" y="60"/>
                    <a:pt x="630" y="173"/>
                    <a:pt x="511" y="173"/>
                  </a:cubicBezTo>
                  <a:cubicBezTo>
                    <a:pt x="496" y="173"/>
                    <a:pt x="482" y="171"/>
                    <a:pt x="468" y="168"/>
                  </a:cubicBezTo>
                  <a:cubicBezTo>
                    <a:pt x="301" y="168"/>
                    <a:pt x="167" y="101"/>
                    <a:pt x="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9"/>
            <p:cNvSpPr/>
            <p:nvPr/>
          </p:nvSpPr>
          <p:spPr>
            <a:xfrm>
              <a:off x="3606650" y="1371075"/>
              <a:ext cx="60325" cy="129625"/>
            </a:xfrm>
            <a:custGeom>
              <a:avLst/>
              <a:gdLst/>
              <a:ahLst/>
              <a:cxnLst/>
              <a:rect l="l" t="t" r="r" b="b"/>
              <a:pathLst>
                <a:path w="2413" h="5185" extrusionOk="0">
                  <a:moveTo>
                    <a:pt x="1274" y="1"/>
                  </a:moveTo>
                  <a:cubicBezTo>
                    <a:pt x="1265" y="1"/>
                    <a:pt x="1255" y="5"/>
                    <a:pt x="1245" y="14"/>
                  </a:cubicBezTo>
                  <a:cubicBezTo>
                    <a:pt x="712" y="1349"/>
                    <a:pt x="278" y="2716"/>
                    <a:pt x="11" y="4151"/>
                  </a:cubicBezTo>
                  <a:cubicBezTo>
                    <a:pt x="1" y="4203"/>
                    <a:pt x="56" y="4223"/>
                    <a:pt x="141" y="4223"/>
                  </a:cubicBezTo>
                  <a:cubicBezTo>
                    <a:pt x="327" y="4223"/>
                    <a:pt x="653" y="4130"/>
                    <a:pt x="745" y="4084"/>
                  </a:cubicBezTo>
                  <a:lnTo>
                    <a:pt x="745" y="4084"/>
                  </a:lnTo>
                  <a:cubicBezTo>
                    <a:pt x="745" y="4084"/>
                    <a:pt x="645" y="4584"/>
                    <a:pt x="578" y="4885"/>
                  </a:cubicBezTo>
                  <a:lnTo>
                    <a:pt x="578" y="4918"/>
                  </a:lnTo>
                  <a:cubicBezTo>
                    <a:pt x="578" y="4951"/>
                    <a:pt x="578" y="4951"/>
                    <a:pt x="578" y="4951"/>
                  </a:cubicBezTo>
                  <a:cubicBezTo>
                    <a:pt x="578" y="5018"/>
                    <a:pt x="611" y="5051"/>
                    <a:pt x="645" y="5085"/>
                  </a:cubicBezTo>
                  <a:lnTo>
                    <a:pt x="745" y="5085"/>
                  </a:lnTo>
                  <a:cubicBezTo>
                    <a:pt x="778" y="5118"/>
                    <a:pt x="812" y="5118"/>
                    <a:pt x="845" y="5118"/>
                  </a:cubicBezTo>
                  <a:cubicBezTo>
                    <a:pt x="1012" y="5151"/>
                    <a:pt x="1179" y="5185"/>
                    <a:pt x="1345" y="5185"/>
                  </a:cubicBezTo>
                  <a:cubicBezTo>
                    <a:pt x="1746" y="5185"/>
                    <a:pt x="2113" y="5018"/>
                    <a:pt x="2379" y="4718"/>
                  </a:cubicBezTo>
                  <a:cubicBezTo>
                    <a:pt x="2413" y="4684"/>
                    <a:pt x="2379" y="4651"/>
                    <a:pt x="2313" y="4651"/>
                  </a:cubicBezTo>
                  <a:cubicBezTo>
                    <a:pt x="1985" y="4838"/>
                    <a:pt x="1625" y="4943"/>
                    <a:pt x="1266" y="4943"/>
                  </a:cubicBezTo>
                  <a:cubicBezTo>
                    <a:pt x="1113" y="4943"/>
                    <a:pt x="961" y="4924"/>
                    <a:pt x="812" y="4885"/>
                  </a:cubicBezTo>
                  <a:cubicBezTo>
                    <a:pt x="812" y="4718"/>
                    <a:pt x="1078" y="3817"/>
                    <a:pt x="1045" y="3817"/>
                  </a:cubicBezTo>
                  <a:cubicBezTo>
                    <a:pt x="812" y="3817"/>
                    <a:pt x="578" y="3851"/>
                    <a:pt x="345" y="3917"/>
                  </a:cubicBezTo>
                  <a:cubicBezTo>
                    <a:pt x="611" y="2616"/>
                    <a:pt x="1078" y="1349"/>
                    <a:pt x="1312" y="48"/>
                  </a:cubicBezTo>
                  <a:cubicBezTo>
                    <a:pt x="1312" y="24"/>
                    <a:pt x="1295" y="1"/>
                    <a:pt x="127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9"/>
            <p:cNvSpPr/>
            <p:nvPr/>
          </p:nvSpPr>
          <p:spPr>
            <a:xfrm>
              <a:off x="3632775" y="1489000"/>
              <a:ext cx="35050" cy="25275"/>
            </a:xfrm>
            <a:custGeom>
              <a:avLst/>
              <a:gdLst/>
              <a:ahLst/>
              <a:cxnLst/>
              <a:rect l="l" t="t" r="r" b="b"/>
              <a:pathLst>
                <a:path w="1402" h="1011" extrusionOk="0">
                  <a:moveTo>
                    <a:pt x="1334" y="1"/>
                  </a:moveTo>
                  <a:cubicBezTo>
                    <a:pt x="1016" y="187"/>
                    <a:pt x="655" y="288"/>
                    <a:pt x="286" y="288"/>
                  </a:cubicBezTo>
                  <a:cubicBezTo>
                    <a:pt x="191" y="288"/>
                    <a:pt x="95" y="281"/>
                    <a:pt x="0" y="268"/>
                  </a:cubicBezTo>
                  <a:lnTo>
                    <a:pt x="0" y="268"/>
                  </a:lnTo>
                  <a:cubicBezTo>
                    <a:pt x="134" y="535"/>
                    <a:pt x="334" y="735"/>
                    <a:pt x="567" y="901"/>
                  </a:cubicBezTo>
                  <a:cubicBezTo>
                    <a:pt x="676" y="956"/>
                    <a:pt x="807" y="1010"/>
                    <a:pt x="943" y="1010"/>
                  </a:cubicBezTo>
                  <a:cubicBezTo>
                    <a:pt x="973" y="1010"/>
                    <a:pt x="1004" y="1008"/>
                    <a:pt x="1034" y="1002"/>
                  </a:cubicBezTo>
                  <a:cubicBezTo>
                    <a:pt x="1368" y="968"/>
                    <a:pt x="1401" y="668"/>
                    <a:pt x="1401" y="401"/>
                  </a:cubicBezTo>
                  <a:cubicBezTo>
                    <a:pt x="1401" y="268"/>
                    <a:pt x="1368" y="134"/>
                    <a:pt x="13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9"/>
            <p:cNvSpPr/>
            <p:nvPr/>
          </p:nvSpPr>
          <p:spPr>
            <a:xfrm>
              <a:off x="3646950" y="1498925"/>
              <a:ext cx="20875" cy="15350"/>
            </a:xfrm>
            <a:custGeom>
              <a:avLst/>
              <a:gdLst/>
              <a:ahLst/>
              <a:cxnLst/>
              <a:rect l="l" t="t" r="r" b="b"/>
              <a:pathLst>
                <a:path w="835" h="614" extrusionOk="0">
                  <a:moveTo>
                    <a:pt x="755" y="0"/>
                  </a:moveTo>
                  <a:cubicBezTo>
                    <a:pt x="420" y="0"/>
                    <a:pt x="124" y="195"/>
                    <a:pt x="0" y="504"/>
                  </a:cubicBezTo>
                  <a:cubicBezTo>
                    <a:pt x="109" y="559"/>
                    <a:pt x="240" y="613"/>
                    <a:pt x="376" y="613"/>
                  </a:cubicBezTo>
                  <a:cubicBezTo>
                    <a:pt x="406" y="613"/>
                    <a:pt x="437" y="611"/>
                    <a:pt x="467" y="605"/>
                  </a:cubicBezTo>
                  <a:cubicBezTo>
                    <a:pt x="801" y="571"/>
                    <a:pt x="834" y="271"/>
                    <a:pt x="834" y="4"/>
                  </a:cubicBezTo>
                  <a:cubicBezTo>
                    <a:pt x="807" y="2"/>
                    <a:pt x="781" y="0"/>
                    <a:pt x="755" y="0"/>
                  </a:cubicBezTo>
                  <a:close/>
                </a:path>
              </a:pathLst>
            </a:custGeom>
            <a:solidFill>
              <a:srgbClr val="FF9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9"/>
            <p:cNvSpPr/>
            <p:nvPr/>
          </p:nvSpPr>
          <p:spPr>
            <a:xfrm>
              <a:off x="3550300" y="1218475"/>
              <a:ext cx="293475" cy="239700"/>
            </a:xfrm>
            <a:custGeom>
              <a:avLst/>
              <a:gdLst/>
              <a:ahLst/>
              <a:cxnLst/>
              <a:rect l="l" t="t" r="r" b="b"/>
              <a:pathLst>
                <a:path w="11739" h="9588" extrusionOk="0">
                  <a:moveTo>
                    <a:pt x="5783" y="0"/>
                  </a:moveTo>
                  <a:cubicBezTo>
                    <a:pt x="2266" y="0"/>
                    <a:pt x="0" y="3461"/>
                    <a:pt x="97" y="3783"/>
                  </a:cubicBezTo>
                  <a:cubicBezTo>
                    <a:pt x="186" y="4117"/>
                    <a:pt x="842" y="4228"/>
                    <a:pt x="1677" y="4228"/>
                  </a:cubicBezTo>
                  <a:cubicBezTo>
                    <a:pt x="3347" y="4228"/>
                    <a:pt x="5734" y="3784"/>
                    <a:pt x="5734" y="3783"/>
                  </a:cubicBezTo>
                  <a:lnTo>
                    <a:pt x="5734" y="3783"/>
                  </a:lnTo>
                  <a:cubicBezTo>
                    <a:pt x="5734" y="3784"/>
                    <a:pt x="3599" y="4617"/>
                    <a:pt x="3766" y="4651"/>
                  </a:cubicBezTo>
                  <a:cubicBezTo>
                    <a:pt x="4352" y="4748"/>
                    <a:pt x="4938" y="4810"/>
                    <a:pt x="5537" y="4810"/>
                  </a:cubicBezTo>
                  <a:cubicBezTo>
                    <a:pt x="5757" y="4810"/>
                    <a:pt x="5978" y="4802"/>
                    <a:pt x="6201" y="4784"/>
                  </a:cubicBezTo>
                  <a:cubicBezTo>
                    <a:pt x="6968" y="4684"/>
                    <a:pt x="7769" y="4451"/>
                    <a:pt x="8469" y="4117"/>
                  </a:cubicBezTo>
                  <a:lnTo>
                    <a:pt x="8469" y="4117"/>
                  </a:lnTo>
                  <a:cubicBezTo>
                    <a:pt x="8469" y="4117"/>
                    <a:pt x="8336" y="9588"/>
                    <a:pt x="9570" y="9588"/>
                  </a:cubicBezTo>
                  <a:cubicBezTo>
                    <a:pt x="10871" y="9588"/>
                    <a:pt x="11605" y="6519"/>
                    <a:pt x="11672" y="5385"/>
                  </a:cubicBezTo>
                  <a:cubicBezTo>
                    <a:pt x="11738" y="4517"/>
                    <a:pt x="10438" y="3050"/>
                    <a:pt x="10438" y="3050"/>
                  </a:cubicBezTo>
                  <a:cubicBezTo>
                    <a:pt x="10438" y="3050"/>
                    <a:pt x="8903" y="214"/>
                    <a:pt x="6168" y="14"/>
                  </a:cubicBezTo>
                  <a:cubicBezTo>
                    <a:pt x="6038" y="5"/>
                    <a:pt x="5910" y="0"/>
                    <a:pt x="578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9"/>
            <p:cNvSpPr/>
            <p:nvPr/>
          </p:nvSpPr>
          <p:spPr>
            <a:xfrm>
              <a:off x="3765350" y="1422400"/>
              <a:ext cx="90925" cy="94875"/>
            </a:xfrm>
            <a:custGeom>
              <a:avLst/>
              <a:gdLst/>
              <a:ahLst/>
              <a:cxnLst/>
              <a:rect l="l" t="t" r="r" b="b"/>
              <a:pathLst>
                <a:path w="3637" h="3795" extrusionOk="0">
                  <a:moveTo>
                    <a:pt x="2454" y="0"/>
                  </a:moveTo>
                  <a:cubicBezTo>
                    <a:pt x="1592" y="0"/>
                    <a:pt x="468" y="1431"/>
                    <a:pt x="468" y="1431"/>
                  </a:cubicBezTo>
                  <a:lnTo>
                    <a:pt x="1" y="3065"/>
                  </a:lnTo>
                  <a:cubicBezTo>
                    <a:pt x="159" y="3513"/>
                    <a:pt x="587" y="3794"/>
                    <a:pt x="1040" y="3794"/>
                  </a:cubicBezTo>
                  <a:cubicBezTo>
                    <a:pt x="1160" y="3794"/>
                    <a:pt x="1283" y="3774"/>
                    <a:pt x="1402" y="3732"/>
                  </a:cubicBezTo>
                  <a:cubicBezTo>
                    <a:pt x="2469" y="3399"/>
                    <a:pt x="3637" y="630"/>
                    <a:pt x="2803" y="96"/>
                  </a:cubicBezTo>
                  <a:cubicBezTo>
                    <a:pt x="2694" y="30"/>
                    <a:pt x="2577" y="0"/>
                    <a:pt x="2454" y="0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9"/>
            <p:cNvSpPr/>
            <p:nvPr/>
          </p:nvSpPr>
          <p:spPr>
            <a:xfrm>
              <a:off x="3779025" y="1444800"/>
              <a:ext cx="47225" cy="57650"/>
            </a:xfrm>
            <a:custGeom>
              <a:avLst/>
              <a:gdLst/>
              <a:ahLst/>
              <a:cxnLst/>
              <a:rect l="l" t="t" r="r" b="b"/>
              <a:pathLst>
                <a:path w="1889" h="2306" extrusionOk="0">
                  <a:moveTo>
                    <a:pt x="1889" y="1"/>
                  </a:moveTo>
                  <a:lnTo>
                    <a:pt x="1889" y="1"/>
                  </a:lnTo>
                  <a:cubicBezTo>
                    <a:pt x="888" y="34"/>
                    <a:pt x="88" y="1268"/>
                    <a:pt x="21" y="2236"/>
                  </a:cubicBezTo>
                  <a:cubicBezTo>
                    <a:pt x="0" y="2277"/>
                    <a:pt x="43" y="2306"/>
                    <a:pt x="87" y="2306"/>
                  </a:cubicBezTo>
                  <a:cubicBezTo>
                    <a:pt x="114" y="2306"/>
                    <a:pt x="142" y="2295"/>
                    <a:pt x="154" y="2269"/>
                  </a:cubicBezTo>
                  <a:cubicBezTo>
                    <a:pt x="254" y="2069"/>
                    <a:pt x="388" y="1902"/>
                    <a:pt x="521" y="1702"/>
                  </a:cubicBezTo>
                  <a:cubicBezTo>
                    <a:pt x="660" y="1564"/>
                    <a:pt x="829" y="1489"/>
                    <a:pt x="1009" y="1489"/>
                  </a:cubicBezTo>
                  <a:cubicBezTo>
                    <a:pt x="1090" y="1489"/>
                    <a:pt x="1173" y="1504"/>
                    <a:pt x="1255" y="1535"/>
                  </a:cubicBezTo>
                  <a:cubicBezTo>
                    <a:pt x="1289" y="1535"/>
                    <a:pt x="1289" y="1502"/>
                    <a:pt x="1289" y="1502"/>
                  </a:cubicBezTo>
                  <a:cubicBezTo>
                    <a:pt x="1174" y="1388"/>
                    <a:pt x="1030" y="1335"/>
                    <a:pt x="886" y="1335"/>
                  </a:cubicBezTo>
                  <a:cubicBezTo>
                    <a:pt x="694" y="1335"/>
                    <a:pt x="503" y="1430"/>
                    <a:pt x="388" y="1602"/>
                  </a:cubicBezTo>
                  <a:cubicBezTo>
                    <a:pt x="655" y="902"/>
                    <a:pt x="1188" y="301"/>
                    <a:pt x="188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9"/>
            <p:cNvSpPr/>
            <p:nvPr/>
          </p:nvSpPr>
          <p:spPr>
            <a:xfrm>
              <a:off x="3639425" y="1607425"/>
              <a:ext cx="191850" cy="202950"/>
            </a:xfrm>
            <a:custGeom>
              <a:avLst/>
              <a:gdLst/>
              <a:ahLst/>
              <a:cxnLst/>
              <a:rect l="l" t="t" r="r" b="b"/>
              <a:pathLst>
                <a:path w="7674" h="8118" extrusionOk="0">
                  <a:moveTo>
                    <a:pt x="6439" y="1"/>
                  </a:moveTo>
                  <a:lnTo>
                    <a:pt x="2169" y="4437"/>
                  </a:lnTo>
                  <a:lnTo>
                    <a:pt x="735" y="968"/>
                  </a:lnTo>
                  <a:lnTo>
                    <a:pt x="101" y="2002"/>
                  </a:lnTo>
                  <a:lnTo>
                    <a:pt x="1" y="7239"/>
                  </a:lnTo>
                  <a:lnTo>
                    <a:pt x="2036" y="5138"/>
                  </a:lnTo>
                  <a:lnTo>
                    <a:pt x="3503" y="8106"/>
                  </a:lnTo>
                  <a:cubicBezTo>
                    <a:pt x="3503" y="8114"/>
                    <a:pt x="3506" y="8118"/>
                    <a:pt x="3510" y="8118"/>
                  </a:cubicBezTo>
                  <a:cubicBezTo>
                    <a:pt x="3694" y="8118"/>
                    <a:pt x="7673" y="1402"/>
                    <a:pt x="7673" y="1402"/>
                  </a:cubicBezTo>
                  <a:lnTo>
                    <a:pt x="6439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9"/>
            <p:cNvSpPr/>
            <p:nvPr/>
          </p:nvSpPr>
          <p:spPr>
            <a:xfrm>
              <a:off x="3635275" y="1650450"/>
              <a:ext cx="191825" cy="167150"/>
            </a:xfrm>
            <a:custGeom>
              <a:avLst/>
              <a:gdLst/>
              <a:ahLst/>
              <a:cxnLst/>
              <a:rect l="l" t="t" r="r" b="b"/>
              <a:pathLst>
                <a:path w="7673" h="6686" extrusionOk="0">
                  <a:moveTo>
                    <a:pt x="7619" y="0"/>
                  </a:moveTo>
                  <a:cubicBezTo>
                    <a:pt x="7611" y="0"/>
                    <a:pt x="7606" y="4"/>
                    <a:pt x="7606" y="14"/>
                  </a:cubicBezTo>
                  <a:cubicBezTo>
                    <a:pt x="6838" y="1082"/>
                    <a:pt x="4303" y="5151"/>
                    <a:pt x="3669" y="6285"/>
                  </a:cubicBezTo>
                  <a:cubicBezTo>
                    <a:pt x="3569" y="6085"/>
                    <a:pt x="2502" y="3917"/>
                    <a:pt x="2202" y="3417"/>
                  </a:cubicBezTo>
                  <a:cubicBezTo>
                    <a:pt x="2201" y="3416"/>
                    <a:pt x="2201" y="3416"/>
                    <a:pt x="2200" y="3416"/>
                  </a:cubicBezTo>
                  <a:cubicBezTo>
                    <a:pt x="2135" y="3416"/>
                    <a:pt x="366" y="5185"/>
                    <a:pt x="267" y="5251"/>
                  </a:cubicBezTo>
                  <a:cubicBezTo>
                    <a:pt x="267" y="4451"/>
                    <a:pt x="467" y="1182"/>
                    <a:pt x="267" y="348"/>
                  </a:cubicBezTo>
                  <a:cubicBezTo>
                    <a:pt x="267" y="319"/>
                    <a:pt x="255" y="309"/>
                    <a:pt x="241" y="309"/>
                  </a:cubicBezTo>
                  <a:cubicBezTo>
                    <a:pt x="223" y="309"/>
                    <a:pt x="200" y="328"/>
                    <a:pt x="200" y="348"/>
                  </a:cubicBezTo>
                  <a:cubicBezTo>
                    <a:pt x="134" y="1182"/>
                    <a:pt x="100" y="2082"/>
                    <a:pt x="67" y="2916"/>
                  </a:cubicBezTo>
                  <a:cubicBezTo>
                    <a:pt x="0" y="3884"/>
                    <a:pt x="0" y="4818"/>
                    <a:pt x="34" y="5785"/>
                  </a:cubicBezTo>
                  <a:cubicBezTo>
                    <a:pt x="34" y="5789"/>
                    <a:pt x="35" y="5791"/>
                    <a:pt x="39" y="5791"/>
                  </a:cubicBezTo>
                  <a:cubicBezTo>
                    <a:pt x="150" y="5791"/>
                    <a:pt x="1878" y="3904"/>
                    <a:pt x="2168" y="3517"/>
                  </a:cubicBezTo>
                  <a:cubicBezTo>
                    <a:pt x="2635" y="4617"/>
                    <a:pt x="3136" y="5651"/>
                    <a:pt x="3703" y="6686"/>
                  </a:cubicBezTo>
                  <a:cubicBezTo>
                    <a:pt x="3703" y="6686"/>
                    <a:pt x="3703" y="6686"/>
                    <a:pt x="3704" y="6686"/>
                  </a:cubicBezTo>
                  <a:cubicBezTo>
                    <a:pt x="3789" y="6686"/>
                    <a:pt x="7074" y="1211"/>
                    <a:pt x="7672" y="47"/>
                  </a:cubicBezTo>
                  <a:cubicBezTo>
                    <a:pt x="7672" y="24"/>
                    <a:pt x="7639" y="0"/>
                    <a:pt x="761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9"/>
            <p:cNvSpPr/>
            <p:nvPr/>
          </p:nvSpPr>
          <p:spPr>
            <a:xfrm>
              <a:off x="3496000" y="2370475"/>
              <a:ext cx="482025" cy="28375"/>
            </a:xfrm>
            <a:custGeom>
              <a:avLst/>
              <a:gdLst/>
              <a:ahLst/>
              <a:cxnLst/>
              <a:rect l="l" t="t" r="r" b="b"/>
              <a:pathLst>
                <a:path w="19281" h="1135" extrusionOk="0">
                  <a:moveTo>
                    <a:pt x="1" y="0"/>
                  </a:moveTo>
                  <a:lnTo>
                    <a:pt x="1" y="1135"/>
                  </a:lnTo>
                  <a:lnTo>
                    <a:pt x="19281" y="1135"/>
                  </a:lnTo>
                  <a:lnTo>
                    <a:pt x="19281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9"/>
            <p:cNvSpPr/>
            <p:nvPr/>
          </p:nvSpPr>
          <p:spPr>
            <a:xfrm>
              <a:off x="3496000" y="2370475"/>
              <a:ext cx="292725" cy="28375"/>
            </a:xfrm>
            <a:custGeom>
              <a:avLst/>
              <a:gdLst/>
              <a:ahLst/>
              <a:cxnLst/>
              <a:rect l="l" t="t" r="r" b="b"/>
              <a:pathLst>
                <a:path w="11709" h="1135" extrusionOk="0">
                  <a:moveTo>
                    <a:pt x="1" y="0"/>
                  </a:moveTo>
                  <a:lnTo>
                    <a:pt x="1" y="1135"/>
                  </a:lnTo>
                  <a:lnTo>
                    <a:pt x="11709" y="1135"/>
                  </a:lnTo>
                  <a:lnTo>
                    <a:pt x="11709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9"/>
            <p:cNvSpPr/>
            <p:nvPr/>
          </p:nvSpPr>
          <p:spPr>
            <a:xfrm>
              <a:off x="3040675" y="1982700"/>
              <a:ext cx="698025" cy="416975"/>
            </a:xfrm>
            <a:custGeom>
              <a:avLst/>
              <a:gdLst/>
              <a:ahLst/>
              <a:cxnLst/>
              <a:rect l="l" t="t" r="r" b="b"/>
              <a:pathLst>
                <a:path w="27921" h="16679" extrusionOk="0">
                  <a:moveTo>
                    <a:pt x="1" y="0"/>
                  </a:moveTo>
                  <a:lnTo>
                    <a:pt x="3503" y="16679"/>
                  </a:lnTo>
                  <a:lnTo>
                    <a:pt x="27920" y="16679"/>
                  </a:lnTo>
                  <a:lnTo>
                    <a:pt x="24418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9"/>
            <p:cNvSpPr/>
            <p:nvPr/>
          </p:nvSpPr>
          <p:spPr>
            <a:xfrm>
              <a:off x="3349225" y="2153650"/>
              <a:ext cx="80075" cy="75075"/>
            </a:xfrm>
            <a:custGeom>
              <a:avLst/>
              <a:gdLst/>
              <a:ahLst/>
              <a:cxnLst/>
              <a:rect l="l" t="t" r="r" b="b"/>
              <a:pathLst>
                <a:path w="3203" h="3003" extrusionOk="0">
                  <a:moveTo>
                    <a:pt x="1468" y="1"/>
                  </a:moveTo>
                  <a:cubicBezTo>
                    <a:pt x="634" y="1"/>
                    <a:pt x="1" y="701"/>
                    <a:pt x="134" y="1502"/>
                  </a:cubicBezTo>
                  <a:cubicBezTo>
                    <a:pt x="234" y="2336"/>
                    <a:pt x="935" y="2969"/>
                    <a:pt x="1769" y="3003"/>
                  </a:cubicBezTo>
                  <a:cubicBezTo>
                    <a:pt x="2569" y="3003"/>
                    <a:pt x="3203" y="2302"/>
                    <a:pt x="3103" y="1502"/>
                  </a:cubicBezTo>
                  <a:cubicBezTo>
                    <a:pt x="3003" y="668"/>
                    <a:pt x="2302" y="34"/>
                    <a:pt x="14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9"/>
            <p:cNvSpPr/>
            <p:nvPr/>
          </p:nvSpPr>
          <p:spPr>
            <a:xfrm>
              <a:off x="3250825" y="2232025"/>
              <a:ext cx="391150" cy="281075"/>
            </a:xfrm>
            <a:custGeom>
              <a:avLst/>
              <a:gdLst/>
              <a:ahLst/>
              <a:cxnLst/>
              <a:rect l="l" t="t" r="r" b="b"/>
              <a:pathLst>
                <a:path w="15646" h="11243" extrusionOk="0">
                  <a:moveTo>
                    <a:pt x="6370" y="1"/>
                  </a:moveTo>
                  <a:cubicBezTo>
                    <a:pt x="6359" y="1"/>
                    <a:pt x="6349" y="1"/>
                    <a:pt x="6338" y="1"/>
                  </a:cubicBezTo>
                  <a:cubicBezTo>
                    <a:pt x="4737" y="34"/>
                    <a:pt x="5271" y="2269"/>
                    <a:pt x="5271" y="2269"/>
                  </a:cubicBezTo>
                  <a:cubicBezTo>
                    <a:pt x="5271" y="2269"/>
                    <a:pt x="4432" y="898"/>
                    <a:pt x="3393" y="898"/>
                  </a:cubicBezTo>
                  <a:cubicBezTo>
                    <a:pt x="3298" y="898"/>
                    <a:pt x="3201" y="910"/>
                    <a:pt x="3103" y="935"/>
                  </a:cubicBezTo>
                  <a:cubicBezTo>
                    <a:pt x="1168" y="1402"/>
                    <a:pt x="3370" y="5138"/>
                    <a:pt x="2903" y="6673"/>
                  </a:cubicBezTo>
                  <a:lnTo>
                    <a:pt x="367" y="6673"/>
                  </a:lnTo>
                  <a:lnTo>
                    <a:pt x="1" y="7673"/>
                  </a:lnTo>
                  <a:cubicBezTo>
                    <a:pt x="1502" y="8507"/>
                    <a:pt x="3336" y="10442"/>
                    <a:pt x="4570" y="10675"/>
                  </a:cubicBezTo>
                  <a:cubicBezTo>
                    <a:pt x="4671" y="10697"/>
                    <a:pt x="4772" y="10707"/>
                    <a:pt x="4871" y="10707"/>
                  </a:cubicBezTo>
                  <a:cubicBezTo>
                    <a:pt x="5398" y="10707"/>
                    <a:pt x="5891" y="10419"/>
                    <a:pt x="6172" y="9942"/>
                  </a:cubicBezTo>
                  <a:cubicBezTo>
                    <a:pt x="6172" y="9942"/>
                    <a:pt x="6705" y="11242"/>
                    <a:pt x="7906" y="11242"/>
                  </a:cubicBezTo>
                  <a:cubicBezTo>
                    <a:pt x="8507" y="11242"/>
                    <a:pt x="9040" y="10308"/>
                    <a:pt x="9040" y="10308"/>
                  </a:cubicBezTo>
                  <a:cubicBezTo>
                    <a:pt x="9307" y="10876"/>
                    <a:pt x="9908" y="11242"/>
                    <a:pt x="10575" y="11242"/>
                  </a:cubicBezTo>
                  <a:cubicBezTo>
                    <a:pt x="11409" y="11209"/>
                    <a:pt x="11809" y="10242"/>
                    <a:pt x="11809" y="10242"/>
                  </a:cubicBezTo>
                  <a:cubicBezTo>
                    <a:pt x="11809" y="10242"/>
                    <a:pt x="12439" y="10759"/>
                    <a:pt x="13126" y="10759"/>
                  </a:cubicBezTo>
                  <a:cubicBezTo>
                    <a:pt x="13276" y="10759"/>
                    <a:pt x="13428" y="10735"/>
                    <a:pt x="13577" y="10675"/>
                  </a:cubicBezTo>
                  <a:cubicBezTo>
                    <a:pt x="15245" y="10042"/>
                    <a:pt x="15645" y="2903"/>
                    <a:pt x="13077" y="1669"/>
                  </a:cubicBezTo>
                  <a:cubicBezTo>
                    <a:pt x="12902" y="1582"/>
                    <a:pt x="12753" y="1545"/>
                    <a:pt x="12626" y="1545"/>
                  </a:cubicBezTo>
                  <a:cubicBezTo>
                    <a:pt x="11876" y="1545"/>
                    <a:pt x="11876" y="2836"/>
                    <a:pt x="11876" y="2836"/>
                  </a:cubicBezTo>
                  <a:cubicBezTo>
                    <a:pt x="11876" y="2836"/>
                    <a:pt x="11275" y="335"/>
                    <a:pt x="9808" y="201"/>
                  </a:cubicBezTo>
                  <a:cubicBezTo>
                    <a:pt x="9776" y="199"/>
                    <a:pt x="9744" y="198"/>
                    <a:pt x="9714" y="198"/>
                  </a:cubicBezTo>
                  <a:cubicBezTo>
                    <a:pt x="8313" y="198"/>
                    <a:pt x="8473" y="2403"/>
                    <a:pt x="8473" y="2403"/>
                  </a:cubicBezTo>
                  <a:cubicBezTo>
                    <a:pt x="8473" y="2403"/>
                    <a:pt x="7881" y="1"/>
                    <a:pt x="6370" y="1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9"/>
            <p:cNvSpPr/>
            <p:nvPr/>
          </p:nvSpPr>
          <p:spPr>
            <a:xfrm>
              <a:off x="3167425" y="2398825"/>
              <a:ext cx="155975" cy="66550"/>
            </a:xfrm>
            <a:custGeom>
              <a:avLst/>
              <a:gdLst/>
              <a:ahLst/>
              <a:cxnLst/>
              <a:rect l="l" t="t" r="r" b="b"/>
              <a:pathLst>
                <a:path w="6239" h="2662" extrusionOk="0">
                  <a:moveTo>
                    <a:pt x="3603" y="1"/>
                  </a:moveTo>
                  <a:cubicBezTo>
                    <a:pt x="568" y="367"/>
                    <a:pt x="1" y="2402"/>
                    <a:pt x="1735" y="2636"/>
                  </a:cubicBezTo>
                  <a:cubicBezTo>
                    <a:pt x="1870" y="2653"/>
                    <a:pt x="1999" y="2661"/>
                    <a:pt x="2123" y="2661"/>
                  </a:cubicBezTo>
                  <a:cubicBezTo>
                    <a:pt x="3076" y="2661"/>
                    <a:pt x="3724" y="2199"/>
                    <a:pt x="4557" y="2199"/>
                  </a:cubicBezTo>
                  <a:cubicBezTo>
                    <a:pt x="4844" y="2199"/>
                    <a:pt x="5153" y="2254"/>
                    <a:pt x="5505" y="2402"/>
                  </a:cubicBezTo>
                  <a:lnTo>
                    <a:pt x="6239" y="1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9"/>
            <p:cNvSpPr/>
            <p:nvPr/>
          </p:nvSpPr>
          <p:spPr>
            <a:xfrm>
              <a:off x="3543900" y="2299250"/>
              <a:ext cx="23850" cy="185500"/>
            </a:xfrm>
            <a:custGeom>
              <a:avLst/>
              <a:gdLst/>
              <a:ahLst/>
              <a:cxnLst/>
              <a:rect l="l" t="t" r="r" b="b"/>
              <a:pathLst>
                <a:path w="954" h="7420" extrusionOk="0">
                  <a:moveTo>
                    <a:pt x="71" y="1"/>
                  </a:moveTo>
                  <a:cubicBezTo>
                    <a:pt x="33" y="1"/>
                    <a:pt x="1" y="26"/>
                    <a:pt x="19" y="81"/>
                  </a:cubicBezTo>
                  <a:cubicBezTo>
                    <a:pt x="420" y="2516"/>
                    <a:pt x="486" y="4984"/>
                    <a:pt x="186" y="7419"/>
                  </a:cubicBezTo>
                  <a:lnTo>
                    <a:pt x="219" y="7419"/>
                  </a:lnTo>
                  <a:cubicBezTo>
                    <a:pt x="953" y="5018"/>
                    <a:pt x="920" y="2449"/>
                    <a:pt x="153" y="47"/>
                  </a:cubicBezTo>
                  <a:cubicBezTo>
                    <a:pt x="138" y="17"/>
                    <a:pt x="102" y="1"/>
                    <a:pt x="7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9"/>
            <p:cNvSpPr/>
            <p:nvPr/>
          </p:nvSpPr>
          <p:spPr>
            <a:xfrm>
              <a:off x="3460600" y="2287175"/>
              <a:ext cx="37100" cy="203200"/>
            </a:xfrm>
            <a:custGeom>
              <a:avLst/>
              <a:gdLst/>
              <a:ahLst/>
              <a:cxnLst/>
              <a:rect l="l" t="t" r="r" b="b"/>
              <a:pathLst>
                <a:path w="1484" h="8128" extrusionOk="0">
                  <a:moveTo>
                    <a:pt x="48" y="0"/>
                  </a:moveTo>
                  <a:cubicBezTo>
                    <a:pt x="19" y="0"/>
                    <a:pt x="0" y="18"/>
                    <a:pt x="16" y="63"/>
                  </a:cubicBezTo>
                  <a:cubicBezTo>
                    <a:pt x="716" y="1831"/>
                    <a:pt x="983" y="5834"/>
                    <a:pt x="649" y="8102"/>
                  </a:cubicBezTo>
                  <a:cubicBezTo>
                    <a:pt x="649" y="8119"/>
                    <a:pt x="658" y="8127"/>
                    <a:pt x="670" y="8127"/>
                  </a:cubicBezTo>
                  <a:cubicBezTo>
                    <a:pt x="683" y="8127"/>
                    <a:pt x="699" y="8119"/>
                    <a:pt x="716" y="8102"/>
                  </a:cubicBezTo>
                  <a:cubicBezTo>
                    <a:pt x="1483" y="5434"/>
                    <a:pt x="1283" y="2599"/>
                    <a:pt x="149" y="63"/>
                  </a:cubicBezTo>
                  <a:cubicBezTo>
                    <a:pt x="131" y="27"/>
                    <a:pt x="82" y="0"/>
                    <a:pt x="4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9"/>
            <p:cNvSpPr/>
            <p:nvPr/>
          </p:nvSpPr>
          <p:spPr>
            <a:xfrm>
              <a:off x="3377825" y="2283400"/>
              <a:ext cx="40650" cy="195300"/>
            </a:xfrm>
            <a:custGeom>
              <a:avLst/>
              <a:gdLst/>
              <a:ahLst/>
              <a:cxnLst/>
              <a:rect l="l" t="t" r="r" b="b"/>
              <a:pathLst>
                <a:path w="1626" h="7812" extrusionOk="0">
                  <a:moveTo>
                    <a:pt x="83" y="0"/>
                  </a:moveTo>
                  <a:cubicBezTo>
                    <a:pt x="44" y="0"/>
                    <a:pt x="1" y="24"/>
                    <a:pt x="24" y="48"/>
                  </a:cubicBezTo>
                  <a:cubicBezTo>
                    <a:pt x="1125" y="2549"/>
                    <a:pt x="1292" y="5118"/>
                    <a:pt x="1092" y="7786"/>
                  </a:cubicBezTo>
                  <a:cubicBezTo>
                    <a:pt x="1092" y="7803"/>
                    <a:pt x="1108" y="7811"/>
                    <a:pt x="1125" y="7811"/>
                  </a:cubicBezTo>
                  <a:cubicBezTo>
                    <a:pt x="1142" y="7811"/>
                    <a:pt x="1158" y="7803"/>
                    <a:pt x="1158" y="7786"/>
                  </a:cubicBezTo>
                  <a:cubicBezTo>
                    <a:pt x="1625" y="6519"/>
                    <a:pt x="1559" y="4784"/>
                    <a:pt x="1392" y="3450"/>
                  </a:cubicBezTo>
                  <a:cubicBezTo>
                    <a:pt x="1292" y="2216"/>
                    <a:pt x="825" y="1015"/>
                    <a:pt x="124" y="14"/>
                  </a:cubicBezTo>
                  <a:cubicBezTo>
                    <a:pt x="114" y="4"/>
                    <a:pt x="99" y="0"/>
                    <a:pt x="8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3023" y="1781545"/>
            <a:ext cx="3835404" cy="2743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38"/>
          <p:cNvSpPr txBox="1">
            <a:spLocks noGrp="1"/>
          </p:cNvSpPr>
          <p:nvPr>
            <p:ph type="title"/>
          </p:nvPr>
        </p:nvSpPr>
        <p:spPr>
          <a:xfrm>
            <a:off x="685800" y="173550"/>
            <a:ext cx="7786800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</a:t>
            </a:r>
            <a:r>
              <a:rPr lang="en" dirty="0" smtClean="0"/>
              <a:t>.     PENENTUAN BATAS RUANG TEPI</a:t>
            </a:r>
            <a:endParaRPr dirty="0"/>
          </a:p>
        </p:txBody>
      </p:sp>
      <p:sp>
        <p:nvSpPr>
          <p:cNvPr id="856" name="Google Shape;856;p38"/>
          <p:cNvSpPr/>
          <p:nvPr/>
        </p:nvSpPr>
        <p:spPr>
          <a:xfrm>
            <a:off x="0" y="763950"/>
            <a:ext cx="3457500" cy="13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38"/>
          <p:cNvSpPr/>
          <p:nvPr/>
        </p:nvSpPr>
        <p:spPr>
          <a:xfrm rot="-5400000">
            <a:off x="6931475" y="-1098150"/>
            <a:ext cx="418500" cy="2614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-990600" y="79455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algn="l"/>
            <a:endParaRPr lang="en-US" sz="2000" dirty="0">
              <a:solidFill>
                <a:schemeClr val="tx1"/>
              </a:solidFill>
            </a:endParaRPr>
          </a:p>
          <a:p>
            <a:pPr algn="l"/>
            <a:endParaRPr lang="en-US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95743978"/>
              </p:ext>
            </p:extLst>
          </p:nvPr>
        </p:nvGraphicFramePr>
        <p:xfrm>
          <a:off x="1524000" y="10223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0989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38"/>
          <p:cNvSpPr txBox="1">
            <a:spLocks noGrp="1"/>
          </p:cNvSpPr>
          <p:nvPr>
            <p:ph type="title"/>
          </p:nvPr>
        </p:nvSpPr>
        <p:spPr>
          <a:xfrm>
            <a:off x="685800" y="173550"/>
            <a:ext cx="7786800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F.     NOMOR  HALAMAN</a:t>
            </a:r>
            <a:endParaRPr dirty="0"/>
          </a:p>
        </p:txBody>
      </p:sp>
      <p:sp>
        <p:nvSpPr>
          <p:cNvPr id="856" name="Google Shape;856;p38"/>
          <p:cNvSpPr/>
          <p:nvPr/>
        </p:nvSpPr>
        <p:spPr>
          <a:xfrm>
            <a:off x="0" y="763950"/>
            <a:ext cx="3457500" cy="13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38"/>
          <p:cNvSpPr/>
          <p:nvPr/>
        </p:nvSpPr>
        <p:spPr>
          <a:xfrm rot="-5400000">
            <a:off x="6931475" y="-1098150"/>
            <a:ext cx="418500" cy="2614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457200" y="1123950"/>
            <a:ext cx="8229600" cy="3352800"/>
          </a:xfrm>
          <a:prstGeom prst="rect">
            <a:avLst/>
          </a:prstGeom>
          <a:solidFill>
            <a:srgbClr val="FFFF00"/>
          </a:solidFill>
          <a:ln w="76200" cap="sq" cmpd="thickThin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altLang="en-US" sz="2400" dirty="0" err="1" smtClean="0">
                <a:latin typeface="Lato" panose="020B0604020202020204" charset="0"/>
                <a:cs typeface="Lato" panose="020B0604020202020204" charset="0"/>
              </a:rPr>
              <a:t>Ditulis</a:t>
            </a:r>
            <a:r>
              <a:rPr lang="en-US" altLang="en-US" sz="2400" dirty="0" smtClean="0">
                <a:latin typeface="Lato" panose="020B0604020202020204" charset="0"/>
                <a:cs typeface="Lato" panose="020B0604020202020204" charset="0"/>
              </a:rPr>
              <a:t> di </a:t>
            </a:r>
            <a:r>
              <a:rPr lang="en-US" altLang="en-US" sz="2400" dirty="0" err="1" smtClean="0">
                <a:latin typeface="Lato" panose="020B0604020202020204" charset="0"/>
                <a:cs typeface="Lato" panose="020B0604020202020204" charset="0"/>
              </a:rPr>
              <a:t>bagian</a:t>
            </a:r>
            <a:r>
              <a:rPr lang="en-US" altLang="en-US" sz="2400" dirty="0" smtClean="0">
                <a:latin typeface="Lato" panose="020B0604020202020204" charset="0"/>
                <a:cs typeface="Lato" panose="020B0604020202020204" charset="0"/>
              </a:rPr>
              <a:t> </a:t>
            </a:r>
            <a:r>
              <a:rPr lang="en-US" altLang="en-US" sz="2400" dirty="0" err="1" smtClean="0">
                <a:latin typeface="Lato" panose="020B0604020202020204" charset="0"/>
                <a:cs typeface="Lato" panose="020B0604020202020204" charset="0"/>
              </a:rPr>
              <a:t>tengah</a:t>
            </a:r>
            <a:r>
              <a:rPr lang="en-US" altLang="en-US" sz="2400" dirty="0" smtClean="0">
                <a:latin typeface="Lato" panose="020B0604020202020204" charset="0"/>
                <a:cs typeface="Lato" panose="020B0604020202020204" charset="0"/>
              </a:rPr>
              <a:t> </a:t>
            </a:r>
            <a:r>
              <a:rPr lang="en-US" altLang="en-US" sz="2400" dirty="0" err="1" smtClean="0">
                <a:latin typeface="Lato" panose="020B0604020202020204" charset="0"/>
                <a:cs typeface="Lato" panose="020B0604020202020204" charset="0"/>
              </a:rPr>
              <a:t>atas</a:t>
            </a:r>
            <a:r>
              <a:rPr lang="en-US" altLang="en-US" sz="2400" dirty="0" smtClean="0">
                <a:latin typeface="Lato" panose="020B0604020202020204" charset="0"/>
                <a:cs typeface="Lato" panose="020B0604020202020204" charset="0"/>
              </a:rPr>
              <a:t> </a:t>
            </a:r>
            <a:r>
              <a:rPr lang="en-US" altLang="en-US" sz="2400" dirty="0" err="1" smtClean="0">
                <a:latin typeface="Lato" panose="020B0604020202020204" charset="0"/>
                <a:cs typeface="Lato" panose="020B0604020202020204" charset="0"/>
              </a:rPr>
              <a:t>dengan</a:t>
            </a:r>
            <a:r>
              <a:rPr lang="en-US" altLang="en-US" sz="2400" dirty="0" smtClean="0">
                <a:latin typeface="Lato" panose="020B0604020202020204" charset="0"/>
                <a:cs typeface="Lato" panose="020B0604020202020204" charset="0"/>
              </a:rPr>
              <a:t> </a:t>
            </a:r>
            <a:r>
              <a:rPr lang="en-US" altLang="en-US" sz="2400" dirty="0" err="1" smtClean="0">
                <a:latin typeface="Lato" panose="020B0604020202020204" charset="0"/>
                <a:cs typeface="Lato" panose="020B0604020202020204" charset="0"/>
              </a:rPr>
              <a:t>membubuhkan</a:t>
            </a:r>
            <a:r>
              <a:rPr lang="en-US" altLang="en-US" sz="2400" dirty="0" smtClean="0">
                <a:latin typeface="Lato" panose="020B0604020202020204" charset="0"/>
                <a:cs typeface="Lato" panose="020B0604020202020204" charset="0"/>
              </a:rPr>
              <a:t> </a:t>
            </a:r>
            <a:br>
              <a:rPr lang="en-US" altLang="en-US" sz="2400" dirty="0" smtClean="0">
                <a:latin typeface="Lato" panose="020B0604020202020204" charset="0"/>
                <a:cs typeface="Lato" panose="020B0604020202020204" charset="0"/>
              </a:rPr>
            </a:br>
            <a:r>
              <a:rPr lang="en-US" altLang="en-US" sz="2400" dirty="0" err="1" smtClean="0">
                <a:latin typeface="Lato" panose="020B0604020202020204" charset="0"/>
                <a:cs typeface="Lato" panose="020B0604020202020204" charset="0"/>
              </a:rPr>
              <a:t>tanda</a:t>
            </a:r>
            <a:r>
              <a:rPr lang="en-US" altLang="en-US" sz="2400" dirty="0" smtClean="0">
                <a:latin typeface="Lato" panose="020B0604020202020204" charset="0"/>
                <a:cs typeface="Lato" panose="020B0604020202020204" charset="0"/>
              </a:rPr>
              <a:t> </a:t>
            </a:r>
            <a:r>
              <a:rPr lang="en-US" altLang="en-US" sz="2400" dirty="0" err="1" smtClean="0">
                <a:latin typeface="Lato" panose="020B0604020202020204" charset="0"/>
                <a:cs typeface="Lato" panose="020B0604020202020204" charset="0"/>
              </a:rPr>
              <a:t>hubung</a:t>
            </a:r>
            <a:r>
              <a:rPr lang="en-US" altLang="en-US" sz="2400" dirty="0" smtClean="0">
                <a:latin typeface="Lato" panose="020B0604020202020204" charset="0"/>
                <a:cs typeface="Lato" panose="020B0604020202020204" charset="0"/>
              </a:rPr>
              <a:t>   </a:t>
            </a:r>
            <a:r>
              <a:rPr lang="en-US" altLang="en-US" sz="2400" b="1" dirty="0" smtClean="0">
                <a:latin typeface="Lato" panose="020B0604020202020204" charset="0"/>
                <a:cs typeface="Lato" panose="020B0604020202020204" charset="0"/>
              </a:rPr>
              <a:t>“-”  </a:t>
            </a:r>
            <a:r>
              <a:rPr lang="en-US" altLang="en-US" sz="2400" dirty="0" smtClean="0">
                <a:latin typeface="Lato" panose="020B0604020202020204" charset="0"/>
                <a:cs typeface="Lato" panose="020B0604020202020204" charset="0"/>
              </a:rPr>
              <a:t> </a:t>
            </a:r>
            <a:r>
              <a:rPr lang="en-US" altLang="en-US" sz="2400" dirty="0" err="1" smtClean="0">
                <a:latin typeface="Lato" panose="020B0604020202020204" charset="0"/>
                <a:cs typeface="Lato" panose="020B0604020202020204" charset="0"/>
              </a:rPr>
              <a:t>sebelum</a:t>
            </a:r>
            <a:r>
              <a:rPr lang="en-US" altLang="en-US" sz="2400" dirty="0" smtClean="0">
                <a:latin typeface="Lato" panose="020B0604020202020204" charset="0"/>
                <a:cs typeface="Lato" panose="020B0604020202020204" charset="0"/>
              </a:rPr>
              <a:t> </a:t>
            </a:r>
            <a:r>
              <a:rPr lang="en-US" altLang="en-US" sz="2400" dirty="0" err="1" smtClean="0">
                <a:latin typeface="Lato" panose="020B0604020202020204" charset="0"/>
                <a:cs typeface="Lato" panose="020B0604020202020204" charset="0"/>
              </a:rPr>
              <a:t>dan</a:t>
            </a:r>
            <a:r>
              <a:rPr lang="en-US" altLang="en-US" sz="2400" dirty="0" smtClean="0">
                <a:latin typeface="Lato" panose="020B0604020202020204" charset="0"/>
                <a:cs typeface="Lato" panose="020B0604020202020204" charset="0"/>
              </a:rPr>
              <a:t> </a:t>
            </a:r>
            <a:r>
              <a:rPr lang="en-US" altLang="en-US" sz="2400" dirty="0" err="1" smtClean="0">
                <a:latin typeface="Lato" panose="020B0604020202020204" charset="0"/>
                <a:cs typeface="Lato" panose="020B0604020202020204" charset="0"/>
              </a:rPr>
              <a:t>sesudah</a:t>
            </a:r>
            <a:r>
              <a:rPr lang="en-US" altLang="en-US" sz="2400" dirty="0" smtClean="0">
                <a:latin typeface="Lato" panose="020B0604020202020204" charset="0"/>
                <a:cs typeface="Lato" panose="020B0604020202020204" charset="0"/>
              </a:rPr>
              <a:t> </a:t>
            </a:r>
            <a:r>
              <a:rPr lang="en-US" altLang="en-US" sz="2400" dirty="0" err="1" smtClean="0">
                <a:latin typeface="Lato" panose="020B0604020202020204" charset="0"/>
                <a:cs typeface="Lato" panose="020B0604020202020204" charset="0"/>
              </a:rPr>
              <a:t>nomor</a:t>
            </a:r>
            <a:endParaRPr lang="en-US" altLang="en-US" sz="2400" dirty="0" smtClean="0">
              <a:latin typeface="Lato" panose="020B0604020202020204" charset="0"/>
              <a:cs typeface="Lato" panose="020B0604020202020204" charset="0"/>
            </a:endParaRPr>
          </a:p>
          <a:p>
            <a:pPr algn="l">
              <a:lnSpc>
                <a:spcPct val="150000"/>
              </a:lnSpc>
            </a:pPr>
            <a:r>
              <a:rPr lang="en-US" altLang="en-US" sz="2400" dirty="0" err="1" smtClean="0">
                <a:latin typeface="Lato" panose="020B0604020202020204" charset="0"/>
                <a:cs typeface="Lato" panose="020B0604020202020204" charset="0"/>
              </a:rPr>
              <a:t>Bagian</a:t>
            </a:r>
            <a:r>
              <a:rPr lang="en-US" altLang="en-US" sz="2400" dirty="0" smtClean="0">
                <a:latin typeface="Lato" panose="020B0604020202020204" charset="0"/>
                <a:cs typeface="Lato" panose="020B0604020202020204" charset="0"/>
              </a:rPr>
              <a:t> </a:t>
            </a:r>
            <a:r>
              <a:rPr lang="en-US" altLang="en-US" sz="2400" dirty="0" err="1" smtClean="0">
                <a:latin typeface="Lato" panose="020B0604020202020204" charset="0"/>
                <a:cs typeface="Lato" panose="020B0604020202020204" charset="0"/>
              </a:rPr>
              <a:t>depan</a:t>
            </a:r>
            <a:r>
              <a:rPr lang="en-US" altLang="en-US" sz="2400" dirty="0" smtClean="0">
                <a:latin typeface="Lato" panose="020B0604020202020204" charset="0"/>
                <a:cs typeface="Lato" panose="020B0604020202020204" charset="0"/>
              </a:rPr>
              <a:t> nota </a:t>
            </a:r>
            <a:r>
              <a:rPr lang="en-US" altLang="en-US" sz="2400" dirty="0" err="1" smtClean="0">
                <a:latin typeface="Lato" panose="020B0604020202020204" charset="0"/>
                <a:cs typeface="Lato" panose="020B0604020202020204" charset="0"/>
              </a:rPr>
              <a:t>dinas</a:t>
            </a:r>
            <a:r>
              <a:rPr lang="en-US" altLang="en-US" sz="2400" dirty="0" smtClean="0">
                <a:latin typeface="Lato" panose="020B0604020202020204" charset="0"/>
                <a:cs typeface="Lato" panose="020B0604020202020204" charset="0"/>
              </a:rPr>
              <a:t> yang </a:t>
            </a:r>
            <a:r>
              <a:rPr lang="en-US" altLang="en-US" sz="2400" dirty="0" err="1" smtClean="0">
                <a:latin typeface="Lato" panose="020B0604020202020204" charset="0"/>
                <a:cs typeface="Lato" panose="020B0604020202020204" charset="0"/>
              </a:rPr>
              <a:t>menggunakan</a:t>
            </a:r>
            <a:r>
              <a:rPr lang="en-US" altLang="en-US" sz="2400" dirty="0" smtClean="0">
                <a:latin typeface="Lato" panose="020B0604020202020204" charset="0"/>
                <a:cs typeface="Lato" panose="020B0604020202020204" charset="0"/>
              </a:rPr>
              <a:t> kop </a:t>
            </a:r>
            <a:r>
              <a:rPr lang="en-US" altLang="en-US" sz="2400" dirty="0" err="1" smtClean="0">
                <a:latin typeface="Lato" panose="020B0604020202020204" charset="0"/>
                <a:cs typeface="Lato" panose="020B0604020202020204" charset="0"/>
              </a:rPr>
              <a:t>tidak</a:t>
            </a:r>
            <a:r>
              <a:rPr lang="en-US" altLang="en-US" sz="2400" dirty="0" smtClean="0">
                <a:latin typeface="Lato" panose="020B0604020202020204" charset="0"/>
                <a:cs typeface="Lato" panose="020B0604020202020204" charset="0"/>
              </a:rPr>
              <a:t> </a:t>
            </a:r>
            <a:r>
              <a:rPr lang="en-US" altLang="en-US" sz="2400" dirty="0" err="1" smtClean="0">
                <a:latin typeface="Lato" panose="020B0604020202020204" charset="0"/>
                <a:cs typeface="Lato" panose="020B0604020202020204" charset="0"/>
              </a:rPr>
              <a:t>perlu</a:t>
            </a:r>
            <a:r>
              <a:rPr lang="en-US" altLang="en-US" sz="2400" dirty="0" smtClean="0">
                <a:latin typeface="Lato" panose="020B0604020202020204" charset="0"/>
                <a:cs typeface="Lato" panose="020B0604020202020204" charset="0"/>
              </a:rPr>
              <a:t> </a:t>
            </a:r>
            <a:r>
              <a:rPr lang="en-US" altLang="en-US" sz="2400" dirty="0" err="1" smtClean="0">
                <a:latin typeface="Lato" panose="020B0604020202020204" charset="0"/>
                <a:cs typeface="Lato" panose="020B0604020202020204" charset="0"/>
              </a:rPr>
              <a:t>diberi</a:t>
            </a:r>
            <a:r>
              <a:rPr lang="en-US" altLang="en-US" sz="2400" dirty="0" smtClean="0">
                <a:latin typeface="Lato" panose="020B0604020202020204" charset="0"/>
                <a:cs typeface="Lato" panose="020B0604020202020204" charset="0"/>
              </a:rPr>
              <a:t> </a:t>
            </a:r>
            <a:r>
              <a:rPr lang="en-US" altLang="en-US" sz="2400" dirty="0" err="1" smtClean="0">
                <a:latin typeface="Lato" panose="020B0604020202020204" charset="0"/>
                <a:cs typeface="Lato" panose="020B0604020202020204" charset="0"/>
              </a:rPr>
              <a:t>nomor</a:t>
            </a:r>
            <a:r>
              <a:rPr lang="en-US" altLang="en-US" sz="2400" dirty="0" smtClean="0">
                <a:latin typeface="Lato" panose="020B0604020202020204" charset="0"/>
                <a:cs typeface="Lato" panose="020B0604020202020204" charset="0"/>
              </a:rPr>
              <a:t> </a:t>
            </a:r>
            <a:r>
              <a:rPr lang="en-US" altLang="en-US" sz="2400" dirty="0" err="1" smtClean="0">
                <a:latin typeface="Lato" panose="020B0604020202020204" charset="0"/>
                <a:cs typeface="Lato" panose="020B0604020202020204" charset="0"/>
              </a:rPr>
              <a:t>halaman</a:t>
            </a:r>
            <a:endParaRPr lang="en-US" altLang="en-US" sz="2400" dirty="0">
              <a:latin typeface="Lato" panose="020B0604020202020204" charset="0"/>
              <a:cs typeface="La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5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38"/>
          <p:cNvSpPr txBox="1">
            <a:spLocks noGrp="1"/>
          </p:cNvSpPr>
          <p:nvPr>
            <p:ph type="title"/>
          </p:nvPr>
        </p:nvSpPr>
        <p:spPr>
          <a:xfrm>
            <a:off x="685800" y="173550"/>
            <a:ext cx="7786800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G.    TEMBUSAN</a:t>
            </a:r>
            <a:endParaRPr dirty="0"/>
          </a:p>
        </p:txBody>
      </p:sp>
      <p:sp>
        <p:nvSpPr>
          <p:cNvPr id="856" name="Google Shape;856;p38"/>
          <p:cNvSpPr/>
          <p:nvPr/>
        </p:nvSpPr>
        <p:spPr>
          <a:xfrm>
            <a:off x="0" y="763950"/>
            <a:ext cx="3457500" cy="13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38"/>
          <p:cNvSpPr/>
          <p:nvPr/>
        </p:nvSpPr>
        <p:spPr>
          <a:xfrm rot="-5400000">
            <a:off x="6931475" y="-1098150"/>
            <a:ext cx="418500" cy="2614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457200" y="1093787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algn="l"/>
            <a:r>
              <a:rPr lang="it-IT" altLang="en-US" sz="2800" dirty="0"/>
              <a:t>Dicantumkan di sebelah kiri bawah </a:t>
            </a:r>
          </a:p>
          <a:p>
            <a:pPr algn="l"/>
            <a:r>
              <a:rPr lang="it-IT" altLang="en-US" sz="2800" dirty="0"/>
              <a:t>Tembusan dicantumkan untuk diketahui isi suratnya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9786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38"/>
          <p:cNvSpPr txBox="1">
            <a:spLocks noGrp="1"/>
          </p:cNvSpPr>
          <p:nvPr>
            <p:ph type="title"/>
          </p:nvPr>
        </p:nvSpPr>
        <p:spPr>
          <a:xfrm>
            <a:off x="685800" y="173550"/>
            <a:ext cx="7786800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</a:t>
            </a:r>
            <a:r>
              <a:rPr lang="en" dirty="0" smtClean="0"/>
              <a:t>.    LAMPIRAN</a:t>
            </a:r>
            <a:endParaRPr dirty="0"/>
          </a:p>
        </p:txBody>
      </p:sp>
      <p:sp>
        <p:nvSpPr>
          <p:cNvPr id="856" name="Google Shape;856;p38"/>
          <p:cNvSpPr/>
          <p:nvPr/>
        </p:nvSpPr>
        <p:spPr>
          <a:xfrm>
            <a:off x="0" y="763950"/>
            <a:ext cx="3457500" cy="13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38"/>
          <p:cNvSpPr/>
          <p:nvPr/>
        </p:nvSpPr>
        <p:spPr>
          <a:xfrm rot="-5400000">
            <a:off x="6931475" y="-1098150"/>
            <a:ext cx="418500" cy="2614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457200" y="89535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algn="l">
              <a:defRPr/>
            </a:pPr>
            <a:endParaRPr lang="en-US" sz="2000" dirty="0"/>
          </a:p>
        </p:txBody>
      </p:sp>
      <p:sp>
        <p:nvSpPr>
          <p:cNvPr id="2" name="Cloud 1"/>
          <p:cNvSpPr/>
          <p:nvPr/>
        </p:nvSpPr>
        <p:spPr>
          <a:xfrm>
            <a:off x="1905000" y="1428750"/>
            <a:ext cx="5562600" cy="2743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Lato" panose="020B0604020202020204" charset="0"/>
                <a:cs typeface="Lato" panose="020B0604020202020204" charset="0"/>
              </a:rPr>
              <a:t>Jika</a:t>
            </a:r>
            <a:r>
              <a:rPr lang="en-US" sz="2800" dirty="0">
                <a:solidFill>
                  <a:schemeClr val="tx1"/>
                </a:solidFill>
                <a:latin typeface="Lato" panose="020B0604020202020204" charset="0"/>
                <a:cs typeface="Lato" panose="020B060402020202020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Lato" panose="020B0604020202020204" charset="0"/>
                <a:cs typeface="Lato" panose="020B0604020202020204" charset="0"/>
              </a:rPr>
              <a:t>naskah</a:t>
            </a:r>
            <a:r>
              <a:rPr lang="en-US" sz="2800" dirty="0">
                <a:solidFill>
                  <a:schemeClr val="tx1"/>
                </a:solidFill>
                <a:latin typeface="Lato" panose="020B0604020202020204" charset="0"/>
                <a:cs typeface="Lato" panose="020B060402020202020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Lato" panose="020B0604020202020204" charset="0"/>
                <a:cs typeface="Lato" panose="020B0604020202020204" charset="0"/>
              </a:rPr>
              <a:t>memiliki</a:t>
            </a:r>
            <a:r>
              <a:rPr lang="en-US" sz="2800" dirty="0">
                <a:solidFill>
                  <a:schemeClr val="tx1"/>
                </a:solidFill>
                <a:latin typeface="Lato" panose="020B0604020202020204" charset="0"/>
                <a:cs typeface="Lato" panose="020B060402020202020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Lato" panose="020B0604020202020204" charset="0"/>
                <a:cs typeface="Lato" panose="020B0604020202020204" charset="0"/>
              </a:rPr>
              <a:t>beberapa</a:t>
            </a:r>
            <a:r>
              <a:rPr lang="en-US" sz="2800" dirty="0">
                <a:solidFill>
                  <a:schemeClr val="tx1"/>
                </a:solidFill>
                <a:latin typeface="Lato" panose="020B0604020202020204" charset="0"/>
                <a:cs typeface="Lato" panose="020B060402020202020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Lato" panose="020B0604020202020204" charset="0"/>
                <a:cs typeface="Lato" panose="020B0604020202020204" charset="0"/>
              </a:rPr>
              <a:t>lampiran</a:t>
            </a:r>
            <a:r>
              <a:rPr lang="en-US" sz="2800" dirty="0">
                <a:solidFill>
                  <a:schemeClr val="tx1"/>
                </a:solidFill>
                <a:latin typeface="Lato" panose="020B0604020202020204" charset="0"/>
                <a:cs typeface="Lato" panose="020B060402020202020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Lato" panose="020B0604020202020204" charset="0"/>
                <a:cs typeface="Lato" panose="020B0604020202020204" charset="0"/>
              </a:rPr>
              <a:t>setiap</a:t>
            </a:r>
            <a:r>
              <a:rPr lang="en-US" sz="2800" dirty="0">
                <a:solidFill>
                  <a:schemeClr val="tx1"/>
                </a:solidFill>
                <a:latin typeface="Lato" panose="020B0604020202020204" charset="0"/>
                <a:cs typeface="Lato" panose="020B060402020202020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Lato" panose="020B0604020202020204" charset="0"/>
                <a:cs typeface="Lato" panose="020B0604020202020204" charset="0"/>
              </a:rPr>
              <a:t>lampiran</a:t>
            </a:r>
            <a:r>
              <a:rPr lang="en-US" sz="2800" dirty="0">
                <a:solidFill>
                  <a:schemeClr val="tx1"/>
                </a:solidFill>
                <a:latin typeface="Lato" panose="020B0604020202020204" charset="0"/>
                <a:cs typeface="Lato" panose="020B060402020202020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Lato" panose="020B0604020202020204" charset="0"/>
                <a:cs typeface="Lato" panose="020B0604020202020204" charset="0"/>
              </a:rPr>
              <a:t>harus</a:t>
            </a:r>
            <a:r>
              <a:rPr lang="en-US" sz="2800" dirty="0">
                <a:solidFill>
                  <a:schemeClr val="tx1"/>
                </a:solidFill>
                <a:latin typeface="Lato" panose="020B0604020202020204" charset="0"/>
                <a:cs typeface="Lato" panose="020B060402020202020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Lato" panose="020B0604020202020204" charset="0"/>
                <a:cs typeface="Lato" panose="020B0604020202020204" charset="0"/>
              </a:rPr>
              <a:t>diberi</a:t>
            </a:r>
            <a:r>
              <a:rPr lang="en-US" sz="2800" dirty="0">
                <a:solidFill>
                  <a:schemeClr val="tx1"/>
                </a:solidFill>
                <a:latin typeface="Lato" panose="020B0604020202020204" charset="0"/>
                <a:cs typeface="Lato" panose="020B060402020202020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Lato" panose="020B0604020202020204" charset="0"/>
                <a:cs typeface="Lato" panose="020B0604020202020204" charset="0"/>
              </a:rPr>
              <a:t>nomor</a:t>
            </a:r>
            <a:r>
              <a:rPr lang="en-US" sz="2800" dirty="0">
                <a:solidFill>
                  <a:schemeClr val="tx1"/>
                </a:solidFill>
                <a:latin typeface="Lato" panose="020B0604020202020204" charset="0"/>
                <a:cs typeface="Lato" panose="020B060402020202020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Lato" panose="020B0604020202020204" charset="0"/>
                <a:cs typeface="Lato" panose="020B0604020202020204" charset="0"/>
              </a:rPr>
              <a:t>urut</a:t>
            </a:r>
            <a:r>
              <a:rPr lang="en-US" sz="2800" dirty="0">
                <a:solidFill>
                  <a:schemeClr val="tx1"/>
                </a:solidFill>
                <a:latin typeface="Lato" panose="020B0604020202020204" charset="0"/>
                <a:cs typeface="Lato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080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38"/>
          <p:cNvSpPr txBox="1">
            <a:spLocks noGrp="1"/>
          </p:cNvSpPr>
          <p:nvPr>
            <p:ph type="title"/>
          </p:nvPr>
        </p:nvSpPr>
        <p:spPr>
          <a:xfrm>
            <a:off x="685800" y="173550"/>
            <a:ext cx="7786800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 smtClean="0"/>
              <a:t>I.     </a:t>
            </a:r>
            <a:r>
              <a:rPr lang="en-US" altLang="en-US" dirty="0" smtClean="0"/>
              <a:t>LAMBANG </a:t>
            </a:r>
            <a:r>
              <a:rPr lang="en-US" altLang="en-US" dirty="0"/>
              <a:t>NEGARA DAN LOGO</a:t>
            </a:r>
            <a:endParaRPr dirty="0"/>
          </a:p>
        </p:txBody>
      </p:sp>
      <p:sp>
        <p:nvSpPr>
          <p:cNvPr id="856" name="Google Shape;856;p38"/>
          <p:cNvSpPr/>
          <p:nvPr/>
        </p:nvSpPr>
        <p:spPr>
          <a:xfrm>
            <a:off x="0" y="763950"/>
            <a:ext cx="3457500" cy="13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38"/>
          <p:cNvSpPr/>
          <p:nvPr/>
        </p:nvSpPr>
        <p:spPr>
          <a:xfrm rot="-5400000">
            <a:off x="6931475" y="-1098150"/>
            <a:ext cx="418500" cy="2614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457200" y="89535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algn="l">
              <a:defRPr/>
            </a:pPr>
            <a:endParaRPr lang="en-US" sz="2000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016612"/>
            <a:ext cx="1982665" cy="210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722685"/>
            <a:ext cx="1652221" cy="1982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3581400" y="1748553"/>
            <a:ext cx="967154" cy="15644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876799" y="1276350"/>
            <a:ext cx="3571325" cy="11620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  <a:latin typeface="Lato" panose="020B0604020202020204" charset="0"/>
                <a:cs typeface="Lato" panose="020B0604020202020204" charset="0"/>
              </a:rPr>
              <a:t>Untuk</a:t>
            </a:r>
            <a:r>
              <a:rPr lang="en-US" dirty="0">
                <a:solidFill>
                  <a:schemeClr val="tx1"/>
                </a:solidFill>
                <a:latin typeface="Lato" panose="020B0604020202020204" charset="0"/>
                <a:cs typeface="Lato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ato" panose="020B0604020202020204" charset="0"/>
                <a:cs typeface="Lato" panose="020B0604020202020204" charset="0"/>
              </a:rPr>
              <a:t>naskah</a:t>
            </a:r>
            <a:r>
              <a:rPr lang="en-US" dirty="0">
                <a:solidFill>
                  <a:schemeClr val="tx1"/>
                </a:solidFill>
                <a:latin typeface="Lato" panose="020B0604020202020204" charset="0"/>
                <a:cs typeface="Lato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ato" panose="020B0604020202020204" charset="0"/>
                <a:cs typeface="Lato" panose="020B0604020202020204" charset="0"/>
              </a:rPr>
              <a:t>dinas</a:t>
            </a:r>
            <a:r>
              <a:rPr lang="en-US" dirty="0">
                <a:solidFill>
                  <a:schemeClr val="tx1"/>
                </a:solidFill>
                <a:latin typeface="Lato" panose="020B0604020202020204" charset="0"/>
                <a:cs typeface="Lato" panose="020B060402020202020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Lato" panose="020B0604020202020204" charset="0"/>
                <a:cs typeface="Lato" panose="020B0604020202020204" charset="0"/>
              </a:rPr>
              <a:t>ditandatngani</a:t>
            </a:r>
            <a:r>
              <a:rPr lang="en-US" dirty="0">
                <a:solidFill>
                  <a:schemeClr val="tx1"/>
                </a:solidFill>
                <a:latin typeface="Lato" panose="020B0604020202020204" charset="0"/>
                <a:cs typeface="Lato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ato" panose="020B0604020202020204" charset="0"/>
                <a:cs typeface="Lato" panose="020B0604020202020204" charset="0"/>
              </a:rPr>
              <a:t>oleh</a:t>
            </a:r>
            <a:r>
              <a:rPr lang="en-US" dirty="0">
                <a:solidFill>
                  <a:schemeClr val="tx1"/>
                </a:solidFill>
                <a:latin typeface="Lato" panose="020B0604020202020204" charset="0"/>
                <a:cs typeface="Lato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ato" panose="020B0604020202020204" charset="0"/>
                <a:cs typeface="Lato" panose="020B0604020202020204" charset="0"/>
              </a:rPr>
              <a:t>Walikokta</a:t>
            </a:r>
            <a:r>
              <a:rPr lang="en-US" dirty="0">
                <a:solidFill>
                  <a:schemeClr val="tx1"/>
                </a:solidFill>
                <a:latin typeface="Lato" panose="020B0604020202020204" charset="0"/>
                <a:cs typeface="Lato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ato" panose="020B0604020202020204" charset="0"/>
                <a:cs typeface="Lato" panose="020B0604020202020204" charset="0"/>
              </a:rPr>
              <a:t>atau</a:t>
            </a:r>
            <a:r>
              <a:rPr lang="en-US" dirty="0">
                <a:solidFill>
                  <a:schemeClr val="tx1"/>
                </a:solidFill>
                <a:latin typeface="Lato" panose="020B0604020202020204" charset="0"/>
                <a:cs typeface="Lato" panose="020B0604020202020204" charset="0"/>
              </a:rPr>
              <a:t> Wakil </a:t>
            </a:r>
            <a:r>
              <a:rPr lang="en-US" dirty="0" err="1">
                <a:solidFill>
                  <a:schemeClr val="tx1"/>
                </a:solidFill>
                <a:latin typeface="Lato" panose="020B0604020202020204" charset="0"/>
                <a:cs typeface="Lato" panose="020B0604020202020204" charset="0"/>
              </a:rPr>
              <a:t>Walikota</a:t>
            </a:r>
            <a:endParaRPr lang="en-US" dirty="0">
              <a:solidFill>
                <a:schemeClr val="tx1"/>
              </a:solidFill>
              <a:latin typeface="Lato" panose="020B0604020202020204" charset="0"/>
              <a:cs typeface="Lato" panose="020B0604020202020204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10800000">
            <a:off x="4572001" y="3939301"/>
            <a:ext cx="967154" cy="15644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57199" y="3333750"/>
            <a:ext cx="3607777" cy="1238251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  <a:latin typeface="Lato" panose="020B0604020202020204" charset="0"/>
                <a:cs typeface="Lato" panose="020B0604020202020204" charset="0"/>
              </a:rPr>
              <a:t>Untuk</a:t>
            </a:r>
            <a:r>
              <a:rPr lang="en-US" dirty="0">
                <a:solidFill>
                  <a:schemeClr val="tx1"/>
                </a:solidFill>
                <a:latin typeface="Lato" panose="020B0604020202020204" charset="0"/>
                <a:cs typeface="Lato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ato" panose="020B0604020202020204" charset="0"/>
                <a:cs typeface="Lato" panose="020B0604020202020204" charset="0"/>
              </a:rPr>
              <a:t>naskah</a:t>
            </a:r>
            <a:r>
              <a:rPr lang="en-US" dirty="0">
                <a:solidFill>
                  <a:schemeClr val="tx1"/>
                </a:solidFill>
                <a:latin typeface="Lato" panose="020B0604020202020204" charset="0"/>
                <a:cs typeface="Lato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ato" panose="020B0604020202020204" charset="0"/>
                <a:cs typeface="Lato" panose="020B0604020202020204" charset="0"/>
              </a:rPr>
              <a:t>dinas</a:t>
            </a:r>
            <a:r>
              <a:rPr lang="en-US" dirty="0">
                <a:solidFill>
                  <a:schemeClr val="tx1"/>
                </a:solidFill>
                <a:latin typeface="Lato" panose="020B0604020202020204" charset="0"/>
                <a:cs typeface="Lato" panose="020B060402020202020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Lato" panose="020B0604020202020204" charset="0"/>
                <a:cs typeface="Lato" panose="020B0604020202020204" charset="0"/>
              </a:rPr>
              <a:t>ditandatngani</a:t>
            </a:r>
            <a:r>
              <a:rPr lang="en-US" dirty="0">
                <a:solidFill>
                  <a:schemeClr val="tx1"/>
                </a:solidFill>
                <a:latin typeface="Lato" panose="020B0604020202020204" charset="0"/>
                <a:cs typeface="Lato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ato" panose="020B0604020202020204" charset="0"/>
                <a:cs typeface="Lato" panose="020B0604020202020204" charset="0"/>
              </a:rPr>
              <a:t>oleh</a:t>
            </a:r>
            <a:r>
              <a:rPr lang="en-US" dirty="0">
                <a:solidFill>
                  <a:schemeClr val="tx1"/>
                </a:solidFill>
                <a:latin typeface="Lato" panose="020B0604020202020204" charset="0"/>
                <a:cs typeface="Lato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ato" panose="020B0604020202020204" charset="0"/>
                <a:cs typeface="Lato" panose="020B0604020202020204" charset="0"/>
              </a:rPr>
              <a:t>pejabat</a:t>
            </a:r>
            <a:r>
              <a:rPr lang="en-US" dirty="0">
                <a:solidFill>
                  <a:schemeClr val="tx1"/>
                </a:solidFill>
                <a:latin typeface="Lato" panose="020B0604020202020204" charset="0"/>
                <a:cs typeface="Lato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ato" panose="020B0604020202020204" charset="0"/>
                <a:cs typeface="Lato" panose="020B0604020202020204" charset="0"/>
              </a:rPr>
              <a:t>berwenang</a:t>
            </a:r>
            <a:r>
              <a:rPr lang="en-US" dirty="0">
                <a:solidFill>
                  <a:schemeClr val="tx1"/>
                </a:solidFill>
                <a:latin typeface="Lato" panose="020B0604020202020204" charset="0"/>
                <a:cs typeface="Lato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ato" panose="020B0604020202020204" charset="0"/>
                <a:cs typeface="Lato" panose="020B0604020202020204" charset="0"/>
              </a:rPr>
              <a:t>selain</a:t>
            </a:r>
            <a:r>
              <a:rPr lang="en-US" dirty="0">
                <a:solidFill>
                  <a:schemeClr val="tx1"/>
                </a:solidFill>
                <a:latin typeface="Lato" panose="020B0604020202020204" charset="0"/>
                <a:cs typeface="Lato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ato" panose="020B0604020202020204" charset="0"/>
                <a:cs typeface="Lato" panose="020B0604020202020204" charset="0"/>
              </a:rPr>
              <a:t>Walikokta</a:t>
            </a:r>
            <a:r>
              <a:rPr lang="en-US" dirty="0">
                <a:solidFill>
                  <a:schemeClr val="tx1"/>
                </a:solidFill>
                <a:latin typeface="Lato" panose="020B0604020202020204" charset="0"/>
                <a:cs typeface="Lato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ato" panose="020B0604020202020204" charset="0"/>
                <a:cs typeface="Lato" panose="020B0604020202020204" charset="0"/>
              </a:rPr>
              <a:t>atau</a:t>
            </a:r>
            <a:r>
              <a:rPr lang="en-US" dirty="0">
                <a:solidFill>
                  <a:schemeClr val="tx1"/>
                </a:solidFill>
                <a:latin typeface="Lato" panose="020B0604020202020204" charset="0"/>
                <a:cs typeface="Lato" panose="020B0604020202020204" charset="0"/>
              </a:rPr>
              <a:t> Wakil </a:t>
            </a:r>
            <a:r>
              <a:rPr lang="en-US" dirty="0" err="1">
                <a:solidFill>
                  <a:schemeClr val="tx1"/>
                </a:solidFill>
                <a:latin typeface="Lato" panose="020B0604020202020204" charset="0"/>
                <a:cs typeface="Lato" panose="020B0604020202020204" charset="0"/>
              </a:rPr>
              <a:t>Walkota</a:t>
            </a:r>
            <a:endParaRPr lang="en-US" dirty="0">
              <a:solidFill>
                <a:schemeClr val="tx1"/>
              </a:solidFill>
              <a:latin typeface="Lato" panose="020B0604020202020204" charset="0"/>
              <a:cs typeface="La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53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38"/>
          <p:cNvSpPr txBox="1">
            <a:spLocks noGrp="1"/>
          </p:cNvSpPr>
          <p:nvPr>
            <p:ph type="title"/>
          </p:nvPr>
        </p:nvSpPr>
        <p:spPr>
          <a:xfrm>
            <a:off x="685800" y="57150"/>
            <a:ext cx="7786800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 smtClean="0"/>
              <a:t>J.     </a:t>
            </a:r>
            <a:r>
              <a:rPr lang="en-US" altLang="en-US" dirty="0" smtClean="0"/>
              <a:t>PARAF </a:t>
            </a:r>
            <a:r>
              <a:rPr lang="en-US" altLang="en-US" dirty="0"/>
              <a:t>DAN </a:t>
            </a:r>
            <a:r>
              <a:rPr lang="en-US" altLang="en-US" dirty="0" smtClean="0"/>
              <a:t>CAP</a:t>
            </a:r>
            <a:endParaRPr dirty="0"/>
          </a:p>
        </p:txBody>
      </p:sp>
      <p:sp>
        <p:nvSpPr>
          <p:cNvPr id="856" name="Google Shape;856;p38"/>
          <p:cNvSpPr/>
          <p:nvPr/>
        </p:nvSpPr>
        <p:spPr>
          <a:xfrm>
            <a:off x="0" y="590550"/>
            <a:ext cx="3457500" cy="13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38"/>
          <p:cNvSpPr/>
          <p:nvPr/>
        </p:nvSpPr>
        <p:spPr>
          <a:xfrm rot="-5400000">
            <a:off x="6931475" y="-1098150"/>
            <a:ext cx="418500" cy="2614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457200" y="89535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algn="l">
              <a:defRPr/>
            </a:pPr>
            <a:endParaRPr lang="en-US" sz="2000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457200" y="712787"/>
            <a:ext cx="8229600" cy="490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2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-457200" algn="l">
              <a:buFont typeface="+mj-lt"/>
              <a:buAutoNum type="arabicPeriod"/>
              <a:defRPr/>
            </a:pPr>
            <a:r>
              <a:rPr lang="en-US" sz="1800" dirty="0" smtClean="0"/>
              <a:t>PARAF</a:t>
            </a:r>
          </a:p>
          <a:p>
            <a:pPr algn="l">
              <a:defRPr/>
            </a:pPr>
            <a:r>
              <a:rPr lang="en-US" sz="1800" dirty="0" err="1" smtClean="0"/>
              <a:t>Paraf</a:t>
            </a:r>
            <a:r>
              <a:rPr lang="en-US" sz="1800" dirty="0" smtClean="0"/>
              <a:t> </a:t>
            </a:r>
            <a:r>
              <a:rPr lang="en-US" sz="1800" dirty="0" err="1" smtClean="0"/>
              <a:t>naskah</a:t>
            </a:r>
            <a:r>
              <a:rPr lang="en-US" sz="1800" dirty="0" smtClean="0"/>
              <a:t> </a:t>
            </a:r>
            <a:r>
              <a:rPr lang="en-US" sz="1800" dirty="0" err="1" smtClean="0"/>
              <a:t>dinas</a:t>
            </a:r>
            <a:endParaRPr lang="en-US" sz="1800" dirty="0" smtClean="0"/>
          </a:p>
          <a:p>
            <a:pPr algn="l">
              <a:defRPr/>
            </a:pPr>
            <a:endParaRPr lang="en-US" sz="1800" dirty="0" smtClean="0"/>
          </a:p>
          <a:p>
            <a:pPr algn="l">
              <a:defRPr/>
            </a:pPr>
            <a:endParaRPr lang="en-US" sz="1800" dirty="0" smtClean="0"/>
          </a:p>
          <a:p>
            <a:pPr algn="l">
              <a:defRPr/>
            </a:pPr>
            <a:endParaRPr lang="en-US" sz="1800" dirty="0" smtClean="0"/>
          </a:p>
          <a:p>
            <a:pPr algn="l">
              <a:defRPr/>
            </a:pPr>
            <a:endParaRPr lang="en-US" sz="1800" dirty="0" smtClean="0"/>
          </a:p>
          <a:p>
            <a:pPr algn="l">
              <a:defRPr/>
            </a:pPr>
            <a:endParaRPr lang="en-US" sz="1800" dirty="0" smtClean="0"/>
          </a:p>
          <a:p>
            <a:pPr algn="l">
              <a:defRPr/>
            </a:pPr>
            <a:endParaRPr lang="en-US" sz="1800" dirty="0"/>
          </a:p>
          <a:p>
            <a:pPr algn="l">
              <a:defRPr/>
            </a:pPr>
            <a:endParaRPr lang="en-US" sz="1800" dirty="0" smtClean="0"/>
          </a:p>
          <a:p>
            <a:pPr algn="l">
              <a:defRPr/>
            </a:pPr>
            <a:endParaRPr lang="en-US" sz="1800" dirty="0"/>
          </a:p>
          <a:p>
            <a:pPr algn="l">
              <a:defRPr/>
            </a:pPr>
            <a:endParaRPr lang="en-US" sz="1800" dirty="0" smtClean="0"/>
          </a:p>
          <a:p>
            <a:pPr algn="l">
              <a:defRPr/>
            </a:pPr>
            <a:endParaRPr lang="en-US" sz="1800" dirty="0"/>
          </a:p>
          <a:p>
            <a:pPr algn="l">
              <a:defRPr/>
            </a:pPr>
            <a:endParaRPr lang="en-US" sz="1800" dirty="0" smtClean="0"/>
          </a:p>
          <a:p>
            <a:pPr algn="l">
              <a:defRPr/>
            </a:pPr>
            <a:endParaRPr lang="en-US" sz="1800" dirty="0"/>
          </a:p>
          <a:p>
            <a:pPr algn="l">
              <a:defRPr/>
            </a:pPr>
            <a:endParaRPr lang="en-US" sz="1800" dirty="0" smtClean="0"/>
          </a:p>
          <a:p>
            <a:pPr algn="l">
              <a:defRPr/>
            </a:pPr>
            <a:endParaRPr lang="en-US" sz="1800" dirty="0"/>
          </a:p>
          <a:p>
            <a:pPr algn="l">
              <a:defRPr/>
            </a:pPr>
            <a:endParaRPr lang="en-US" sz="1800" dirty="0" smtClean="0"/>
          </a:p>
          <a:p>
            <a:pPr algn="l">
              <a:defRPr/>
            </a:pPr>
            <a:endParaRPr lang="en-US" sz="1800" dirty="0" smtClean="0"/>
          </a:p>
          <a:p>
            <a:pPr algn="l">
              <a:defRPr/>
            </a:pPr>
            <a:r>
              <a:rPr lang="en-US" sz="1800" dirty="0" err="1" smtClean="0"/>
              <a:t>Paraf</a:t>
            </a:r>
            <a:r>
              <a:rPr lang="en-US" sz="1800" dirty="0" smtClean="0"/>
              <a:t> </a:t>
            </a:r>
            <a:r>
              <a:rPr lang="en-US" sz="1800" dirty="0" err="1" smtClean="0"/>
              <a:t>koordinasi</a:t>
            </a:r>
            <a:endParaRPr lang="en-US" sz="1800" dirty="0" smtClean="0"/>
          </a:p>
          <a:p>
            <a:pPr algn="l">
              <a:defRPr/>
            </a:pPr>
            <a:endParaRPr lang="en-US" sz="1800" dirty="0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03993"/>
            <a:ext cx="3505200" cy="1601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404" y="1504950"/>
            <a:ext cx="4417996" cy="2130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Google Shape;1201;p40"/>
          <p:cNvSpPr/>
          <p:nvPr/>
        </p:nvSpPr>
        <p:spPr>
          <a:xfrm>
            <a:off x="0" y="2547750"/>
            <a:ext cx="418500" cy="261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515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38"/>
          <p:cNvSpPr txBox="1">
            <a:spLocks noGrp="1"/>
          </p:cNvSpPr>
          <p:nvPr>
            <p:ph type="title"/>
          </p:nvPr>
        </p:nvSpPr>
        <p:spPr>
          <a:xfrm>
            <a:off x="685800" y="57150"/>
            <a:ext cx="7786800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 smtClean="0"/>
              <a:t>J.     </a:t>
            </a:r>
            <a:r>
              <a:rPr lang="en-US" altLang="en-US" dirty="0" smtClean="0"/>
              <a:t>PARAF </a:t>
            </a:r>
            <a:r>
              <a:rPr lang="en-US" altLang="en-US" dirty="0"/>
              <a:t>DAN </a:t>
            </a:r>
            <a:r>
              <a:rPr lang="en-US" altLang="en-US" dirty="0" smtClean="0"/>
              <a:t>CAP</a:t>
            </a:r>
            <a:endParaRPr dirty="0"/>
          </a:p>
        </p:txBody>
      </p:sp>
      <p:sp>
        <p:nvSpPr>
          <p:cNvPr id="856" name="Google Shape;856;p38"/>
          <p:cNvSpPr/>
          <p:nvPr/>
        </p:nvSpPr>
        <p:spPr>
          <a:xfrm>
            <a:off x="0" y="590550"/>
            <a:ext cx="3457500" cy="13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38"/>
          <p:cNvSpPr/>
          <p:nvPr/>
        </p:nvSpPr>
        <p:spPr>
          <a:xfrm rot="-5400000">
            <a:off x="7627350" y="3645900"/>
            <a:ext cx="418500" cy="2614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457200" y="89535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algn="l">
              <a:defRPr/>
            </a:pPr>
            <a:endParaRPr lang="en-US" sz="2000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457200" y="941387"/>
            <a:ext cx="8229600" cy="490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2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342900" indent="-342900" algn="l">
              <a:buFont typeface="Arial" charset="0"/>
              <a:buAutoNum type="arabicPeriod" startAt="2"/>
            </a:pPr>
            <a:r>
              <a:rPr lang="en-US" altLang="en-US" sz="1800" dirty="0" smtClean="0"/>
              <a:t>CAP</a:t>
            </a:r>
            <a:br>
              <a:rPr lang="en-US" altLang="en-US" sz="1800" dirty="0" smtClean="0"/>
            </a:br>
            <a:r>
              <a:rPr lang="en-US" altLang="en-US" sz="1800" dirty="0" smtClean="0"/>
              <a:t/>
            </a:r>
            <a:br>
              <a:rPr lang="en-US" altLang="en-US" sz="1800" dirty="0" smtClean="0"/>
            </a:br>
            <a:r>
              <a:rPr lang="en-US" altLang="en-US" sz="1800" dirty="0" smtClean="0"/>
              <a:t>R1 </a:t>
            </a:r>
            <a:r>
              <a:rPr lang="en-US" altLang="en-US" sz="1800" dirty="0"/>
              <a:t>= 18,5mm </a:t>
            </a:r>
            <a:br>
              <a:rPr lang="en-US" altLang="en-US" sz="1800" dirty="0"/>
            </a:br>
            <a:r>
              <a:rPr lang="en-US" altLang="en-US" sz="1800" dirty="0" smtClean="0"/>
              <a:t>R2 </a:t>
            </a:r>
            <a:r>
              <a:rPr lang="en-US" altLang="en-US" sz="1800" dirty="0"/>
              <a:t>= </a:t>
            </a:r>
            <a:r>
              <a:rPr lang="en-US" altLang="en-US" sz="1800" dirty="0" smtClean="0"/>
              <a:t>17,5mm</a:t>
            </a:r>
            <a:br>
              <a:rPr lang="en-US" altLang="en-US" sz="1800" dirty="0" smtClean="0"/>
            </a:br>
            <a:r>
              <a:rPr lang="en-US" altLang="en-US" sz="1800" dirty="0" smtClean="0"/>
              <a:t>R3 </a:t>
            </a:r>
            <a:r>
              <a:rPr lang="en-US" altLang="en-US" sz="1800" dirty="0"/>
              <a:t>= 13,5mm </a:t>
            </a:r>
          </a:p>
          <a:p>
            <a:pPr marL="0" indent="0">
              <a:buFont typeface="Arial" charset="0"/>
              <a:buNone/>
            </a:pPr>
            <a:endParaRPr lang="en-US" altLang="en-US" sz="1800" dirty="0"/>
          </a:p>
        </p:txBody>
      </p:sp>
      <p:sp>
        <p:nvSpPr>
          <p:cNvPr id="9" name="Google Shape;1201;p40"/>
          <p:cNvSpPr/>
          <p:nvPr/>
        </p:nvSpPr>
        <p:spPr>
          <a:xfrm>
            <a:off x="0" y="2547750"/>
            <a:ext cx="418500" cy="261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200150"/>
            <a:ext cx="3276600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Google Shape;1200;p40"/>
          <p:cNvSpPr/>
          <p:nvPr/>
        </p:nvSpPr>
        <p:spPr>
          <a:xfrm>
            <a:off x="8725500" y="-19050"/>
            <a:ext cx="418500" cy="2614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817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38"/>
          <p:cNvSpPr txBox="1">
            <a:spLocks noGrp="1"/>
          </p:cNvSpPr>
          <p:nvPr>
            <p:ph type="title"/>
          </p:nvPr>
        </p:nvSpPr>
        <p:spPr>
          <a:xfrm>
            <a:off x="685800" y="173550"/>
            <a:ext cx="7786800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sz="2800" dirty="0"/>
              <a:t>K</a:t>
            </a:r>
            <a:r>
              <a:rPr lang="en" sz="2800" dirty="0" smtClean="0"/>
              <a:t>.     </a:t>
            </a:r>
            <a:r>
              <a:rPr lang="sv-SE" altLang="en-US" sz="2800" dirty="0" smtClean="0"/>
              <a:t>PERUBAHAN</a:t>
            </a:r>
            <a:r>
              <a:rPr lang="sv-SE" altLang="en-US" sz="2800" dirty="0"/>
              <a:t>, PEMBATALAN DAN RALAT NASKAH DINAS </a:t>
            </a:r>
            <a:endParaRPr sz="2800" dirty="0"/>
          </a:p>
        </p:txBody>
      </p:sp>
      <p:sp>
        <p:nvSpPr>
          <p:cNvPr id="856" name="Google Shape;856;p38"/>
          <p:cNvSpPr/>
          <p:nvPr/>
        </p:nvSpPr>
        <p:spPr>
          <a:xfrm>
            <a:off x="0" y="763950"/>
            <a:ext cx="3457500" cy="13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38"/>
          <p:cNvSpPr/>
          <p:nvPr/>
        </p:nvSpPr>
        <p:spPr>
          <a:xfrm rot="-5400000">
            <a:off x="7755975" y="-1202775"/>
            <a:ext cx="209250" cy="2614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457200" y="89535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139700" indent="0" algn="l">
              <a:buNone/>
            </a:pPr>
            <a:endParaRPr lang="en-US" sz="20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9433916"/>
              </p:ext>
            </p:extLst>
          </p:nvPr>
        </p:nvGraphicFramePr>
        <p:xfrm>
          <a:off x="609600" y="971550"/>
          <a:ext cx="8077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7802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1"/>
          <p:cNvSpPr txBox="1">
            <a:spLocks noGrp="1"/>
          </p:cNvSpPr>
          <p:nvPr>
            <p:ph type="title"/>
          </p:nvPr>
        </p:nvSpPr>
        <p:spPr>
          <a:xfrm rot="-21855">
            <a:off x="1827089" y="2252948"/>
            <a:ext cx="5333408" cy="7413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 smtClean="0">
                <a:effectLst>
                  <a:reflection blurRad="6350" stA="60000" endA="900" endPos="58000" dir="5400000" sy="-100000" algn="bl" rotWithShape="0"/>
                </a:effectLst>
                <a:latin typeface="Bebas Neue" panose="020B0604020202020204" charset="0"/>
              </a:rPr>
              <a:t>PENGAMANAN </a:t>
            </a:r>
            <a:r>
              <a:rPr lang="en-US" dirty="0">
                <a:effectLst>
                  <a:reflection blurRad="6350" stA="60000" endA="900" endPos="58000" dir="5400000" sy="-100000" algn="bl" rotWithShape="0"/>
                </a:effectLst>
                <a:latin typeface="Bebas Neue" panose="020B0604020202020204" charset="0"/>
              </a:rPr>
              <a:t>NASKAH DINAS</a:t>
            </a:r>
            <a:endParaRPr dirty="0">
              <a:effectLst>
                <a:reflection blurRad="6350" stA="60000" endA="900" endPos="58000" dir="5400000" sy="-100000" algn="bl" rotWithShape="0"/>
              </a:effectLst>
              <a:latin typeface="Bebas Neue" panose="020B0604020202020204" charset="0"/>
            </a:endParaRPr>
          </a:p>
        </p:txBody>
      </p:sp>
      <p:sp>
        <p:nvSpPr>
          <p:cNvPr id="405" name="Google Shape;405;p41"/>
          <p:cNvSpPr txBox="1">
            <a:spLocks noGrp="1"/>
          </p:cNvSpPr>
          <p:nvPr>
            <p:ph type="title" idx="2"/>
          </p:nvPr>
        </p:nvSpPr>
        <p:spPr>
          <a:xfrm rot="-21855">
            <a:off x="3423310" y="1529360"/>
            <a:ext cx="2076342" cy="741316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Bebas Neue" panose="020B0604020202020204" charset="0"/>
              </a:rPr>
              <a:t>03</a:t>
            </a:r>
            <a:endParaRPr dirty="0">
              <a:ln>
                <a:solidFill>
                  <a:schemeClr val="tx1"/>
                </a:solidFill>
              </a:ln>
              <a:solidFill>
                <a:srgbClr val="0070C0"/>
              </a:solidFill>
              <a:latin typeface="Bebas Neu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47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0"/>
          <p:cNvSpPr txBox="1">
            <a:spLocks noGrp="1"/>
          </p:cNvSpPr>
          <p:nvPr>
            <p:ph type="title"/>
          </p:nvPr>
        </p:nvSpPr>
        <p:spPr>
          <a:xfrm>
            <a:off x="678600" y="527275"/>
            <a:ext cx="7786800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altLang="en-US" sz="3600" dirty="0"/>
              <a:t>UMUM</a:t>
            </a:r>
            <a:endParaRPr sz="3600" dirty="0"/>
          </a:p>
        </p:txBody>
      </p:sp>
      <p:sp>
        <p:nvSpPr>
          <p:cNvPr id="309" name="Google Shape;309;p30"/>
          <p:cNvSpPr txBox="1">
            <a:spLocks noGrp="1"/>
          </p:cNvSpPr>
          <p:nvPr>
            <p:ph type="body" idx="1"/>
          </p:nvPr>
        </p:nvSpPr>
        <p:spPr>
          <a:xfrm>
            <a:off x="678600" y="1280500"/>
            <a:ext cx="7786800" cy="33357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Tata </a:t>
            </a:r>
            <a:r>
              <a:rPr lang="en-US" sz="2000" dirty="0" err="1"/>
              <a:t>Naskah</a:t>
            </a:r>
            <a:r>
              <a:rPr lang="en-US" sz="2000" dirty="0"/>
              <a:t> </a:t>
            </a:r>
            <a:r>
              <a:rPr lang="en-US" sz="2000" dirty="0" err="1"/>
              <a:t>Dinas</a:t>
            </a:r>
            <a:r>
              <a:rPr lang="en-US" sz="2000" dirty="0"/>
              <a:t> (TND)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pengaturan</a:t>
            </a:r>
            <a:r>
              <a:rPr lang="en-US" sz="2000" dirty="0"/>
              <a:t> </a:t>
            </a:r>
            <a:r>
              <a:rPr lang="en-US" sz="2000" dirty="0" err="1"/>
              <a:t>tentang</a:t>
            </a:r>
            <a:r>
              <a:rPr lang="en-US" sz="2000" dirty="0"/>
              <a:t> </a:t>
            </a:r>
            <a:r>
              <a:rPr lang="en-US" sz="2000" dirty="0" err="1"/>
              <a:t>jenis</a:t>
            </a:r>
            <a:r>
              <a:rPr lang="en-US" sz="2000" dirty="0"/>
              <a:t>, format, </a:t>
            </a:r>
            <a:r>
              <a:rPr lang="en-US" sz="2000" dirty="0" err="1"/>
              <a:t>penyiapan</a:t>
            </a:r>
            <a:r>
              <a:rPr lang="en-US" sz="2000" dirty="0"/>
              <a:t>, </a:t>
            </a:r>
            <a:r>
              <a:rPr lang="en-US" sz="2000" dirty="0" err="1"/>
              <a:t>pengamanan</a:t>
            </a:r>
            <a:r>
              <a:rPr lang="en-US" sz="2000" dirty="0"/>
              <a:t>, </a:t>
            </a:r>
            <a:r>
              <a:rPr lang="en-US" sz="2000" dirty="0" err="1"/>
              <a:t>pengabsahan</a:t>
            </a:r>
            <a:r>
              <a:rPr lang="en-US" sz="2000" dirty="0"/>
              <a:t>, </a:t>
            </a:r>
            <a:r>
              <a:rPr lang="en-US" sz="2000" dirty="0" err="1"/>
              <a:t>distribusi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media yang </a:t>
            </a:r>
            <a:r>
              <a:rPr lang="en-US" sz="2000" dirty="0" err="1"/>
              <a:t>digunakan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komunikasi</a:t>
            </a:r>
            <a:r>
              <a:rPr lang="en-US" sz="2000" dirty="0"/>
              <a:t> </a:t>
            </a:r>
            <a:r>
              <a:rPr lang="en-US" sz="2000" dirty="0" err="1"/>
              <a:t>kedinasan</a:t>
            </a:r>
            <a:r>
              <a:rPr lang="en-US" sz="2000" dirty="0"/>
              <a:t>.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000" dirty="0" err="1"/>
              <a:t>Berlaku</a:t>
            </a:r>
            <a:r>
              <a:rPr lang="en-US" sz="2000" dirty="0"/>
              <a:t> di </a:t>
            </a:r>
            <a:r>
              <a:rPr lang="en-US" sz="2000" dirty="0" err="1"/>
              <a:t>seluruh</a:t>
            </a:r>
            <a:r>
              <a:rPr lang="en-US" sz="2000" dirty="0"/>
              <a:t> </a:t>
            </a:r>
            <a:r>
              <a:rPr lang="en-US" sz="2000" dirty="0" err="1"/>
              <a:t>perangkat</a:t>
            </a:r>
            <a:r>
              <a:rPr lang="en-US" sz="2000" dirty="0"/>
              <a:t> </a:t>
            </a:r>
            <a:r>
              <a:rPr lang="en-US" sz="2000" dirty="0" err="1"/>
              <a:t>daerah</a:t>
            </a:r>
            <a:r>
              <a:rPr lang="en-US" sz="2000" dirty="0"/>
              <a:t>/unit </a:t>
            </a:r>
            <a:r>
              <a:rPr lang="en-US" sz="2000" dirty="0" err="1"/>
              <a:t>kerja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TND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000" dirty="0" err="1"/>
              <a:t>merupakan</a:t>
            </a:r>
            <a:r>
              <a:rPr lang="en-US" sz="2000" dirty="0"/>
              <a:t> </a:t>
            </a:r>
            <a:r>
              <a:rPr lang="en-US" sz="2000" dirty="0" err="1"/>
              <a:t>acuan</a:t>
            </a:r>
            <a:r>
              <a:rPr lang="en-US" sz="2000" dirty="0"/>
              <a:t> </a:t>
            </a:r>
            <a:r>
              <a:rPr lang="en-US" sz="2000" dirty="0" err="1"/>
              <a:t>bagi</a:t>
            </a:r>
            <a:r>
              <a:rPr lang="en-US" sz="2000" dirty="0"/>
              <a:t> </a:t>
            </a:r>
            <a:r>
              <a:rPr lang="en-US" sz="2000" dirty="0" err="1"/>
              <a:t>perangkat</a:t>
            </a:r>
            <a:r>
              <a:rPr lang="en-US" sz="2000" dirty="0"/>
              <a:t> </a:t>
            </a:r>
            <a:r>
              <a:rPr lang="en-US" sz="2000" dirty="0" err="1"/>
              <a:t>daerah</a:t>
            </a:r>
            <a:r>
              <a:rPr lang="en-US" sz="2000" dirty="0"/>
              <a:t>/unit </a:t>
            </a:r>
            <a:r>
              <a:rPr lang="en-US" sz="2000" dirty="0" err="1"/>
              <a:t>kerja</a:t>
            </a:r>
            <a:r>
              <a:rPr lang="en-US" sz="2000" dirty="0"/>
              <a:t> di </a:t>
            </a:r>
            <a:r>
              <a:rPr lang="en-US" sz="2000" dirty="0" err="1"/>
              <a:t>lingkungan</a:t>
            </a:r>
            <a:r>
              <a:rPr lang="en-US" sz="2000" dirty="0"/>
              <a:t> </a:t>
            </a:r>
            <a:r>
              <a:rPr lang="en-US" sz="2000" dirty="0" err="1"/>
              <a:t>Pemerintah</a:t>
            </a:r>
            <a:r>
              <a:rPr lang="en-US" sz="2000" dirty="0"/>
              <a:t> Kota Semarang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penyusunan</a:t>
            </a:r>
            <a:r>
              <a:rPr lang="en-US" sz="2000" dirty="0"/>
              <a:t> </a:t>
            </a:r>
            <a:r>
              <a:rPr lang="en-US" sz="2000" dirty="0" err="1"/>
              <a:t>tata</a:t>
            </a:r>
            <a:r>
              <a:rPr lang="en-US" sz="2000" dirty="0"/>
              <a:t> </a:t>
            </a:r>
            <a:r>
              <a:rPr lang="en-US" sz="2000" dirty="0" err="1"/>
              <a:t>naskah</a:t>
            </a:r>
            <a:r>
              <a:rPr lang="en-US" sz="2000" dirty="0"/>
              <a:t> </a:t>
            </a:r>
            <a:r>
              <a:rPr lang="en-US" sz="2000" dirty="0" err="1"/>
              <a:t>dinas</a:t>
            </a:r>
            <a:r>
              <a:rPr lang="en-US" sz="2000" dirty="0"/>
              <a:t> </a:t>
            </a: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  <p:sp>
        <p:nvSpPr>
          <p:cNvPr id="2" name="Rectangle 1"/>
          <p:cNvSpPr/>
          <p:nvPr/>
        </p:nvSpPr>
        <p:spPr>
          <a:xfrm>
            <a:off x="7391400" y="0"/>
            <a:ext cx="1752600" cy="89535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p40"/>
          <p:cNvSpPr/>
          <p:nvPr/>
        </p:nvSpPr>
        <p:spPr>
          <a:xfrm>
            <a:off x="8725500" y="2528700"/>
            <a:ext cx="418500" cy="2614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1" name="Google Shape;1201;p40"/>
          <p:cNvSpPr/>
          <p:nvPr/>
        </p:nvSpPr>
        <p:spPr>
          <a:xfrm>
            <a:off x="0" y="0"/>
            <a:ext cx="418500" cy="261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3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109126"/>
              </p:ext>
            </p:extLst>
          </p:nvPr>
        </p:nvGraphicFramePr>
        <p:xfrm>
          <a:off x="228600" y="25558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Google Shape;1411;p72"/>
          <p:cNvSpPr txBox="1">
            <a:spLocks noGrp="1"/>
          </p:cNvSpPr>
          <p:nvPr>
            <p:ph type="title"/>
          </p:nvPr>
        </p:nvSpPr>
        <p:spPr>
          <a:xfrm>
            <a:off x="701600" y="24045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altLang="en-US" sz="4800" dirty="0" smtClean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latin typeface="Bebas Neue" panose="020B0604020202020204" charset="0"/>
              </a:rPr>
              <a:t>04</a:t>
            </a:r>
            <a:r>
              <a:rPr lang="en-US" altLang="en-US" sz="3200" dirty="0" smtClean="0">
                <a:latin typeface="Bebas Neue" panose="020B0604020202020204" charset="0"/>
              </a:rPr>
              <a:t>     KEWENANGAN </a:t>
            </a:r>
            <a:r>
              <a:rPr lang="en-US" altLang="en-US" sz="3200" dirty="0">
                <a:latin typeface="Bebas Neue" panose="020B0604020202020204" charset="0"/>
              </a:rPr>
              <a:t>PENANDATANGANAN</a:t>
            </a:r>
            <a:endParaRPr sz="3200" dirty="0">
              <a:latin typeface="Bebas Neue" panose="020B060402020202020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47837905"/>
              </p:ext>
            </p:extLst>
          </p:nvPr>
        </p:nvGraphicFramePr>
        <p:xfrm>
          <a:off x="1600200" y="8191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146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1411;p72"/>
          <p:cNvSpPr txBox="1">
            <a:spLocks noGrp="1"/>
          </p:cNvSpPr>
          <p:nvPr>
            <p:ph type="title"/>
          </p:nvPr>
        </p:nvSpPr>
        <p:spPr>
          <a:xfrm>
            <a:off x="424200" y="54525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altLang="en-US" sz="4800" dirty="0" smtClean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Bebas Neue" panose="020B0604020202020204" charset="0"/>
              </a:rPr>
              <a:t>05</a:t>
            </a:r>
            <a:r>
              <a:rPr lang="en-US" altLang="en-US" sz="3200" dirty="0" smtClean="0">
                <a:latin typeface="Bebas Neue" panose="020B0604020202020204" charset="0"/>
              </a:rPr>
              <a:t>    KEWENANGAN </a:t>
            </a:r>
            <a:r>
              <a:rPr lang="en-US" altLang="en-US" sz="3200" dirty="0">
                <a:latin typeface="Bebas Neue" panose="020B0604020202020204" charset="0"/>
              </a:rPr>
              <a:t>PENANDATANGANAN</a:t>
            </a:r>
            <a:endParaRPr sz="3200" dirty="0">
              <a:latin typeface="Bebas Neue" panose="020B060402020202020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05200" y="1657350"/>
            <a:ext cx="4572000" cy="461665"/>
          </a:xfrm>
          <a:prstGeom prst="rect">
            <a:avLst/>
          </a:prstGeom>
          <a:solidFill>
            <a:srgbClr val="66FF33"/>
          </a:solidFill>
        </p:spPr>
        <p:txBody>
          <a:bodyPr>
            <a:spAutoFit/>
          </a:bodyPr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US" altLang="en-US" sz="2400" dirty="0" err="1">
                <a:latin typeface="Lato" panose="020B0604020202020204" charset="0"/>
                <a:cs typeface="Lato" panose="020B0604020202020204" charset="0"/>
              </a:rPr>
              <a:t>Naskah</a:t>
            </a:r>
            <a:r>
              <a:rPr lang="en-US" altLang="en-US" sz="2400" dirty="0">
                <a:latin typeface="Lato" panose="020B0604020202020204" charset="0"/>
                <a:cs typeface="Lato" panose="020B0604020202020204" charset="0"/>
              </a:rPr>
              <a:t> </a:t>
            </a:r>
            <a:r>
              <a:rPr lang="en-US" altLang="en-US" sz="2400" dirty="0" err="1">
                <a:latin typeface="Lato" panose="020B0604020202020204" charset="0"/>
                <a:cs typeface="Lato" panose="020B0604020202020204" charset="0"/>
              </a:rPr>
              <a:t>dinas</a:t>
            </a:r>
            <a:r>
              <a:rPr lang="en-US" altLang="en-US" sz="2400" dirty="0">
                <a:latin typeface="Lato" panose="020B0604020202020204" charset="0"/>
                <a:cs typeface="Lato" panose="020B0604020202020204" charset="0"/>
              </a:rPr>
              <a:t> </a:t>
            </a:r>
            <a:r>
              <a:rPr lang="en-US" altLang="en-US" sz="2400" dirty="0" err="1" smtClean="0">
                <a:latin typeface="Lato" panose="020B0604020202020204" charset="0"/>
                <a:cs typeface="Lato" panose="020B0604020202020204" charset="0"/>
              </a:rPr>
              <a:t>masuk</a:t>
            </a:r>
            <a:endParaRPr lang="en-US" altLang="en-US" sz="2400" dirty="0">
              <a:latin typeface="Lato" panose="020B0604020202020204" charset="0"/>
              <a:cs typeface="Lato" panose="020B060402020202020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0" y="3176885"/>
            <a:ext cx="4191000" cy="46166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altLang="en-US" sz="2400" dirty="0" smtClean="0">
                <a:latin typeface="Lato" panose="020B0604020202020204" charset="0"/>
                <a:cs typeface="Lato" panose="020B0604020202020204" charset="0"/>
              </a:rPr>
              <a:t>2.     </a:t>
            </a:r>
            <a:r>
              <a:rPr lang="en-US" altLang="en-US" sz="2400" dirty="0" err="1" smtClean="0">
                <a:latin typeface="Lato" panose="020B0604020202020204" charset="0"/>
                <a:cs typeface="Lato" panose="020B0604020202020204" charset="0"/>
              </a:rPr>
              <a:t>Naskah</a:t>
            </a:r>
            <a:r>
              <a:rPr lang="en-US" altLang="en-US" sz="2400" dirty="0" smtClean="0">
                <a:latin typeface="Lato" panose="020B0604020202020204" charset="0"/>
                <a:cs typeface="Lato" panose="020B0604020202020204" charset="0"/>
              </a:rPr>
              <a:t> </a:t>
            </a:r>
            <a:r>
              <a:rPr lang="en-US" altLang="en-US" sz="2400" dirty="0" err="1">
                <a:latin typeface="Lato" panose="020B0604020202020204" charset="0"/>
                <a:cs typeface="Lato" panose="020B0604020202020204" charset="0"/>
              </a:rPr>
              <a:t>dinas</a:t>
            </a:r>
            <a:r>
              <a:rPr lang="en-US" altLang="en-US" sz="2400" dirty="0">
                <a:latin typeface="Lato" panose="020B0604020202020204" charset="0"/>
                <a:cs typeface="Lato" panose="020B0604020202020204" charset="0"/>
              </a:rPr>
              <a:t> </a:t>
            </a:r>
            <a:r>
              <a:rPr lang="en-US" altLang="en-US" sz="2400" dirty="0" err="1">
                <a:latin typeface="Lato" panose="020B0604020202020204" charset="0"/>
                <a:cs typeface="Lato" panose="020B0604020202020204" charset="0"/>
              </a:rPr>
              <a:t>keluar</a:t>
            </a:r>
            <a:endParaRPr lang="en-US" altLang="en-US" sz="2400" dirty="0">
              <a:latin typeface="Lato" panose="020B0604020202020204" charset="0"/>
              <a:cs typeface="Lato" panose="020B06040202020202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65960" y="2206645"/>
            <a:ext cx="596440" cy="822305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Lato" panose="020B0604020202020204" charset="0"/>
                <a:cs typeface="Lato" panose="020B0604020202020204" charset="0"/>
              </a:rPr>
              <a:t>&amp;</a:t>
            </a:r>
            <a:endParaRPr lang="en-US" sz="3200" dirty="0">
              <a:solidFill>
                <a:schemeClr val="bg1"/>
              </a:solidFill>
              <a:latin typeface="Lato" panose="020B0604020202020204" charset="0"/>
              <a:cs typeface="La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38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p40"/>
          <p:cNvSpPr/>
          <p:nvPr/>
        </p:nvSpPr>
        <p:spPr>
          <a:xfrm>
            <a:off x="8725500" y="2528700"/>
            <a:ext cx="418500" cy="2614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1" name="Google Shape;1201;p40"/>
          <p:cNvSpPr/>
          <p:nvPr/>
        </p:nvSpPr>
        <p:spPr>
          <a:xfrm>
            <a:off x="0" y="0"/>
            <a:ext cx="418500" cy="261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752600" y="1809750"/>
            <a:ext cx="5562600" cy="1015663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Bebas Neue" panose="020B0604020202020204" charset="0"/>
              </a:rPr>
              <a:t>CONTOH NASKAH DINAS</a:t>
            </a:r>
            <a:endParaRPr lang="en-US" sz="6000" dirty="0">
              <a:latin typeface="Bebas Neu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19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2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" y="0"/>
            <a:ext cx="457808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4" y="0"/>
            <a:ext cx="4431196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5079207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207" y="-19050"/>
            <a:ext cx="5617901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2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897" y="-19050"/>
            <a:ext cx="5111303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006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-19050"/>
            <a:ext cx="4343400" cy="343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8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244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9051"/>
            <a:ext cx="4419600" cy="488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83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050"/>
            <a:ext cx="4876799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0"/>
            <a:ext cx="42672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02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1"/>
          <p:cNvSpPr/>
          <p:nvPr/>
        </p:nvSpPr>
        <p:spPr>
          <a:xfrm>
            <a:off x="0" y="0"/>
            <a:ext cx="1969200" cy="5153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31"/>
          <p:cNvSpPr txBox="1">
            <a:spLocks noGrp="1"/>
          </p:cNvSpPr>
          <p:nvPr>
            <p:ph type="title"/>
          </p:nvPr>
        </p:nvSpPr>
        <p:spPr>
          <a:xfrm>
            <a:off x="533400" y="564612"/>
            <a:ext cx="1283400" cy="6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01</a:t>
            </a:r>
            <a:endParaRPr sz="4000" dirty="0">
              <a:ln>
                <a:solidFill>
                  <a:schemeClr val="bg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17" name="Google Shape;317;p31"/>
          <p:cNvSpPr txBox="1">
            <a:spLocks noGrp="1"/>
          </p:cNvSpPr>
          <p:nvPr>
            <p:ph type="title" idx="2"/>
          </p:nvPr>
        </p:nvSpPr>
        <p:spPr>
          <a:xfrm>
            <a:off x="533400" y="1352550"/>
            <a:ext cx="1283400" cy="6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02</a:t>
            </a:r>
            <a:endParaRPr sz="4000" dirty="0">
              <a:ln>
                <a:solidFill>
                  <a:schemeClr val="bg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18" name="Google Shape;318;p31"/>
          <p:cNvSpPr txBox="1">
            <a:spLocks noGrp="1"/>
          </p:cNvSpPr>
          <p:nvPr>
            <p:ph type="title" idx="3"/>
          </p:nvPr>
        </p:nvSpPr>
        <p:spPr>
          <a:xfrm>
            <a:off x="5310300" y="527275"/>
            <a:ext cx="3605100" cy="13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defRPr/>
            </a:pPr>
            <a:r>
              <a:rPr lang="en-US" sz="3600" dirty="0" err="1"/>
              <a:t>Ruang</a:t>
            </a:r>
            <a:r>
              <a:rPr lang="en-US" sz="3600" dirty="0"/>
              <a:t> </a:t>
            </a:r>
            <a:r>
              <a:rPr lang="en-US" sz="3600" dirty="0" err="1"/>
              <a:t>lingkup</a:t>
            </a:r>
            <a:r>
              <a:rPr lang="en-US" sz="3600" dirty="0"/>
              <a:t> </a:t>
            </a:r>
            <a:r>
              <a:rPr lang="en-US" sz="3600" dirty="0" err="1"/>
              <a:t>Pedoman</a:t>
            </a:r>
            <a:r>
              <a:rPr lang="en-US" sz="3600" dirty="0"/>
              <a:t> Tata </a:t>
            </a:r>
            <a:r>
              <a:rPr lang="en-US" sz="3600" dirty="0" err="1"/>
              <a:t>Naskah</a:t>
            </a:r>
            <a:r>
              <a:rPr lang="en-US" sz="3600" dirty="0"/>
              <a:t> </a:t>
            </a:r>
            <a:r>
              <a:rPr lang="en-US" sz="3600" dirty="0" err="1"/>
              <a:t>Dinas</a:t>
            </a:r>
            <a:r>
              <a:rPr lang="en-US" sz="3600" dirty="0"/>
              <a:t> </a:t>
            </a:r>
            <a:r>
              <a:rPr lang="en-US" sz="3600" dirty="0" err="1"/>
              <a:t>Umum</a:t>
            </a:r>
            <a:r>
              <a:rPr lang="en-US" sz="3600" dirty="0"/>
              <a:t> </a:t>
            </a:r>
            <a:r>
              <a:rPr lang="en-US" sz="3600" dirty="0" err="1"/>
              <a:t>meliputi</a:t>
            </a:r>
            <a:r>
              <a:rPr lang="en-US" sz="3600" dirty="0"/>
              <a:t> </a:t>
            </a:r>
          </a:p>
        </p:txBody>
      </p:sp>
      <p:sp>
        <p:nvSpPr>
          <p:cNvPr id="319" name="Google Shape;319;p31"/>
          <p:cNvSpPr txBox="1">
            <a:spLocks noGrp="1"/>
          </p:cNvSpPr>
          <p:nvPr>
            <p:ph type="title" idx="4"/>
          </p:nvPr>
        </p:nvSpPr>
        <p:spPr>
          <a:xfrm>
            <a:off x="533400" y="2190750"/>
            <a:ext cx="1283400" cy="6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</a:rPr>
              <a:t>03</a:t>
            </a:r>
            <a:endParaRPr sz="4000" dirty="0">
              <a:ln>
                <a:solidFill>
                  <a:schemeClr val="bg1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320" name="Google Shape;320;p31"/>
          <p:cNvSpPr txBox="1">
            <a:spLocks noGrp="1"/>
          </p:cNvSpPr>
          <p:nvPr>
            <p:ph type="title" idx="5"/>
          </p:nvPr>
        </p:nvSpPr>
        <p:spPr>
          <a:xfrm>
            <a:off x="533400" y="3181350"/>
            <a:ext cx="1283400" cy="6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04</a:t>
            </a:r>
            <a:endParaRPr sz="4000" dirty="0">
              <a:ln>
                <a:solidFill>
                  <a:schemeClr val="bg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321" name="Google Shape;321;p31"/>
          <p:cNvSpPr txBox="1">
            <a:spLocks noGrp="1"/>
          </p:cNvSpPr>
          <p:nvPr>
            <p:ph type="subTitle" idx="6"/>
          </p:nvPr>
        </p:nvSpPr>
        <p:spPr>
          <a:xfrm>
            <a:off x="2028700" y="692550"/>
            <a:ext cx="3076700" cy="3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defRPr/>
            </a:pPr>
            <a:r>
              <a:rPr lang="en-US" sz="2000" dirty="0" err="1"/>
              <a:t>jenis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format </a:t>
            </a:r>
            <a:r>
              <a:rPr lang="en-US" sz="2000" dirty="0" err="1"/>
              <a:t>naskah</a:t>
            </a:r>
            <a:r>
              <a:rPr lang="en-US" sz="2000" dirty="0"/>
              <a:t> </a:t>
            </a:r>
            <a:r>
              <a:rPr lang="en-US" sz="2000" dirty="0" err="1"/>
              <a:t>dinas</a:t>
            </a:r>
            <a:r>
              <a:rPr lang="en-US" sz="2000" dirty="0"/>
              <a:t>; </a:t>
            </a:r>
          </a:p>
        </p:txBody>
      </p:sp>
      <p:sp>
        <p:nvSpPr>
          <p:cNvPr id="323" name="Google Shape;323;p31"/>
          <p:cNvSpPr txBox="1">
            <a:spLocks noGrp="1"/>
          </p:cNvSpPr>
          <p:nvPr>
            <p:ph type="subTitle" idx="8"/>
          </p:nvPr>
        </p:nvSpPr>
        <p:spPr>
          <a:xfrm>
            <a:off x="2028700" y="1504950"/>
            <a:ext cx="2700900" cy="3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defRPr/>
            </a:pPr>
            <a:r>
              <a:rPr lang="en-US" sz="2000" dirty="0" err="1"/>
              <a:t>pembuatan</a:t>
            </a:r>
            <a:r>
              <a:rPr lang="en-US" sz="2000" dirty="0"/>
              <a:t> </a:t>
            </a:r>
            <a:r>
              <a:rPr lang="en-US" sz="2000" dirty="0" err="1"/>
              <a:t>naskah</a:t>
            </a:r>
            <a:r>
              <a:rPr lang="en-US" sz="2000" dirty="0"/>
              <a:t> </a:t>
            </a:r>
            <a:r>
              <a:rPr lang="en-US" sz="2000" dirty="0" err="1"/>
              <a:t>dinas</a:t>
            </a:r>
            <a:r>
              <a:rPr lang="en-US" sz="2000" dirty="0"/>
              <a:t>; </a:t>
            </a:r>
          </a:p>
        </p:txBody>
      </p:sp>
      <p:sp>
        <p:nvSpPr>
          <p:cNvPr id="325" name="Google Shape;325;p31"/>
          <p:cNvSpPr txBox="1">
            <a:spLocks noGrp="1"/>
          </p:cNvSpPr>
          <p:nvPr>
            <p:ph type="subTitle" idx="13"/>
          </p:nvPr>
        </p:nvSpPr>
        <p:spPr>
          <a:xfrm>
            <a:off x="2028700" y="2368950"/>
            <a:ext cx="2700900" cy="3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defRPr/>
            </a:pPr>
            <a:r>
              <a:rPr lang="en-US" sz="2000" dirty="0" err="1"/>
              <a:t>pengamanan</a:t>
            </a:r>
            <a:r>
              <a:rPr lang="en-US" sz="2000" dirty="0"/>
              <a:t> </a:t>
            </a:r>
            <a:r>
              <a:rPr lang="en-US" sz="2000" dirty="0" err="1"/>
              <a:t>naskah</a:t>
            </a:r>
            <a:r>
              <a:rPr lang="en-US" sz="2000" dirty="0"/>
              <a:t> </a:t>
            </a:r>
            <a:r>
              <a:rPr lang="en-US" sz="2000" dirty="0" err="1"/>
              <a:t>dinas</a:t>
            </a:r>
            <a:r>
              <a:rPr lang="en-US" sz="2000" dirty="0"/>
              <a:t>; </a:t>
            </a:r>
          </a:p>
        </p:txBody>
      </p:sp>
      <p:sp>
        <p:nvSpPr>
          <p:cNvPr id="327" name="Google Shape;327;p31"/>
          <p:cNvSpPr txBox="1">
            <a:spLocks noGrp="1"/>
          </p:cNvSpPr>
          <p:nvPr>
            <p:ph type="subTitle" idx="15"/>
          </p:nvPr>
        </p:nvSpPr>
        <p:spPr>
          <a:xfrm>
            <a:off x="2028700" y="3333750"/>
            <a:ext cx="2700900" cy="3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sz="2000" dirty="0" err="1"/>
              <a:t>kewenangan</a:t>
            </a:r>
            <a:r>
              <a:rPr lang="en-US" sz="2000" dirty="0"/>
              <a:t> </a:t>
            </a:r>
            <a:r>
              <a:rPr lang="en-US" sz="2000" dirty="0" err="1"/>
              <a:t>penandatanganan</a:t>
            </a:r>
            <a:r>
              <a:rPr lang="en-US" sz="2000" dirty="0"/>
              <a:t>;</a:t>
            </a:r>
            <a:endParaRPr sz="2000" dirty="0"/>
          </a:p>
        </p:txBody>
      </p:sp>
      <p:sp>
        <p:nvSpPr>
          <p:cNvPr id="328" name="Google Shape;328;p31"/>
          <p:cNvSpPr/>
          <p:nvPr/>
        </p:nvSpPr>
        <p:spPr>
          <a:xfrm>
            <a:off x="5686500" y="2093925"/>
            <a:ext cx="3457500" cy="13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9" name="Google Shape;329;p31"/>
          <p:cNvGrpSpPr/>
          <p:nvPr/>
        </p:nvGrpSpPr>
        <p:grpSpPr>
          <a:xfrm>
            <a:off x="5265313" y="2717733"/>
            <a:ext cx="1735955" cy="1263088"/>
            <a:chOff x="6039677" y="1598990"/>
            <a:chExt cx="751430" cy="546673"/>
          </a:xfrm>
        </p:grpSpPr>
        <p:sp>
          <p:nvSpPr>
            <p:cNvPr id="330" name="Google Shape;330;p31"/>
            <p:cNvSpPr/>
            <p:nvPr/>
          </p:nvSpPr>
          <p:spPr>
            <a:xfrm>
              <a:off x="6039677" y="1598990"/>
              <a:ext cx="751430" cy="546673"/>
            </a:xfrm>
            <a:custGeom>
              <a:avLst/>
              <a:gdLst/>
              <a:ahLst/>
              <a:cxnLst/>
              <a:rect l="l" t="t" r="r" b="b"/>
              <a:pathLst>
                <a:path w="15503" h="11278" extrusionOk="0">
                  <a:moveTo>
                    <a:pt x="7630" y="0"/>
                  </a:moveTo>
                  <a:cubicBezTo>
                    <a:pt x="3405" y="0"/>
                    <a:pt x="0" y="2523"/>
                    <a:pt x="0" y="5624"/>
                  </a:cubicBezTo>
                  <a:cubicBezTo>
                    <a:pt x="0" y="8754"/>
                    <a:pt x="3405" y="11277"/>
                    <a:pt x="7630" y="11277"/>
                  </a:cubicBezTo>
                  <a:cubicBezTo>
                    <a:pt x="9484" y="11277"/>
                    <a:pt x="11338" y="10761"/>
                    <a:pt x="12888" y="9697"/>
                  </a:cubicBezTo>
                  <a:lnTo>
                    <a:pt x="15502" y="10365"/>
                  </a:lnTo>
                  <a:lnTo>
                    <a:pt x="14499" y="8086"/>
                  </a:lnTo>
                  <a:cubicBezTo>
                    <a:pt x="14985" y="7356"/>
                    <a:pt x="15259" y="6505"/>
                    <a:pt x="15259" y="5624"/>
                  </a:cubicBezTo>
                  <a:cubicBezTo>
                    <a:pt x="15259" y="2523"/>
                    <a:pt x="11824" y="0"/>
                    <a:pt x="7630" y="0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1"/>
            <p:cNvSpPr/>
            <p:nvPr/>
          </p:nvSpPr>
          <p:spPr>
            <a:xfrm>
              <a:off x="6186986" y="1833274"/>
              <a:ext cx="89912" cy="77120"/>
            </a:xfrm>
            <a:custGeom>
              <a:avLst/>
              <a:gdLst/>
              <a:ahLst/>
              <a:cxnLst/>
              <a:rect l="l" t="t" r="r" b="b"/>
              <a:pathLst>
                <a:path w="1855" h="1591" extrusionOk="0">
                  <a:moveTo>
                    <a:pt x="1065" y="0"/>
                  </a:moveTo>
                  <a:cubicBezTo>
                    <a:pt x="335" y="0"/>
                    <a:pt x="1" y="851"/>
                    <a:pt x="487" y="1368"/>
                  </a:cubicBezTo>
                  <a:cubicBezTo>
                    <a:pt x="650" y="1522"/>
                    <a:pt x="847" y="1591"/>
                    <a:pt x="1040" y="1591"/>
                  </a:cubicBezTo>
                  <a:cubicBezTo>
                    <a:pt x="1457" y="1591"/>
                    <a:pt x="1855" y="1269"/>
                    <a:pt x="1855" y="791"/>
                  </a:cubicBezTo>
                  <a:cubicBezTo>
                    <a:pt x="1855" y="365"/>
                    <a:pt x="1490" y="0"/>
                    <a:pt x="106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1"/>
            <p:cNvSpPr/>
            <p:nvPr/>
          </p:nvSpPr>
          <p:spPr>
            <a:xfrm>
              <a:off x="6357901" y="1833274"/>
              <a:ext cx="89912" cy="77120"/>
            </a:xfrm>
            <a:custGeom>
              <a:avLst/>
              <a:gdLst/>
              <a:ahLst/>
              <a:cxnLst/>
              <a:rect l="l" t="t" r="r" b="b"/>
              <a:pathLst>
                <a:path w="1855" h="1591" extrusionOk="0">
                  <a:moveTo>
                    <a:pt x="1065" y="0"/>
                  </a:moveTo>
                  <a:cubicBezTo>
                    <a:pt x="365" y="0"/>
                    <a:pt x="1" y="851"/>
                    <a:pt x="487" y="1368"/>
                  </a:cubicBezTo>
                  <a:cubicBezTo>
                    <a:pt x="650" y="1522"/>
                    <a:pt x="847" y="1591"/>
                    <a:pt x="1040" y="1591"/>
                  </a:cubicBezTo>
                  <a:cubicBezTo>
                    <a:pt x="1457" y="1591"/>
                    <a:pt x="1855" y="1269"/>
                    <a:pt x="1855" y="791"/>
                  </a:cubicBezTo>
                  <a:cubicBezTo>
                    <a:pt x="1855" y="365"/>
                    <a:pt x="1490" y="0"/>
                    <a:pt x="106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1"/>
            <p:cNvSpPr/>
            <p:nvPr/>
          </p:nvSpPr>
          <p:spPr>
            <a:xfrm>
              <a:off x="6528816" y="1833274"/>
              <a:ext cx="89912" cy="77120"/>
            </a:xfrm>
            <a:custGeom>
              <a:avLst/>
              <a:gdLst/>
              <a:ahLst/>
              <a:cxnLst/>
              <a:rect l="l" t="t" r="r" b="b"/>
              <a:pathLst>
                <a:path w="1855" h="1591" extrusionOk="0">
                  <a:moveTo>
                    <a:pt x="1064" y="0"/>
                  </a:moveTo>
                  <a:cubicBezTo>
                    <a:pt x="365" y="0"/>
                    <a:pt x="1" y="851"/>
                    <a:pt x="517" y="1368"/>
                  </a:cubicBezTo>
                  <a:cubicBezTo>
                    <a:pt x="671" y="1522"/>
                    <a:pt x="861" y="1591"/>
                    <a:pt x="1049" y="1591"/>
                  </a:cubicBezTo>
                  <a:cubicBezTo>
                    <a:pt x="1457" y="1591"/>
                    <a:pt x="1855" y="1269"/>
                    <a:pt x="1855" y="791"/>
                  </a:cubicBezTo>
                  <a:cubicBezTo>
                    <a:pt x="1855" y="365"/>
                    <a:pt x="1520" y="0"/>
                    <a:pt x="106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4" name="Google Shape;334;p31"/>
          <p:cNvGrpSpPr/>
          <p:nvPr/>
        </p:nvGrpSpPr>
        <p:grpSpPr>
          <a:xfrm>
            <a:off x="7371140" y="3665796"/>
            <a:ext cx="1087064" cy="789408"/>
            <a:chOff x="7357941" y="3473851"/>
            <a:chExt cx="389140" cy="282567"/>
          </a:xfrm>
        </p:grpSpPr>
        <p:sp>
          <p:nvSpPr>
            <p:cNvPr id="335" name="Google Shape;335;p31"/>
            <p:cNvSpPr/>
            <p:nvPr/>
          </p:nvSpPr>
          <p:spPr>
            <a:xfrm>
              <a:off x="7357941" y="3473851"/>
              <a:ext cx="389140" cy="282567"/>
            </a:xfrm>
            <a:custGeom>
              <a:avLst/>
              <a:gdLst/>
              <a:ahLst/>
              <a:cxnLst/>
              <a:rect l="l" t="t" r="r" b="b"/>
              <a:pathLst>
                <a:path w="15533" h="11279" extrusionOk="0">
                  <a:moveTo>
                    <a:pt x="7903" y="0"/>
                  </a:moveTo>
                  <a:cubicBezTo>
                    <a:pt x="3708" y="0"/>
                    <a:pt x="274" y="2523"/>
                    <a:pt x="274" y="5654"/>
                  </a:cubicBezTo>
                  <a:cubicBezTo>
                    <a:pt x="274" y="6505"/>
                    <a:pt x="547" y="7387"/>
                    <a:pt x="1034" y="8086"/>
                  </a:cubicBezTo>
                  <a:lnTo>
                    <a:pt x="0" y="10396"/>
                  </a:lnTo>
                  <a:lnTo>
                    <a:pt x="0" y="10396"/>
                  </a:lnTo>
                  <a:lnTo>
                    <a:pt x="2645" y="9727"/>
                  </a:lnTo>
                  <a:cubicBezTo>
                    <a:pt x="4154" y="10733"/>
                    <a:pt x="5951" y="11278"/>
                    <a:pt x="7756" y="11278"/>
                  </a:cubicBezTo>
                  <a:cubicBezTo>
                    <a:pt x="7805" y="11278"/>
                    <a:pt x="7854" y="11278"/>
                    <a:pt x="7903" y="11277"/>
                  </a:cubicBezTo>
                  <a:cubicBezTo>
                    <a:pt x="12128" y="11277"/>
                    <a:pt x="15532" y="8754"/>
                    <a:pt x="15532" y="5654"/>
                  </a:cubicBezTo>
                  <a:cubicBezTo>
                    <a:pt x="15532" y="2523"/>
                    <a:pt x="12128" y="0"/>
                    <a:pt x="79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1"/>
            <p:cNvSpPr/>
            <p:nvPr/>
          </p:nvSpPr>
          <p:spPr>
            <a:xfrm>
              <a:off x="7624467" y="3595689"/>
              <a:ext cx="46472" cy="39282"/>
            </a:xfrm>
            <a:custGeom>
              <a:avLst/>
              <a:gdLst/>
              <a:ahLst/>
              <a:cxnLst/>
              <a:rect l="l" t="t" r="r" b="b"/>
              <a:pathLst>
                <a:path w="1855" h="1568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62"/>
                    <a:pt x="387" y="1568"/>
                    <a:pt x="798" y="1568"/>
                  </a:cubicBezTo>
                  <a:cubicBezTo>
                    <a:pt x="996" y="1568"/>
                    <a:pt x="1200" y="1497"/>
                    <a:pt x="1368" y="1338"/>
                  </a:cubicBezTo>
                  <a:cubicBezTo>
                    <a:pt x="1855" y="852"/>
                    <a:pt x="1520" y="1"/>
                    <a:pt x="7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1"/>
            <p:cNvSpPr/>
            <p:nvPr/>
          </p:nvSpPr>
          <p:spPr>
            <a:xfrm>
              <a:off x="7536126" y="3595689"/>
              <a:ext cx="39633" cy="39633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17"/>
                    <a:pt x="365" y="1581"/>
                    <a:pt x="791" y="1581"/>
                  </a:cubicBezTo>
                  <a:cubicBezTo>
                    <a:pt x="1217" y="1581"/>
                    <a:pt x="1581" y="1217"/>
                    <a:pt x="1581" y="791"/>
                  </a:cubicBezTo>
                  <a:cubicBezTo>
                    <a:pt x="1581" y="335"/>
                    <a:pt x="1217" y="1"/>
                    <a:pt x="7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1"/>
            <p:cNvSpPr/>
            <p:nvPr/>
          </p:nvSpPr>
          <p:spPr>
            <a:xfrm>
              <a:off x="7447785" y="3595689"/>
              <a:ext cx="39633" cy="39633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91" y="1"/>
                  </a:moveTo>
                  <a:cubicBezTo>
                    <a:pt x="335" y="1"/>
                    <a:pt x="1" y="335"/>
                    <a:pt x="1" y="791"/>
                  </a:cubicBezTo>
                  <a:cubicBezTo>
                    <a:pt x="1" y="1217"/>
                    <a:pt x="335" y="1581"/>
                    <a:pt x="791" y="1581"/>
                  </a:cubicBezTo>
                  <a:cubicBezTo>
                    <a:pt x="1217" y="1581"/>
                    <a:pt x="1581" y="1217"/>
                    <a:pt x="1581" y="791"/>
                  </a:cubicBezTo>
                  <a:cubicBezTo>
                    <a:pt x="1581" y="335"/>
                    <a:pt x="1217" y="1"/>
                    <a:pt x="7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320;p31"/>
          <p:cNvSpPr txBox="1">
            <a:spLocks/>
          </p:cNvSpPr>
          <p:nvPr/>
        </p:nvSpPr>
        <p:spPr>
          <a:xfrm>
            <a:off x="545400" y="4096950"/>
            <a:ext cx="1283400" cy="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ebas Neue"/>
              <a:buNone/>
              <a:defRPr sz="6000" b="1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4000" dirty="0" smtClean="0">
                <a:ln>
                  <a:solidFill>
                    <a:schemeClr val="bg1"/>
                  </a:solidFill>
                </a:ln>
              </a:rPr>
              <a:t>05</a:t>
            </a:r>
            <a:endParaRPr lang="en" sz="400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7400" y="424815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 err="1" smtClean="0">
                <a:latin typeface="Bebas Neue" panose="020B0604020202020204" charset="0"/>
              </a:rPr>
              <a:t>pengendalian</a:t>
            </a:r>
            <a:r>
              <a:rPr lang="en-US" sz="2000" dirty="0" smtClean="0">
                <a:latin typeface="Bebas Neue" panose="020B0604020202020204" charset="0"/>
              </a:rPr>
              <a:t> </a:t>
            </a:r>
            <a:r>
              <a:rPr lang="en-US" sz="2000" dirty="0" err="1">
                <a:latin typeface="Bebas Neue" panose="020B0604020202020204" charset="0"/>
              </a:rPr>
              <a:t>naskah</a:t>
            </a:r>
            <a:r>
              <a:rPr lang="en-US" sz="2000" dirty="0">
                <a:latin typeface="Bebas Neue" panose="020B0604020202020204" charset="0"/>
              </a:rPr>
              <a:t> </a:t>
            </a:r>
            <a:r>
              <a:rPr lang="en-US" sz="2000" dirty="0" err="1">
                <a:latin typeface="Bebas Neue" panose="020B0604020202020204" charset="0"/>
              </a:rPr>
              <a:t>dinas</a:t>
            </a:r>
            <a:r>
              <a:rPr lang="en-US" sz="2000" dirty="0">
                <a:latin typeface="Bebas Neue" panose="020B060402020202020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9050"/>
            <a:ext cx="4572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-28575"/>
            <a:ext cx="4572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77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148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0"/>
            <a:ext cx="50292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57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076763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763" y="-19050"/>
            <a:ext cx="506723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5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050"/>
            <a:ext cx="47244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9050"/>
            <a:ext cx="442171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99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70312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312" y="-19050"/>
            <a:ext cx="447368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9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3"/>
          <p:cNvSpPr/>
          <p:nvPr/>
        </p:nvSpPr>
        <p:spPr>
          <a:xfrm>
            <a:off x="0" y="5031150"/>
            <a:ext cx="3457500" cy="13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33"/>
          <p:cNvSpPr/>
          <p:nvPr/>
        </p:nvSpPr>
        <p:spPr>
          <a:xfrm>
            <a:off x="8934750" y="-19050"/>
            <a:ext cx="209250" cy="2614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874650" y="96619"/>
            <a:ext cx="5145150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ebas Neue" panose="020B0604020202020204" charset="0"/>
              </a:rPr>
              <a:t>01</a:t>
            </a:r>
            <a:r>
              <a:rPr lang="en-US" sz="3200" dirty="0" smtClean="0">
                <a:latin typeface="Bebas Neue" panose="020B0604020202020204" charset="0"/>
              </a:rPr>
              <a:t>     </a:t>
            </a:r>
            <a:r>
              <a:rPr lang="en-US" sz="2800" dirty="0" smtClean="0">
                <a:latin typeface="Bebas Neue" panose="020B0604020202020204" charset="0"/>
              </a:rPr>
              <a:t>JENIS DAN FORMAT NASKAH DINAS</a:t>
            </a:r>
            <a:endParaRPr lang="en-US" sz="2800" dirty="0">
              <a:latin typeface="Bebas Neue" panose="020B0604020202020204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4090014658"/>
              </p:ext>
            </p:extLst>
          </p:nvPr>
        </p:nvGraphicFramePr>
        <p:xfrm>
          <a:off x="457200" y="819150"/>
          <a:ext cx="3810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2558585049"/>
              </p:ext>
            </p:extLst>
          </p:nvPr>
        </p:nvGraphicFramePr>
        <p:xfrm>
          <a:off x="4800600" y="794325"/>
          <a:ext cx="3810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35"/>
          <p:cNvSpPr txBox="1">
            <a:spLocks noGrp="1"/>
          </p:cNvSpPr>
          <p:nvPr>
            <p:ph type="title"/>
          </p:nvPr>
        </p:nvSpPr>
        <p:spPr>
          <a:xfrm>
            <a:off x="4366500" y="361950"/>
            <a:ext cx="4091700" cy="6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en-US" sz="36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02</a:t>
            </a:r>
            <a:r>
              <a:rPr lang="en-US" altLang="en-US" dirty="0" smtClean="0"/>
              <a:t>     PEMBUATAN </a:t>
            </a:r>
            <a:r>
              <a:rPr lang="en-US" altLang="en-US" dirty="0"/>
              <a:t>NASKAH DINAS</a:t>
            </a:r>
            <a:endParaRPr dirty="0"/>
          </a:p>
        </p:txBody>
      </p:sp>
      <p:sp>
        <p:nvSpPr>
          <p:cNvPr id="493" name="Google Shape;493;p35"/>
          <p:cNvSpPr/>
          <p:nvPr/>
        </p:nvSpPr>
        <p:spPr>
          <a:xfrm>
            <a:off x="0" y="527275"/>
            <a:ext cx="418500" cy="2614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35"/>
          <p:cNvSpPr/>
          <p:nvPr/>
        </p:nvSpPr>
        <p:spPr>
          <a:xfrm>
            <a:off x="4572000" y="916350"/>
            <a:ext cx="3886200" cy="13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5" name="Google Shape;495;p35"/>
          <p:cNvGrpSpPr/>
          <p:nvPr/>
        </p:nvGrpSpPr>
        <p:grpSpPr>
          <a:xfrm>
            <a:off x="1" y="3105150"/>
            <a:ext cx="3309376" cy="1847267"/>
            <a:chOff x="0" y="1651637"/>
            <a:chExt cx="5255775" cy="3079828"/>
          </a:xfrm>
        </p:grpSpPr>
        <p:cxnSp>
          <p:nvCxnSpPr>
            <p:cNvPr id="496" name="Google Shape;496;p35"/>
            <p:cNvCxnSpPr/>
            <p:nvPr/>
          </p:nvCxnSpPr>
          <p:spPr>
            <a:xfrm>
              <a:off x="0" y="4625268"/>
              <a:ext cx="5255775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497" name="Google Shape;497;p35"/>
            <p:cNvGrpSpPr/>
            <p:nvPr/>
          </p:nvGrpSpPr>
          <p:grpSpPr>
            <a:xfrm>
              <a:off x="785119" y="1651637"/>
              <a:ext cx="3196774" cy="3079828"/>
              <a:chOff x="4374713" y="1278013"/>
              <a:chExt cx="3464962" cy="3338205"/>
            </a:xfrm>
          </p:grpSpPr>
          <p:grpSp>
            <p:nvGrpSpPr>
              <p:cNvPr id="498" name="Google Shape;498;p35"/>
              <p:cNvGrpSpPr/>
              <p:nvPr/>
            </p:nvGrpSpPr>
            <p:grpSpPr>
              <a:xfrm>
                <a:off x="6094195" y="1916130"/>
                <a:ext cx="1745480" cy="2700089"/>
                <a:chOff x="6094195" y="1916130"/>
                <a:chExt cx="1745480" cy="2700089"/>
              </a:xfrm>
            </p:grpSpPr>
            <p:sp>
              <p:nvSpPr>
                <p:cNvPr id="499" name="Google Shape;499;p35"/>
                <p:cNvSpPr/>
                <p:nvPr/>
              </p:nvSpPr>
              <p:spPr>
                <a:xfrm>
                  <a:off x="7139027" y="1983901"/>
                  <a:ext cx="166023" cy="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7" h="366" extrusionOk="0">
                      <a:moveTo>
                        <a:pt x="3325" y="1"/>
                      </a:moveTo>
                      <a:cubicBezTo>
                        <a:pt x="2219" y="1"/>
                        <a:pt x="1110" y="61"/>
                        <a:pt x="0" y="183"/>
                      </a:cubicBezTo>
                      <a:cubicBezTo>
                        <a:pt x="1110" y="305"/>
                        <a:pt x="2219" y="365"/>
                        <a:pt x="3325" y="365"/>
                      </a:cubicBezTo>
                      <a:cubicBezTo>
                        <a:pt x="4430" y="365"/>
                        <a:pt x="5532" y="305"/>
                        <a:pt x="6626" y="183"/>
                      </a:cubicBezTo>
                      <a:cubicBezTo>
                        <a:pt x="5532" y="61"/>
                        <a:pt x="4430" y="1"/>
                        <a:pt x="3325" y="1"/>
                      </a:cubicBezTo>
                      <a:close/>
                    </a:path>
                  </a:pathLst>
                </a:custGeom>
                <a:solidFill>
                  <a:srgbClr val="DBDBD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0" name="Google Shape;500;p35"/>
                <p:cNvSpPr/>
                <p:nvPr/>
              </p:nvSpPr>
              <p:spPr>
                <a:xfrm>
                  <a:off x="7139027" y="2032656"/>
                  <a:ext cx="166023" cy="85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7" h="342" extrusionOk="0">
                      <a:moveTo>
                        <a:pt x="3313" y="0"/>
                      </a:moveTo>
                      <a:cubicBezTo>
                        <a:pt x="2219" y="0"/>
                        <a:pt x="1094" y="61"/>
                        <a:pt x="0" y="182"/>
                      </a:cubicBezTo>
                      <a:cubicBezTo>
                        <a:pt x="1110" y="289"/>
                        <a:pt x="2219" y="342"/>
                        <a:pt x="3325" y="342"/>
                      </a:cubicBezTo>
                      <a:cubicBezTo>
                        <a:pt x="4430" y="342"/>
                        <a:pt x="5532" y="289"/>
                        <a:pt x="6626" y="182"/>
                      </a:cubicBezTo>
                      <a:cubicBezTo>
                        <a:pt x="5532" y="61"/>
                        <a:pt x="4407" y="0"/>
                        <a:pt x="3313" y="0"/>
                      </a:cubicBezTo>
                      <a:close/>
                    </a:path>
                  </a:pathLst>
                </a:custGeom>
                <a:solidFill>
                  <a:srgbClr val="DBDBD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1" name="Google Shape;501;p35"/>
                <p:cNvSpPr/>
                <p:nvPr/>
              </p:nvSpPr>
              <p:spPr>
                <a:xfrm>
                  <a:off x="6670665" y="3524476"/>
                  <a:ext cx="200295" cy="962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5" h="38421" extrusionOk="0">
                      <a:moveTo>
                        <a:pt x="5107" y="1"/>
                      </a:moveTo>
                      <a:lnTo>
                        <a:pt x="4439" y="5411"/>
                      </a:lnTo>
                      <a:lnTo>
                        <a:pt x="1" y="38421"/>
                      </a:lnTo>
                      <a:lnTo>
                        <a:pt x="973" y="38421"/>
                      </a:lnTo>
                      <a:lnTo>
                        <a:pt x="7083" y="5411"/>
                      </a:lnTo>
                      <a:lnTo>
                        <a:pt x="7995" y="1"/>
                      </a:lnTo>
                      <a:close/>
                    </a:path>
                  </a:pathLst>
                </a:custGeom>
                <a:solidFill>
                  <a:srgbClr val="DBDBD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2" name="Google Shape;502;p35"/>
                <p:cNvSpPr/>
                <p:nvPr/>
              </p:nvSpPr>
              <p:spPr>
                <a:xfrm>
                  <a:off x="6781855" y="3524476"/>
                  <a:ext cx="89112" cy="135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7" h="5412" extrusionOk="0">
                      <a:moveTo>
                        <a:pt x="669" y="1"/>
                      </a:moveTo>
                      <a:lnTo>
                        <a:pt x="1" y="5411"/>
                      </a:lnTo>
                      <a:lnTo>
                        <a:pt x="2645" y="5411"/>
                      </a:lnTo>
                      <a:lnTo>
                        <a:pt x="3557" y="1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3" name="Google Shape;503;p35"/>
                <p:cNvSpPr/>
                <p:nvPr/>
              </p:nvSpPr>
              <p:spPr>
                <a:xfrm>
                  <a:off x="7142816" y="3530226"/>
                  <a:ext cx="200295" cy="962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5" h="38421" extrusionOk="0">
                      <a:moveTo>
                        <a:pt x="0" y="1"/>
                      </a:moveTo>
                      <a:lnTo>
                        <a:pt x="912" y="5411"/>
                      </a:lnTo>
                      <a:lnTo>
                        <a:pt x="7022" y="38421"/>
                      </a:lnTo>
                      <a:lnTo>
                        <a:pt x="7994" y="38421"/>
                      </a:lnTo>
                      <a:lnTo>
                        <a:pt x="3557" y="5411"/>
                      </a:lnTo>
                      <a:lnTo>
                        <a:pt x="2888" y="1"/>
                      </a:lnTo>
                      <a:close/>
                    </a:path>
                  </a:pathLst>
                </a:custGeom>
                <a:solidFill>
                  <a:srgbClr val="DBDBD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4" name="Google Shape;504;p35"/>
                <p:cNvSpPr/>
                <p:nvPr/>
              </p:nvSpPr>
              <p:spPr>
                <a:xfrm>
                  <a:off x="7142816" y="3530226"/>
                  <a:ext cx="89112" cy="135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7" h="5412" extrusionOk="0">
                      <a:moveTo>
                        <a:pt x="0" y="1"/>
                      </a:moveTo>
                      <a:lnTo>
                        <a:pt x="912" y="5411"/>
                      </a:lnTo>
                      <a:lnTo>
                        <a:pt x="3557" y="5411"/>
                      </a:lnTo>
                      <a:lnTo>
                        <a:pt x="2888" y="1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5" name="Google Shape;505;p35"/>
                <p:cNvSpPr/>
                <p:nvPr/>
              </p:nvSpPr>
              <p:spPr>
                <a:xfrm>
                  <a:off x="7602033" y="3530226"/>
                  <a:ext cx="200295" cy="962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5" h="38421" extrusionOk="0">
                      <a:moveTo>
                        <a:pt x="0" y="1"/>
                      </a:moveTo>
                      <a:lnTo>
                        <a:pt x="882" y="5411"/>
                      </a:lnTo>
                      <a:lnTo>
                        <a:pt x="7021" y="38421"/>
                      </a:lnTo>
                      <a:lnTo>
                        <a:pt x="7994" y="38421"/>
                      </a:lnTo>
                      <a:lnTo>
                        <a:pt x="3556" y="5411"/>
                      </a:lnTo>
                      <a:lnTo>
                        <a:pt x="2888" y="1"/>
                      </a:lnTo>
                      <a:close/>
                    </a:path>
                  </a:pathLst>
                </a:custGeom>
                <a:solidFill>
                  <a:srgbClr val="DBDBD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6" name="Google Shape;506;p35"/>
                <p:cNvSpPr/>
                <p:nvPr/>
              </p:nvSpPr>
              <p:spPr>
                <a:xfrm>
                  <a:off x="7602033" y="3530226"/>
                  <a:ext cx="89112" cy="135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7" h="5412" extrusionOk="0">
                      <a:moveTo>
                        <a:pt x="0" y="1"/>
                      </a:moveTo>
                      <a:lnTo>
                        <a:pt x="882" y="5411"/>
                      </a:lnTo>
                      <a:lnTo>
                        <a:pt x="3556" y="5411"/>
                      </a:lnTo>
                      <a:lnTo>
                        <a:pt x="2888" y="1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7" name="Google Shape;507;p35"/>
                <p:cNvSpPr/>
                <p:nvPr/>
              </p:nvSpPr>
              <p:spPr>
                <a:xfrm>
                  <a:off x="6717933" y="2655237"/>
                  <a:ext cx="1121676" cy="938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73" h="37479" extrusionOk="0">
                      <a:moveTo>
                        <a:pt x="22402" y="0"/>
                      </a:moveTo>
                      <a:lnTo>
                        <a:pt x="16748" y="32767"/>
                      </a:lnTo>
                      <a:lnTo>
                        <a:pt x="0" y="32767"/>
                      </a:lnTo>
                      <a:lnTo>
                        <a:pt x="0" y="37478"/>
                      </a:lnTo>
                      <a:lnTo>
                        <a:pt x="44773" y="37478"/>
                      </a:lnTo>
                      <a:lnTo>
                        <a:pt x="43040" y="0"/>
                      </a:lnTo>
                      <a:close/>
                    </a:path>
                  </a:pathLst>
                </a:custGeom>
                <a:solidFill>
                  <a:srgbClr val="DBDBD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" name="Google Shape;508;p35"/>
                <p:cNvSpPr/>
                <p:nvPr/>
              </p:nvSpPr>
              <p:spPr>
                <a:xfrm>
                  <a:off x="7738388" y="2655237"/>
                  <a:ext cx="101287" cy="938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3" h="37479" extrusionOk="0">
                      <a:moveTo>
                        <a:pt x="0" y="0"/>
                      </a:moveTo>
                      <a:lnTo>
                        <a:pt x="1581" y="37478"/>
                      </a:lnTo>
                      <a:lnTo>
                        <a:pt x="4043" y="37478"/>
                      </a:lnTo>
                      <a:lnTo>
                        <a:pt x="2310" y="0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" name="Google Shape;509;p35"/>
                <p:cNvSpPr/>
                <p:nvPr/>
              </p:nvSpPr>
              <p:spPr>
                <a:xfrm>
                  <a:off x="6691986" y="3903719"/>
                  <a:ext cx="645778" cy="6816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77" h="27208" extrusionOk="0">
                      <a:moveTo>
                        <a:pt x="18147" y="1"/>
                      </a:moveTo>
                      <a:lnTo>
                        <a:pt x="3101" y="3709"/>
                      </a:lnTo>
                      <a:lnTo>
                        <a:pt x="9484" y="17509"/>
                      </a:lnTo>
                      <a:cubicBezTo>
                        <a:pt x="9484" y="17509"/>
                        <a:pt x="6597" y="19454"/>
                        <a:pt x="4135" y="21308"/>
                      </a:cubicBezTo>
                      <a:cubicBezTo>
                        <a:pt x="3040" y="22068"/>
                        <a:pt x="2007" y="22919"/>
                        <a:pt x="1004" y="23801"/>
                      </a:cubicBezTo>
                      <a:cubicBezTo>
                        <a:pt x="244" y="24713"/>
                        <a:pt x="1" y="27114"/>
                        <a:pt x="882" y="27205"/>
                      </a:cubicBezTo>
                      <a:cubicBezTo>
                        <a:pt x="893" y="27206"/>
                        <a:pt x="906" y="27207"/>
                        <a:pt x="923" y="27207"/>
                      </a:cubicBezTo>
                      <a:cubicBezTo>
                        <a:pt x="2279" y="27207"/>
                        <a:pt x="24935" y="22515"/>
                        <a:pt x="25685" y="21795"/>
                      </a:cubicBezTo>
                      <a:cubicBezTo>
                        <a:pt x="25776" y="21703"/>
                        <a:pt x="25381" y="19606"/>
                        <a:pt x="24804" y="16719"/>
                      </a:cubicBezTo>
                      <a:lnTo>
                        <a:pt x="24804" y="16658"/>
                      </a:lnTo>
                      <a:cubicBezTo>
                        <a:pt x="24439" y="14834"/>
                        <a:pt x="18147" y="1"/>
                        <a:pt x="18147" y="1"/>
                      </a:cubicBezTo>
                      <a:close/>
                    </a:path>
                  </a:pathLst>
                </a:custGeom>
                <a:solidFill>
                  <a:srgbClr val="AD635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0" name="Google Shape;510;p35"/>
                <p:cNvSpPr/>
                <p:nvPr/>
              </p:nvSpPr>
              <p:spPr>
                <a:xfrm>
                  <a:off x="6691986" y="4170269"/>
                  <a:ext cx="645778" cy="415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77" h="16569" extrusionOk="0">
                      <a:moveTo>
                        <a:pt x="22554" y="0"/>
                      </a:moveTo>
                      <a:cubicBezTo>
                        <a:pt x="20062" y="578"/>
                        <a:pt x="11186" y="2706"/>
                        <a:pt x="7964" y="3587"/>
                      </a:cubicBezTo>
                      <a:lnTo>
                        <a:pt x="9484" y="6870"/>
                      </a:lnTo>
                      <a:cubicBezTo>
                        <a:pt x="9484" y="6870"/>
                        <a:pt x="6597" y="8815"/>
                        <a:pt x="4135" y="10669"/>
                      </a:cubicBezTo>
                      <a:cubicBezTo>
                        <a:pt x="3040" y="11429"/>
                        <a:pt x="2007" y="12280"/>
                        <a:pt x="1004" y="13162"/>
                      </a:cubicBezTo>
                      <a:cubicBezTo>
                        <a:pt x="244" y="14074"/>
                        <a:pt x="1" y="16475"/>
                        <a:pt x="882" y="16566"/>
                      </a:cubicBezTo>
                      <a:cubicBezTo>
                        <a:pt x="893" y="16567"/>
                        <a:pt x="906" y="16568"/>
                        <a:pt x="923" y="16568"/>
                      </a:cubicBezTo>
                      <a:cubicBezTo>
                        <a:pt x="2279" y="16568"/>
                        <a:pt x="24935" y="11876"/>
                        <a:pt x="25685" y="11156"/>
                      </a:cubicBezTo>
                      <a:cubicBezTo>
                        <a:pt x="25776" y="11064"/>
                        <a:pt x="25381" y="8967"/>
                        <a:pt x="24804" y="6080"/>
                      </a:cubicBezTo>
                      <a:lnTo>
                        <a:pt x="24804" y="6019"/>
                      </a:lnTo>
                      <a:cubicBezTo>
                        <a:pt x="24652" y="5350"/>
                        <a:pt x="23709" y="2858"/>
                        <a:pt x="22554" y="0"/>
                      </a:cubicBezTo>
                      <a:close/>
                    </a:path>
                  </a:pathLst>
                </a:custGeom>
                <a:solidFill>
                  <a:srgbClr val="EBEB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1" name="Google Shape;511;p35"/>
                <p:cNvSpPr/>
                <p:nvPr/>
              </p:nvSpPr>
              <p:spPr>
                <a:xfrm>
                  <a:off x="6689706" y="4254025"/>
                  <a:ext cx="652618" cy="3343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50" h="13346" extrusionOk="0">
                      <a:moveTo>
                        <a:pt x="24469" y="1"/>
                      </a:moveTo>
                      <a:lnTo>
                        <a:pt x="9514" y="3162"/>
                      </a:lnTo>
                      <a:cubicBezTo>
                        <a:pt x="9514" y="3162"/>
                        <a:pt x="1733" y="8937"/>
                        <a:pt x="973" y="9849"/>
                      </a:cubicBezTo>
                      <a:cubicBezTo>
                        <a:pt x="244" y="10761"/>
                        <a:pt x="1" y="13253"/>
                        <a:pt x="882" y="13345"/>
                      </a:cubicBezTo>
                      <a:cubicBezTo>
                        <a:pt x="890" y="13345"/>
                        <a:pt x="900" y="13346"/>
                        <a:pt x="912" y="13346"/>
                      </a:cubicBezTo>
                      <a:cubicBezTo>
                        <a:pt x="2163" y="13346"/>
                        <a:pt x="24993" y="8566"/>
                        <a:pt x="25746" y="7843"/>
                      </a:cubicBezTo>
                      <a:cubicBezTo>
                        <a:pt x="26050" y="7539"/>
                        <a:pt x="25624" y="3892"/>
                        <a:pt x="24469" y="1"/>
                      </a:cubicBezTo>
                      <a:close/>
                    </a:path>
                  </a:pathLst>
                </a:custGeom>
                <a:solidFill>
                  <a:srgbClr val="3747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2" name="Google Shape;512;p35"/>
                <p:cNvSpPr/>
                <p:nvPr/>
              </p:nvSpPr>
              <p:spPr>
                <a:xfrm>
                  <a:off x="6712981" y="4442131"/>
                  <a:ext cx="591264" cy="122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01" h="4903" extrusionOk="0">
                      <a:moveTo>
                        <a:pt x="23571" y="1"/>
                      </a:moveTo>
                      <a:cubicBezTo>
                        <a:pt x="19650" y="609"/>
                        <a:pt x="3965" y="3922"/>
                        <a:pt x="75" y="4834"/>
                      </a:cubicBezTo>
                      <a:cubicBezTo>
                        <a:pt x="1" y="4858"/>
                        <a:pt x="27" y="4903"/>
                        <a:pt x="55" y="4903"/>
                      </a:cubicBezTo>
                      <a:cubicBezTo>
                        <a:pt x="62" y="4903"/>
                        <a:pt x="69" y="4900"/>
                        <a:pt x="75" y="4894"/>
                      </a:cubicBezTo>
                      <a:cubicBezTo>
                        <a:pt x="3996" y="4195"/>
                        <a:pt x="19741" y="1004"/>
                        <a:pt x="23571" y="31"/>
                      </a:cubicBezTo>
                      <a:cubicBezTo>
                        <a:pt x="23601" y="31"/>
                        <a:pt x="23601" y="1"/>
                        <a:pt x="23571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" name="Google Shape;513;p35"/>
                <p:cNvSpPr/>
                <p:nvPr/>
              </p:nvSpPr>
              <p:spPr>
                <a:xfrm>
                  <a:off x="6896077" y="4345272"/>
                  <a:ext cx="122632" cy="29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95" h="1162" extrusionOk="0">
                      <a:moveTo>
                        <a:pt x="1611" y="0"/>
                      </a:moveTo>
                      <a:cubicBezTo>
                        <a:pt x="1100" y="0"/>
                        <a:pt x="593" y="57"/>
                        <a:pt x="122" y="158"/>
                      </a:cubicBezTo>
                      <a:cubicBezTo>
                        <a:pt x="1" y="158"/>
                        <a:pt x="1" y="371"/>
                        <a:pt x="153" y="371"/>
                      </a:cubicBezTo>
                      <a:cubicBezTo>
                        <a:pt x="1703" y="462"/>
                        <a:pt x="3253" y="705"/>
                        <a:pt x="4773" y="1161"/>
                      </a:cubicBezTo>
                      <a:cubicBezTo>
                        <a:pt x="4834" y="1161"/>
                        <a:pt x="4895" y="1101"/>
                        <a:pt x="4834" y="1040"/>
                      </a:cubicBezTo>
                      <a:cubicBezTo>
                        <a:pt x="3987" y="299"/>
                        <a:pt x="2786" y="0"/>
                        <a:pt x="1611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" name="Google Shape;514;p35"/>
                <p:cNvSpPr/>
                <p:nvPr/>
              </p:nvSpPr>
              <p:spPr>
                <a:xfrm>
                  <a:off x="6868668" y="4363211"/>
                  <a:ext cx="122356" cy="28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4" h="1153" extrusionOk="0">
                      <a:moveTo>
                        <a:pt x="1613" y="0"/>
                      </a:moveTo>
                      <a:cubicBezTo>
                        <a:pt x="1101" y="0"/>
                        <a:pt x="595" y="61"/>
                        <a:pt x="122" y="172"/>
                      </a:cubicBezTo>
                      <a:cubicBezTo>
                        <a:pt x="1" y="172"/>
                        <a:pt x="1" y="354"/>
                        <a:pt x="122" y="354"/>
                      </a:cubicBezTo>
                      <a:cubicBezTo>
                        <a:pt x="1703" y="445"/>
                        <a:pt x="3253" y="719"/>
                        <a:pt x="4773" y="1144"/>
                      </a:cubicBezTo>
                      <a:cubicBezTo>
                        <a:pt x="4784" y="1150"/>
                        <a:pt x="4795" y="1153"/>
                        <a:pt x="4805" y="1153"/>
                      </a:cubicBezTo>
                      <a:cubicBezTo>
                        <a:pt x="4852" y="1153"/>
                        <a:pt x="4883" y="1103"/>
                        <a:pt x="4834" y="1053"/>
                      </a:cubicBezTo>
                      <a:cubicBezTo>
                        <a:pt x="3967" y="314"/>
                        <a:pt x="2778" y="0"/>
                        <a:pt x="1613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" name="Google Shape;515;p35"/>
                <p:cNvSpPr/>
                <p:nvPr/>
              </p:nvSpPr>
              <p:spPr>
                <a:xfrm>
                  <a:off x="6840482" y="4381224"/>
                  <a:ext cx="122532" cy="29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91" h="1162" extrusionOk="0">
                      <a:moveTo>
                        <a:pt x="1574" y="0"/>
                      </a:moveTo>
                      <a:cubicBezTo>
                        <a:pt x="1078" y="0"/>
                        <a:pt x="586" y="54"/>
                        <a:pt x="123" y="152"/>
                      </a:cubicBezTo>
                      <a:cubicBezTo>
                        <a:pt x="1" y="182"/>
                        <a:pt x="31" y="365"/>
                        <a:pt x="153" y="365"/>
                      </a:cubicBezTo>
                      <a:cubicBezTo>
                        <a:pt x="1734" y="456"/>
                        <a:pt x="3284" y="729"/>
                        <a:pt x="4773" y="1155"/>
                      </a:cubicBezTo>
                      <a:cubicBezTo>
                        <a:pt x="4786" y="1159"/>
                        <a:pt x="4797" y="1161"/>
                        <a:pt x="4808" y="1161"/>
                      </a:cubicBezTo>
                      <a:cubicBezTo>
                        <a:pt x="4872" y="1161"/>
                        <a:pt x="4890" y="1090"/>
                        <a:pt x="4864" y="1064"/>
                      </a:cubicBezTo>
                      <a:cubicBezTo>
                        <a:pt x="3983" y="312"/>
                        <a:pt x="2769" y="0"/>
                        <a:pt x="1574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6" name="Google Shape;516;p35"/>
                <p:cNvSpPr/>
                <p:nvPr/>
              </p:nvSpPr>
              <p:spPr>
                <a:xfrm>
                  <a:off x="6813073" y="4399364"/>
                  <a:ext cx="122632" cy="2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95" h="1161" extrusionOk="0">
                      <a:moveTo>
                        <a:pt x="1600" y="0"/>
                      </a:moveTo>
                      <a:cubicBezTo>
                        <a:pt x="1092" y="0"/>
                        <a:pt x="589" y="57"/>
                        <a:pt x="122" y="157"/>
                      </a:cubicBezTo>
                      <a:cubicBezTo>
                        <a:pt x="1" y="157"/>
                        <a:pt x="1" y="370"/>
                        <a:pt x="153" y="370"/>
                      </a:cubicBezTo>
                      <a:cubicBezTo>
                        <a:pt x="1703" y="461"/>
                        <a:pt x="3253" y="735"/>
                        <a:pt x="4773" y="1160"/>
                      </a:cubicBezTo>
                      <a:cubicBezTo>
                        <a:pt x="4834" y="1160"/>
                        <a:pt x="4894" y="1100"/>
                        <a:pt x="4834" y="1069"/>
                      </a:cubicBezTo>
                      <a:cubicBezTo>
                        <a:pt x="3984" y="305"/>
                        <a:pt x="2778" y="0"/>
                        <a:pt x="1600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7" name="Google Shape;517;p35"/>
                <p:cNvSpPr/>
                <p:nvPr/>
              </p:nvSpPr>
              <p:spPr>
                <a:xfrm>
                  <a:off x="6500097" y="2959431"/>
                  <a:ext cx="1159755" cy="1392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93" h="55564" extrusionOk="0">
                      <a:moveTo>
                        <a:pt x="25532" y="0"/>
                      </a:moveTo>
                      <a:cubicBezTo>
                        <a:pt x="25532" y="0"/>
                        <a:pt x="25745" y="3496"/>
                        <a:pt x="25077" y="4013"/>
                      </a:cubicBezTo>
                      <a:cubicBezTo>
                        <a:pt x="24651" y="4377"/>
                        <a:pt x="4833" y="6019"/>
                        <a:pt x="2675" y="12706"/>
                      </a:cubicBezTo>
                      <a:cubicBezTo>
                        <a:pt x="0" y="20913"/>
                        <a:pt x="16505" y="55564"/>
                        <a:pt x="16505" y="55564"/>
                      </a:cubicBezTo>
                      <a:lnTo>
                        <a:pt x="32493" y="51794"/>
                      </a:lnTo>
                      <a:cubicBezTo>
                        <a:pt x="32493" y="51794"/>
                        <a:pt x="18754" y="20305"/>
                        <a:pt x="19940" y="18724"/>
                      </a:cubicBezTo>
                      <a:cubicBezTo>
                        <a:pt x="20517" y="17934"/>
                        <a:pt x="35411" y="17721"/>
                        <a:pt x="40153" y="13709"/>
                      </a:cubicBezTo>
                      <a:cubicBezTo>
                        <a:pt x="46293" y="8481"/>
                        <a:pt x="42159" y="517"/>
                        <a:pt x="42159" y="517"/>
                      </a:cubicBezTo>
                      <a:lnTo>
                        <a:pt x="25532" y="0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8" name="Google Shape;518;p35"/>
                <p:cNvSpPr/>
                <p:nvPr/>
              </p:nvSpPr>
              <p:spPr>
                <a:xfrm>
                  <a:off x="6912087" y="4196150"/>
                  <a:ext cx="362485" cy="96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69" h="3862" extrusionOk="0">
                      <a:moveTo>
                        <a:pt x="14408" y="1"/>
                      </a:moveTo>
                      <a:cubicBezTo>
                        <a:pt x="14256" y="1"/>
                        <a:pt x="12158" y="487"/>
                        <a:pt x="11186" y="700"/>
                      </a:cubicBezTo>
                      <a:cubicBezTo>
                        <a:pt x="9301" y="1125"/>
                        <a:pt x="7417" y="1612"/>
                        <a:pt x="5563" y="2068"/>
                      </a:cubicBezTo>
                      <a:cubicBezTo>
                        <a:pt x="4620" y="2311"/>
                        <a:pt x="486" y="3527"/>
                        <a:pt x="61" y="3739"/>
                      </a:cubicBezTo>
                      <a:cubicBezTo>
                        <a:pt x="0" y="3770"/>
                        <a:pt x="61" y="3861"/>
                        <a:pt x="91" y="3861"/>
                      </a:cubicBezTo>
                      <a:cubicBezTo>
                        <a:pt x="638" y="3831"/>
                        <a:pt x="7022" y="2281"/>
                        <a:pt x="8876" y="1764"/>
                      </a:cubicBezTo>
                      <a:cubicBezTo>
                        <a:pt x="10730" y="1247"/>
                        <a:pt x="12584" y="761"/>
                        <a:pt x="14408" y="153"/>
                      </a:cubicBezTo>
                      <a:cubicBezTo>
                        <a:pt x="14469" y="122"/>
                        <a:pt x="14469" y="1"/>
                        <a:pt x="14408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9" name="Google Shape;519;p35"/>
                <p:cNvSpPr/>
                <p:nvPr/>
              </p:nvSpPr>
              <p:spPr>
                <a:xfrm>
                  <a:off x="6918926" y="3000445"/>
                  <a:ext cx="629018" cy="11830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08" h="47222" extrusionOk="0">
                      <a:moveTo>
                        <a:pt x="24415" y="0"/>
                      </a:moveTo>
                      <a:cubicBezTo>
                        <a:pt x="24398" y="0"/>
                        <a:pt x="24378" y="18"/>
                        <a:pt x="24378" y="35"/>
                      </a:cubicBezTo>
                      <a:cubicBezTo>
                        <a:pt x="24469" y="461"/>
                        <a:pt x="24560" y="917"/>
                        <a:pt x="24591" y="1373"/>
                      </a:cubicBezTo>
                      <a:cubicBezTo>
                        <a:pt x="24804" y="3196"/>
                        <a:pt x="24682" y="5081"/>
                        <a:pt x="24165" y="6844"/>
                      </a:cubicBezTo>
                      <a:cubicBezTo>
                        <a:pt x="23618" y="8637"/>
                        <a:pt x="22463" y="10157"/>
                        <a:pt x="20883" y="11130"/>
                      </a:cubicBezTo>
                      <a:cubicBezTo>
                        <a:pt x="19302" y="12133"/>
                        <a:pt x="17417" y="12619"/>
                        <a:pt x="15563" y="12984"/>
                      </a:cubicBezTo>
                      <a:cubicBezTo>
                        <a:pt x="13344" y="13409"/>
                        <a:pt x="11065" y="13744"/>
                        <a:pt x="8846" y="14108"/>
                      </a:cubicBezTo>
                      <a:cubicBezTo>
                        <a:pt x="6414" y="14534"/>
                        <a:pt x="4013" y="14929"/>
                        <a:pt x="1612" y="15324"/>
                      </a:cubicBezTo>
                      <a:cubicBezTo>
                        <a:pt x="1186" y="15355"/>
                        <a:pt x="730" y="15476"/>
                        <a:pt x="365" y="15719"/>
                      </a:cubicBezTo>
                      <a:cubicBezTo>
                        <a:pt x="1" y="15993"/>
                        <a:pt x="62" y="16479"/>
                        <a:pt x="122" y="16905"/>
                      </a:cubicBezTo>
                      <a:cubicBezTo>
                        <a:pt x="365" y="17999"/>
                        <a:pt x="669" y="19124"/>
                        <a:pt x="1065" y="20187"/>
                      </a:cubicBezTo>
                      <a:cubicBezTo>
                        <a:pt x="2524" y="24412"/>
                        <a:pt x="10153" y="43288"/>
                        <a:pt x="12372" y="47209"/>
                      </a:cubicBezTo>
                      <a:cubicBezTo>
                        <a:pt x="12381" y="47218"/>
                        <a:pt x="12392" y="47222"/>
                        <a:pt x="12403" y="47222"/>
                      </a:cubicBezTo>
                      <a:cubicBezTo>
                        <a:pt x="12430" y="47222"/>
                        <a:pt x="12454" y="47200"/>
                        <a:pt x="12433" y="47179"/>
                      </a:cubicBezTo>
                      <a:cubicBezTo>
                        <a:pt x="12189" y="46692"/>
                        <a:pt x="2098" y="22953"/>
                        <a:pt x="791" y="18485"/>
                      </a:cubicBezTo>
                      <a:cubicBezTo>
                        <a:pt x="639" y="17938"/>
                        <a:pt x="487" y="17361"/>
                        <a:pt x="365" y="16814"/>
                      </a:cubicBezTo>
                      <a:cubicBezTo>
                        <a:pt x="244" y="16510"/>
                        <a:pt x="305" y="16206"/>
                        <a:pt x="457" y="15962"/>
                      </a:cubicBezTo>
                      <a:cubicBezTo>
                        <a:pt x="639" y="15810"/>
                        <a:pt x="852" y="15719"/>
                        <a:pt x="1095" y="15689"/>
                      </a:cubicBezTo>
                      <a:cubicBezTo>
                        <a:pt x="2250" y="15446"/>
                        <a:pt x="3435" y="15294"/>
                        <a:pt x="4560" y="15111"/>
                      </a:cubicBezTo>
                      <a:lnTo>
                        <a:pt x="11794" y="13896"/>
                      </a:lnTo>
                      <a:cubicBezTo>
                        <a:pt x="13831" y="13622"/>
                        <a:pt x="15837" y="13227"/>
                        <a:pt x="17843" y="12741"/>
                      </a:cubicBezTo>
                      <a:cubicBezTo>
                        <a:pt x="19576" y="12224"/>
                        <a:pt x="21278" y="11434"/>
                        <a:pt x="22524" y="10127"/>
                      </a:cubicBezTo>
                      <a:cubicBezTo>
                        <a:pt x="25108" y="7391"/>
                        <a:pt x="25047" y="3439"/>
                        <a:pt x="24439" y="35"/>
                      </a:cubicBezTo>
                      <a:cubicBezTo>
                        <a:pt x="24439" y="9"/>
                        <a:pt x="24428" y="0"/>
                        <a:pt x="24415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" name="Google Shape;520;p35"/>
                <p:cNvSpPr/>
                <p:nvPr/>
              </p:nvSpPr>
              <p:spPr>
                <a:xfrm>
                  <a:off x="6097226" y="4023302"/>
                  <a:ext cx="674714" cy="591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32" h="23600" extrusionOk="0">
                      <a:moveTo>
                        <a:pt x="12098" y="0"/>
                      </a:moveTo>
                      <a:lnTo>
                        <a:pt x="11156" y="15654"/>
                      </a:lnTo>
                      <a:cubicBezTo>
                        <a:pt x="11156" y="15654"/>
                        <a:pt x="7964" y="16991"/>
                        <a:pt x="5168" y="18298"/>
                      </a:cubicBezTo>
                      <a:cubicBezTo>
                        <a:pt x="3952" y="18845"/>
                        <a:pt x="2767" y="19453"/>
                        <a:pt x="1612" y="20152"/>
                      </a:cubicBezTo>
                      <a:cubicBezTo>
                        <a:pt x="730" y="20851"/>
                        <a:pt x="1" y="23192"/>
                        <a:pt x="821" y="23465"/>
                      </a:cubicBezTo>
                      <a:cubicBezTo>
                        <a:pt x="1103" y="23552"/>
                        <a:pt x="4284" y="23600"/>
                        <a:pt x="8306" y="23600"/>
                      </a:cubicBezTo>
                      <a:cubicBezTo>
                        <a:pt x="15590" y="23600"/>
                        <a:pt x="25634" y="23442"/>
                        <a:pt x="26202" y="23070"/>
                      </a:cubicBezTo>
                      <a:cubicBezTo>
                        <a:pt x="26323" y="23009"/>
                        <a:pt x="26354" y="20882"/>
                        <a:pt x="26354" y="17933"/>
                      </a:cubicBezTo>
                      <a:lnTo>
                        <a:pt x="26354" y="17873"/>
                      </a:lnTo>
                      <a:cubicBezTo>
                        <a:pt x="26354" y="16019"/>
                        <a:pt x="26931" y="122"/>
                        <a:pt x="26931" y="122"/>
                      </a:cubicBezTo>
                      <a:lnTo>
                        <a:pt x="12098" y="0"/>
                      </a:lnTo>
                      <a:close/>
                    </a:path>
                  </a:pathLst>
                </a:custGeom>
                <a:solidFill>
                  <a:srgbClr val="AD635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" name="Google Shape;521;p35"/>
                <p:cNvSpPr/>
                <p:nvPr/>
              </p:nvSpPr>
              <p:spPr>
                <a:xfrm>
                  <a:off x="6097226" y="4305060"/>
                  <a:ext cx="664042" cy="3094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06" h="12354" extrusionOk="0">
                      <a:moveTo>
                        <a:pt x="11399" y="0"/>
                      </a:moveTo>
                      <a:lnTo>
                        <a:pt x="11156" y="4408"/>
                      </a:lnTo>
                      <a:cubicBezTo>
                        <a:pt x="11156" y="4408"/>
                        <a:pt x="7934" y="5745"/>
                        <a:pt x="5138" y="7083"/>
                      </a:cubicBezTo>
                      <a:cubicBezTo>
                        <a:pt x="3922" y="7630"/>
                        <a:pt x="2736" y="8238"/>
                        <a:pt x="1581" y="8906"/>
                      </a:cubicBezTo>
                      <a:cubicBezTo>
                        <a:pt x="730" y="9605"/>
                        <a:pt x="1" y="11946"/>
                        <a:pt x="821" y="12219"/>
                      </a:cubicBezTo>
                      <a:cubicBezTo>
                        <a:pt x="1103" y="12306"/>
                        <a:pt x="4284" y="12354"/>
                        <a:pt x="8306" y="12354"/>
                      </a:cubicBezTo>
                      <a:cubicBezTo>
                        <a:pt x="15590" y="12354"/>
                        <a:pt x="25634" y="12196"/>
                        <a:pt x="26202" y="11824"/>
                      </a:cubicBezTo>
                      <a:cubicBezTo>
                        <a:pt x="26323" y="11763"/>
                        <a:pt x="26354" y="9636"/>
                        <a:pt x="26354" y="6687"/>
                      </a:cubicBezTo>
                      <a:lnTo>
                        <a:pt x="26354" y="6627"/>
                      </a:lnTo>
                      <a:lnTo>
                        <a:pt x="26354" y="6262"/>
                      </a:lnTo>
                      <a:lnTo>
                        <a:pt x="26354" y="5958"/>
                      </a:lnTo>
                      <a:lnTo>
                        <a:pt x="26354" y="5532"/>
                      </a:lnTo>
                      <a:cubicBezTo>
                        <a:pt x="26384" y="4317"/>
                        <a:pt x="26445" y="2310"/>
                        <a:pt x="26506" y="92"/>
                      </a:cubicBezTo>
                      <a:lnTo>
                        <a:pt x="11399" y="0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" name="Google Shape;522;p35"/>
                <p:cNvSpPr/>
                <p:nvPr/>
              </p:nvSpPr>
              <p:spPr>
                <a:xfrm>
                  <a:off x="6094195" y="4403297"/>
                  <a:ext cx="675466" cy="212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62" h="8499" extrusionOk="0">
                      <a:moveTo>
                        <a:pt x="26627" y="0"/>
                      </a:moveTo>
                      <a:lnTo>
                        <a:pt x="11307" y="122"/>
                      </a:lnTo>
                      <a:cubicBezTo>
                        <a:pt x="11307" y="122"/>
                        <a:pt x="2553" y="4225"/>
                        <a:pt x="1611" y="4985"/>
                      </a:cubicBezTo>
                      <a:cubicBezTo>
                        <a:pt x="699" y="5715"/>
                        <a:pt x="0" y="8116"/>
                        <a:pt x="821" y="8359"/>
                      </a:cubicBezTo>
                      <a:cubicBezTo>
                        <a:pt x="1108" y="8452"/>
                        <a:pt x="4001" y="8499"/>
                        <a:pt x="7742" y="8499"/>
                      </a:cubicBezTo>
                      <a:cubicBezTo>
                        <a:pt x="15089" y="8499"/>
                        <a:pt x="25708" y="8316"/>
                        <a:pt x="26292" y="7934"/>
                      </a:cubicBezTo>
                      <a:cubicBezTo>
                        <a:pt x="26627" y="7721"/>
                        <a:pt x="26961" y="4043"/>
                        <a:pt x="26627" y="0"/>
                      </a:cubicBezTo>
                      <a:close/>
                    </a:path>
                  </a:pathLst>
                </a:custGeom>
                <a:solidFill>
                  <a:srgbClr val="3747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" name="Google Shape;523;p35"/>
                <p:cNvSpPr/>
                <p:nvPr/>
              </p:nvSpPr>
              <p:spPr>
                <a:xfrm>
                  <a:off x="6343208" y="4416200"/>
                  <a:ext cx="115617" cy="47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5" h="1895" extrusionOk="0">
                      <a:moveTo>
                        <a:pt x="277" y="1"/>
                      </a:moveTo>
                      <a:cubicBezTo>
                        <a:pt x="236" y="1"/>
                        <a:pt x="194" y="1"/>
                        <a:pt x="153" y="2"/>
                      </a:cubicBezTo>
                      <a:cubicBezTo>
                        <a:pt x="31" y="2"/>
                        <a:pt x="1" y="154"/>
                        <a:pt x="122" y="185"/>
                      </a:cubicBezTo>
                      <a:cubicBezTo>
                        <a:pt x="1642" y="610"/>
                        <a:pt x="3101" y="1188"/>
                        <a:pt x="4499" y="1887"/>
                      </a:cubicBezTo>
                      <a:cubicBezTo>
                        <a:pt x="4511" y="1892"/>
                        <a:pt x="4522" y="1895"/>
                        <a:pt x="4533" y="1895"/>
                      </a:cubicBezTo>
                      <a:cubicBezTo>
                        <a:pt x="4580" y="1895"/>
                        <a:pt x="4615" y="1850"/>
                        <a:pt x="4590" y="1826"/>
                      </a:cubicBezTo>
                      <a:cubicBezTo>
                        <a:pt x="3614" y="553"/>
                        <a:pt x="1830" y="1"/>
                        <a:pt x="277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" name="Google Shape;524;p35"/>
                <p:cNvSpPr/>
                <p:nvPr/>
              </p:nvSpPr>
              <p:spPr>
                <a:xfrm>
                  <a:off x="6312742" y="4428401"/>
                  <a:ext cx="115492" cy="47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0" h="1895" extrusionOk="0">
                      <a:moveTo>
                        <a:pt x="249" y="0"/>
                      </a:moveTo>
                      <a:cubicBezTo>
                        <a:pt x="207" y="0"/>
                        <a:pt x="165" y="1"/>
                        <a:pt x="122" y="1"/>
                      </a:cubicBezTo>
                      <a:cubicBezTo>
                        <a:pt x="1" y="1"/>
                        <a:pt x="1" y="153"/>
                        <a:pt x="92" y="184"/>
                      </a:cubicBezTo>
                      <a:cubicBezTo>
                        <a:pt x="1612" y="609"/>
                        <a:pt x="3101" y="1187"/>
                        <a:pt x="4499" y="1886"/>
                      </a:cubicBezTo>
                      <a:cubicBezTo>
                        <a:pt x="4505" y="1892"/>
                        <a:pt x="4513" y="1894"/>
                        <a:pt x="4522" y="1894"/>
                      </a:cubicBezTo>
                      <a:cubicBezTo>
                        <a:pt x="4559" y="1894"/>
                        <a:pt x="4609" y="1850"/>
                        <a:pt x="4560" y="1825"/>
                      </a:cubicBezTo>
                      <a:cubicBezTo>
                        <a:pt x="3613" y="552"/>
                        <a:pt x="1830" y="0"/>
                        <a:pt x="249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5" name="Google Shape;525;p35"/>
                <p:cNvSpPr/>
                <p:nvPr/>
              </p:nvSpPr>
              <p:spPr>
                <a:xfrm>
                  <a:off x="6282276" y="4440578"/>
                  <a:ext cx="114866" cy="47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5" h="1895" extrusionOk="0">
                      <a:moveTo>
                        <a:pt x="247" y="1"/>
                      </a:moveTo>
                      <a:cubicBezTo>
                        <a:pt x="206" y="1"/>
                        <a:pt x="164" y="1"/>
                        <a:pt x="123" y="2"/>
                      </a:cubicBezTo>
                      <a:cubicBezTo>
                        <a:pt x="1" y="2"/>
                        <a:pt x="1" y="154"/>
                        <a:pt x="92" y="184"/>
                      </a:cubicBezTo>
                      <a:cubicBezTo>
                        <a:pt x="1612" y="610"/>
                        <a:pt x="3101" y="1187"/>
                        <a:pt x="4499" y="1886"/>
                      </a:cubicBezTo>
                      <a:cubicBezTo>
                        <a:pt x="4505" y="1892"/>
                        <a:pt x="4512" y="1895"/>
                        <a:pt x="4519" y="1895"/>
                      </a:cubicBezTo>
                      <a:cubicBezTo>
                        <a:pt x="4550" y="1895"/>
                        <a:pt x="4585" y="1850"/>
                        <a:pt x="4560" y="1826"/>
                      </a:cubicBezTo>
                      <a:cubicBezTo>
                        <a:pt x="3584" y="553"/>
                        <a:pt x="1800" y="1"/>
                        <a:pt x="247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6" name="Google Shape;526;p35"/>
                <p:cNvSpPr/>
                <p:nvPr/>
              </p:nvSpPr>
              <p:spPr>
                <a:xfrm>
                  <a:off x="6250307" y="4452754"/>
                  <a:ext cx="116394" cy="47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6" h="1895" extrusionOk="0">
                      <a:moveTo>
                        <a:pt x="307" y="1"/>
                      </a:moveTo>
                      <a:cubicBezTo>
                        <a:pt x="266" y="1"/>
                        <a:pt x="224" y="1"/>
                        <a:pt x="183" y="2"/>
                      </a:cubicBezTo>
                      <a:cubicBezTo>
                        <a:pt x="31" y="2"/>
                        <a:pt x="0" y="185"/>
                        <a:pt x="152" y="215"/>
                      </a:cubicBezTo>
                      <a:cubicBezTo>
                        <a:pt x="1672" y="610"/>
                        <a:pt x="3131" y="1188"/>
                        <a:pt x="4529" y="1887"/>
                      </a:cubicBezTo>
                      <a:cubicBezTo>
                        <a:pt x="4541" y="1892"/>
                        <a:pt x="4552" y="1895"/>
                        <a:pt x="4563" y="1895"/>
                      </a:cubicBezTo>
                      <a:cubicBezTo>
                        <a:pt x="4610" y="1895"/>
                        <a:pt x="4645" y="1850"/>
                        <a:pt x="4620" y="1826"/>
                      </a:cubicBezTo>
                      <a:cubicBezTo>
                        <a:pt x="3644" y="553"/>
                        <a:pt x="1860" y="1"/>
                        <a:pt x="307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7" name="Google Shape;527;p35"/>
                <p:cNvSpPr/>
                <p:nvPr/>
              </p:nvSpPr>
              <p:spPr>
                <a:xfrm>
                  <a:off x="6356161" y="2954095"/>
                  <a:ext cx="1353186" cy="1466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14" h="58543" extrusionOk="0">
                      <a:moveTo>
                        <a:pt x="31490" y="1"/>
                      </a:moveTo>
                      <a:lnTo>
                        <a:pt x="31490" y="1"/>
                      </a:lnTo>
                      <a:cubicBezTo>
                        <a:pt x="31916" y="2007"/>
                        <a:pt x="32493" y="3952"/>
                        <a:pt x="33223" y="5837"/>
                      </a:cubicBezTo>
                      <a:cubicBezTo>
                        <a:pt x="33223" y="5837"/>
                        <a:pt x="10882" y="9970"/>
                        <a:pt x="4651" y="16809"/>
                      </a:cubicBezTo>
                      <a:cubicBezTo>
                        <a:pt x="426" y="21460"/>
                        <a:pt x="0" y="58543"/>
                        <a:pt x="0" y="58543"/>
                      </a:cubicBezTo>
                      <a:lnTo>
                        <a:pt x="16718" y="58543"/>
                      </a:lnTo>
                      <a:cubicBezTo>
                        <a:pt x="16718" y="58543"/>
                        <a:pt x="16505" y="27539"/>
                        <a:pt x="17812" y="25867"/>
                      </a:cubicBezTo>
                      <a:cubicBezTo>
                        <a:pt x="19575" y="23648"/>
                        <a:pt x="44044" y="23679"/>
                        <a:pt x="49302" y="16384"/>
                      </a:cubicBezTo>
                      <a:cubicBezTo>
                        <a:pt x="54013" y="9818"/>
                        <a:pt x="50032" y="548"/>
                        <a:pt x="50032" y="548"/>
                      </a:cubicBezTo>
                      <a:lnTo>
                        <a:pt x="31490" y="1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8" name="Google Shape;528;p35"/>
                <p:cNvSpPr/>
                <p:nvPr/>
              </p:nvSpPr>
              <p:spPr>
                <a:xfrm>
                  <a:off x="7103976" y="3069093"/>
                  <a:ext cx="155927" cy="72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24" h="2901" extrusionOk="0">
                      <a:moveTo>
                        <a:pt x="122" y="0"/>
                      </a:moveTo>
                      <a:cubicBezTo>
                        <a:pt x="31" y="0"/>
                        <a:pt x="1" y="92"/>
                        <a:pt x="62" y="152"/>
                      </a:cubicBezTo>
                      <a:cubicBezTo>
                        <a:pt x="548" y="396"/>
                        <a:pt x="1065" y="608"/>
                        <a:pt x="1581" y="821"/>
                      </a:cubicBezTo>
                      <a:lnTo>
                        <a:pt x="3071" y="1459"/>
                      </a:lnTo>
                      <a:cubicBezTo>
                        <a:pt x="4104" y="1915"/>
                        <a:pt x="5168" y="2371"/>
                        <a:pt x="6171" y="2888"/>
                      </a:cubicBezTo>
                      <a:cubicBezTo>
                        <a:pt x="6180" y="2897"/>
                        <a:pt x="6189" y="2901"/>
                        <a:pt x="6196" y="2901"/>
                      </a:cubicBezTo>
                      <a:cubicBezTo>
                        <a:pt x="6214" y="2901"/>
                        <a:pt x="6223" y="2879"/>
                        <a:pt x="6202" y="2858"/>
                      </a:cubicBezTo>
                      <a:cubicBezTo>
                        <a:pt x="5229" y="2250"/>
                        <a:pt x="4256" y="1703"/>
                        <a:pt x="3253" y="1186"/>
                      </a:cubicBezTo>
                      <a:cubicBezTo>
                        <a:pt x="2736" y="943"/>
                        <a:pt x="2220" y="699"/>
                        <a:pt x="1673" y="517"/>
                      </a:cubicBezTo>
                      <a:cubicBezTo>
                        <a:pt x="1186" y="304"/>
                        <a:pt x="670" y="122"/>
                        <a:pt x="122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9" name="Google Shape;529;p35"/>
                <p:cNvSpPr/>
                <p:nvPr/>
              </p:nvSpPr>
              <p:spPr>
                <a:xfrm>
                  <a:off x="7131235" y="2953543"/>
                  <a:ext cx="69496" cy="1460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4" h="5831" extrusionOk="0">
                      <a:moveTo>
                        <a:pt x="80" y="0"/>
                      </a:moveTo>
                      <a:cubicBezTo>
                        <a:pt x="42" y="0"/>
                        <a:pt x="1" y="40"/>
                        <a:pt x="38" y="114"/>
                      </a:cubicBezTo>
                      <a:cubicBezTo>
                        <a:pt x="129" y="1056"/>
                        <a:pt x="311" y="1968"/>
                        <a:pt x="585" y="2849"/>
                      </a:cubicBezTo>
                      <a:cubicBezTo>
                        <a:pt x="676" y="3214"/>
                        <a:pt x="767" y="3579"/>
                        <a:pt x="889" y="3913"/>
                      </a:cubicBezTo>
                      <a:cubicBezTo>
                        <a:pt x="980" y="4217"/>
                        <a:pt x="1162" y="4491"/>
                        <a:pt x="1405" y="4673"/>
                      </a:cubicBezTo>
                      <a:cubicBezTo>
                        <a:pt x="1527" y="4795"/>
                        <a:pt x="1709" y="4856"/>
                        <a:pt x="1892" y="4856"/>
                      </a:cubicBezTo>
                      <a:cubicBezTo>
                        <a:pt x="1892" y="4916"/>
                        <a:pt x="1861" y="4947"/>
                        <a:pt x="1892" y="5038"/>
                      </a:cubicBezTo>
                      <a:cubicBezTo>
                        <a:pt x="1892" y="5129"/>
                        <a:pt x="1922" y="5190"/>
                        <a:pt x="1952" y="5281"/>
                      </a:cubicBezTo>
                      <a:cubicBezTo>
                        <a:pt x="1983" y="5372"/>
                        <a:pt x="2013" y="5463"/>
                        <a:pt x="2013" y="5555"/>
                      </a:cubicBezTo>
                      <a:cubicBezTo>
                        <a:pt x="2044" y="5585"/>
                        <a:pt x="2074" y="5646"/>
                        <a:pt x="2074" y="5676"/>
                      </a:cubicBezTo>
                      <a:cubicBezTo>
                        <a:pt x="2104" y="5737"/>
                        <a:pt x="2135" y="5767"/>
                        <a:pt x="2165" y="5798"/>
                      </a:cubicBezTo>
                      <a:cubicBezTo>
                        <a:pt x="2177" y="5821"/>
                        <a:pt x="2202" y="5831"/>
                        <a:pt x="2226" y="5831"/>
                      </a:cubicBezTo>
                      <a:cubicBezTo>
                        <a:pt x="2266" y="5831"/>
                        <a:pt x="2306" y="5805"/>
                        <a:pt x="2287" y="5767"/>
                      </a:cubicBezTo>
                      <a:lnTo>
                        <a:pt x="2287" y="5615"/>
                      </a:lnTo>
                      <a:cubicBezTo>
                        <a:pt x="2287" y="5555"/>
                        <a:pt x="2287" y="5524"/>
                        <a:pt x="2287" y="5463"/>
                      </a:cubicBezTo>
                      <a:cubicBezTo>
                        <a:pt x="2256" y="5372"/>
                        <a:pt x="2226" y="5311"/>
                        <a:pt x="2196" y="5220"/>
                      </a:cubicBezTo>
                      <a:cubicBezTo>
                        <a:pt x="2165" y="5129"/>
                        <a:pt x="2135" y="5038"/>
                        <a:pt x="2104" y="4947"/>
                      </a:cubicBezTo>
                      <a:cubicBezTo>
                        <a:pt x="2074" y="4916"/>
                        <a:pt x="2074" y="4886"/>
                        <a:pt x="2044" y="4856"/>
                      </a:cubicBezTo>
                      <a:cubicBezTo>
                        <a:pt x="2378" y="4856"/>
                        <a:pt x="2621" y="4643"/>
                        <a:pt x="2712" y="4339"/>
                      </a:cubicBezTo>
                      <a:cubicBezTo>
                        <a:pt x="2773" y="4004"/>
                        <a:pt x="2743" y="3701"/>
                        <a:pt x="2621" y="3397"/>
                      </a:cubicBezTo>
                      <a:cubicBezTo>
                        <a:pt x="2530" y="2971"/>
                        <a:pt x="2439" y="2576"/>
                        <a:pt x="2317" y="2150"/>
                      </a:cubicBezTo>
                      <a:cubicBezTo>
                        <a:pt x="2226" y="1755"/>
                        <a:pt x="2104" y="1360"/>
                        <a:pt x="1983" y="935"/>
                      </a:cubicBezTo>
                      <a:cubicBezTo>
                        <a:pt x="1922" y="722"/>
                        <a:pt x="1861" y="509"/>
                        <a:pt x="1800" y="296"/>
                      </a:cubicBezTo>
                      <a:cubicBezTo>
                        <a:pt x="1770" y="235"/>
                        <a:pt x="1770" y="114"/>
                        <a:pt x="1679" y="83"/>
                      </a:cubicBezTo>
                      <a:cubicBezTo>
                        <a:pt x="1679" y="68"/>
                        <a:pt x="1671" y="61"/>
                        <a:pt x="1664" y="61"/>
                      </a:cubicBezTo>
                      <a:cubicBezTo>
                        <a:pt x="1656" y="61"/>
                        <a:pt x="1648" y="68"/>
                        <a:pt x="1648" y="83"/>
                      </a:cubicBezTo>
                      <a:cubicBezTo>
                        <a:pt x="1618" y="83"/>
                        <a:pt x="1618" y="114"/>
                        <a:pt x="1618" y="144"/>
                      </a:cubicBezTo>
                      <a:lnTo>
                        <a:pt x="1679" y="144"/>
                      </a:lnTo>
                      <a:cubicBezTo>
                        <a:pt x="1709" y="266"/>
                        <a:pt x="1740" y="691"/>
                        <a:pt x="1740" y="722"/>
                      </a:cubicBezTo>
                      <a:cubicBezTo>
                        <a:pt x="1800" y="965"/>
                        <a:pt x="1831" y="1178"/>
                        <a:pt x="1861" y="1390"/>
                      </a:cubicBezTo>
                      <a:cubicBezTo>
                        <a:pt x="1952" y="1846"/>
                        <a:pt x="2044" y="2272"/>
                        <a:pt x="2135" y="2728"/>
                      </a:cubicBezTo>
                      <a:cubicBezTo>
                        <a:pt x="2196" y="3093"/>
                        <a:pt x="2317" y="3518"/>
                        <a:pt x="2348" y="3852"/>
                      </a:cubicBezTo>
                      <a:cubicBezTo>
                        <a:pt x="2376" y="4162"/>
                        <a:pt x="2274" y="4497"/>
                        <a:pt x="1921" y="4497"/>
                      </a:cubicBezTo>
                      <a:cubicBezTo>
                        <a:pt x="1893" y="4497"/>
                        <a:pt x="1863" y="4495"/>
                        <a:pt x="1831" y="4491"/>
                      </a:cubicBezTo>
                      <a:cubicBezTo>
                        <a:pt x="1466" y="4400"/>
                        <a:pt x="1284" y="4035"/>
                        <a:pt x="1162" y="3731"/>
                      </a:cubicBezTo>
                      <a:cubicBezTo>
                        <a:pt x="1010" y="3336"/>
                        <a:pt x="889" y="2971"/>
                        <a:pt x="797" y="2576"/>
                      </a:cubicBezTo>
                      <a:cubicBezTo>
                        <a:pt x="524" y="1755"/>
                        <a:pt x="341" y="904"/>
                        <a:pt x="129" y="53"/>
                      </a:cubicBezTo>
                      <a:cubicBezTo>
                        <a:pt x="129" y="17"/>
                        <a:pt x="105" y="0"/>
                        <a:pt x="80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0" name="Google Shape;530;p35"/>
                <p:cNvSpPr/>
                <p:nvPr/>
              </p:nvSpPr>
              <p:spPr>
                <a:xfrm>
                  <a:off x="7408609" y="3006082"/>
                  <a:ext cx="155351" cy="157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1" h="6297" extrusionOk="0">
                      <a:moveTo>
                        <a:pt x="61" y="0"/>
                      </a:moveTo>
                      <a:cubicBezTo>
                        <a:pt x="46" y="0"/>
                        <a:pt x="31" y="8"/>
                        <a:pt x="31" y="23"/>
                      </a:cubicBezTo>
                      <a:cubicBezTo>
                        <a:pt x="0" y="813"/>
                        <a:pt x="91" y="1604"/>
                        <a:pt x="274" y="2363"/>
                      </a:cubicBezTo>
                      <a:cubicBezTo>
                        <a:pt x="395" y="3002"/>
                        <a:pt x="669" y="3610"/>
                        <a:pt x="1064" y="4126"/>
                      </a:cubicBezTo>
                      <a:cubicBezTo>
                        <a:pt x="1490" y="4613"/>
                        <a:pt x="1976" y="5008"/>
                        <a:pt x="2553" y="5342"/>
                      </a:cubicBezTo>
                      <a:cubicBezTo>
                        <a:pt x="3101" y="5677"/>
                        <a:pt x="3708" y="5920"/>
                        <a:pt x="4316" y="6102"/>
                      </a:cubicBezTo>
                      <a:cubicBezTo>
                        <a:pt x="4620" y="6163"/>
                        <a:pt x="4955" y="6224"/>
                        <a:pt x="5259" y="6254"/>
                      </a:cubicBezTo>
                      <a:cubicBezTo>
                        <a:pt x="5395" y="6281"/>
                        <a:pt x="5532" y="6296"/>
                        <a:pt x="5666" y="6296"/>
                      </a:cubicBezTo>
                      <a:cubicBezTo>
                        <a:pt x="5830" y="6296"/>
                        <a:pt x="5989" y="6274"/>
                        <a:pt x="6140" y="6224"/>
                      </a:cubicBezTo>
                      <a:cubicBezTo>
                        <a:pt x="6201" y="6193"/>
                        <a:pt x="6201" y="6102"/>
                        <a:pt x="6140" y="6072"/>
                      </a:cubicBezTo>
                      <a:cubicBezTo>
                        <a:pt x="5988" y="5980"/>
                        <a:pt x="5836" y="5950"/>
                        <a:pt x="5654" y="5950"/>
                      </a:cubicBezTo>
                      <a:cubicBezTo>
                        <a:pt x="5471" y="5920"/>
                        <a:pt x="5259" y="5889"/>
                        <a:pt x="5076" y="5859"/>
                      </a:cubicBezTo>
                      <a:cubicBezTo>
                        <a:pt x="4711" y="5768"/>
                        <a:pt x="4347" y="5646"/>
                        <a:pt x="3982" y="5525"/>
                      </a:cubicBezTo>
                      <a:cubicBezTo>
                        <a:pt x="3253" y="5251"/>
                        <a:pt x="2584" y="4886"/>
                        <a:pt x="1976" y="4430"/>
                      </a:cubicBezTo>
                      <a:cubicBezTo>
                        <a:pt x="1672" y="4187"/>
                        <a:pt x="1398" y="3914"/>
                        <a:pt x="1155" y="3579"/>
                      </a:cubicBezTo>
                      <a:cubicBezTo>
                        <a:pt x="942" y="3245"/>
                        <a:pt x="760" y="2880"/>
                        <a:pt x="638" y="2485"/>
                      </a:cubicBezTo>
                      <a:cubicBezTo>
                        <a:pt x="517" y="2090"/>
                        <a:pt x="426" y="1695"/>
                        <a:pt x="304" y="1269"/>
                      </a:cubicBezTo>
                      <a:cubicBezTo>
                        <a:pt x="213" y="874"/>
                        <a:pt x="183" y="448"/>
                        <a:pt x="91" y="23"/>
                      </a:cubicBezTo>
                      <a:cubicBezTo>
                        <a:pt x="91" y="8"/>
                        <a:pt x="76" y="0"/>
                        <a:pt x="61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1" name="Google Shape;531;p35"/>
                <p:cNvSpPr/>
                <p:nvPr/>
              </p:nvSpPr>
              <p:spPr>
                <a:xfrm>
                  <a:off x="6704939" y="2993329"/>
                  <a:ext cx="897831" cy="1340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38" h="53517" extrusionOk="0">
                      <a:moveTo>
                        <a:pt x="35157" y="0"/>
                      </a:moveTo>
                      <a:cubicBezTo>
                        <a:pt x="35146" y="0"/>
                        <a:pt x="35138" y="15"/>
                        <a:pt x="35138" y="46"/>
                      </a:cubicBezTo>
                      <a:cubicBezTo>
                        <a:pt x="35199" y="684"/>
                        <a:pt x="35290" y="1322"/>
                        <a:pt x="35351" y="1961"/>
                      </a:cubicBezTo>
                      <a:cubicBezTo>
                        <a:pt x="35807" y="6550"/>
                        <a:pt x="35685" y="12021"/>
                        <a:pt x="31916" y="15304"/>
                      </a:cubicBezTo>
                      <a:cubicBezTo>
                        <a:pt x="30153" y="16824"/>
                        <a:pt x="27904" y="17645"/>
                        <a:pt x="25715" y="18313"/>
                      </a:cubicBezTo>
                      <a:cubicBezTo>
                        <a:pt x="23344" y="18982"/>
                        <a:pt x="20913" y="19529"/>
                        <a:pt x="18451" y="19924"/>
                      </a:cubicBezTo>
                      <a:cubicBezTo>
                        <a:pt x="15958" y="20350"/>
                        <a:pt x="13496" y="20654"/>
                        <a:pt x="11034" y="21019"/>
                      </a:cubicBezTo>
                      <a:cubicBezTo>
                        <a:pt x="9818" y="21171"/>
                        <a:pt x="8572" y="21353"/>
                        <a:pt x="7356" y="21566"/>
                      </a:cubicBezTo>
                      <a:cubicBezTo>
                        <a:pt x="6171" y="21748"/>
                        <a:pt x="4985" y="21930"/>
                        <a:pt x="3800" y="22234"/>
                      </a:cubicBezTo>
                      <a:cubicBezTo>
                        <a:pt x="2797" y="22478"/>
                        <a:pt x="1976" y="22964"/>
                        <a:pt x="1612" y="23967"/>
                      </a:cubicBezTo>
                      <a:cubicBezTo>
                        <a:pt x="1429" y="24423"/>
                        <a:pt x="1308" y="24940"/>
                        <a:pt x="1277" y="25426"/>
                      </a:cubicBezTo>
                      <a:cubicBezTo>
                        <a:pt x="1186" y="26064"/>
                        <a:pt x="1125" y="26733"/>
                        <a:pt x="1064" y="27371"/>
                      </a:cubicBezTo>
                      <a:cubicBezTo>
                        <a:pt x="791" y="29985"/>
                        <a:pt x="578" y="32630"/>
                        <a:pt x="426" y="35244"/>
                      </a:cubicBezTo>
                      <a:cubicBezTo>
                        <a:pt x="92" y="40563"/>
                        <a:pt x="1" y="48162"/>
                        <a:pt x="153" y="53481"/>
                      </a:cubicBezTo>
                      <a:cubicBezTo>
                        <a:pt x="153" y="53499"/>
                        <a:pt x="183" y="53516"/>
                        <a:pt x="209" y="53516"/>
                      </a:cubicBezTo>
                      <a:cubicBezTo>
                        <a:pt x="227" y="53516"/>
                        <a:pt x="244" y="53507"/>
                        <a:pt x="244" y="53481"/>
                      </a:cubicBezTo>
                      <a:lnTo>
                        <a:pt x="244" y="49195"/>
                      </a:lnTo>
                      <a:cubicBezTo>
                        <a:pt x="213" y="43906"/>
                        <a:pt x="426" y="38587"/>
                        <a:pt x="821" y="33298"/>
                      </a:cubicBezTo>
                      <a:cubicBezTo>
                        <a:pt x="1004" y="30684"/>
                        <a:pt x="1216" y="28040"/>
                        <a:pt x="1551" y="25426"/>
                      </a:cubicBezTo>
                      <a:cubicBezTo>
                        <a:pt x="1672" y="24301"/>
                        <a:pt x="1976" y="23237"/>
                        <a:pt x="3101" y="22721"/>
                      </a:cubicBezTo>
                      <a:cubicBezTo>
                        <a:pt x="3618" y="22508"/>
                        <a:pt x="4195" y="22356"/>
                        <a:pt x="4742" y="22295"/>
                      </a:cubicBezTo>
                      <a:cubicBezTo>
                        <a:pt x="5350" y="22174"/>
                        <a:pt x="5958" y="22052"/>
                        <a:pt x="6566" y="21961"/>
                      </a:cubicBezTo>
                      <a:cubicBezTo>
                        <a:pt x="11490" y="21140"/>
                        <a:pt x="16475" y="20684"/>
                        <a:pt x="21369" y="19681"/>
                      </a:cubicBezTo>
                      <a:cubicBezTo>
                        <a:pt x="23740" y="19225"/>
                        <a:pt x="26050" y="18557"/>
                        <a:pt x="28299" y="17675"/>
                      </a:cubicBezTo>
                      <a:cubicBezTo>
                        <a:pt x="30335" y="16854"/>
                        <a:pt x="32220" y="15669"/>
                        <a:pt x="33497" y="13845"/>
                      </a:cubicBezTo>
                      <a:cubicBezTo>
                        <a:pt x="34682" y="12021"/>
                        <a:pt x="35412" y="9955"/>
                        <a:pt x="35564" y="7796"/>
                      </a:cubicBezTo>
                      <a:cubicBezTo>
                        <a:pt x="35837" y="5213"/>
                        <a:pt x="35472" y="2599"/>
                        <a:pt x="35199" y="46"/>
                      </a:cubicBezTo>
                      <a:cubicBezTo>
                        <a:pt x="35184" y="15"/>
                        <a:pt x="35168" y="0"/>
                        <a:pt x="35157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2" name="Google Shape;532;p35"/>
                <p:cNvSpPr/>
                <p:nvPr/>
              </p:nvSpPr>
              <p:spPr>
                <a:xfrm>
                  <a:off x="6374425" y="4352262"/>
                  <a:ext cx="373934" cy="14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6" h="582" extrusionOk="0">
                      <a:moveTo>
                        <a:pt x="5776" y="1"/>
                      </a:moveTo>
                      <a:cubicBezTo>
                        <a:pt x="4803" y="1"/>
                        <a:pt x="3861" y="31"/>
                        <a:pt x="2919" y="62"/>
                      </a:cubicBezTo>
                      <a:lnTo>
                        <a:pt x="1460" y="153"/>
                      </a:lnTo>
                      <a:cubicBezTo>
                        <a:pt x="973" y="153"/>
                        <a:pt x="518" y="183"/>
                        <a:pt x="62" y="274"/>
                      </a:cubicBezTo>
                      <a:cubicBezTo>
                        <a:pt x="1" y="274"/>
                        <a:pt x="31" y="396"/>
                        <a:pt x="92" y="396"/>
                      </a:cubicBezTo>
                      <a:cubicBezTo>
                        <a:pt x="639" y="457"/>
                        <a:pt x="1217" y="518"/>
                        <a:pt x="1764" y="518"/>
                      </a:cubicBezTo>
                      <a:cubicBezTo>
                        <a:pt x="2311" y="518"/>
                        <a:pt x="2828" y="548"/>
                        <a:pt x="3344" y="548"/>
                      </a:cubicBezTo>
                      <a:cubicBezTo>
                        <a:pt x="4087" y="571"/>
                        <a:pt x="4822" y="581"/>
                        <a:pt x="5554" y="581"/>
                      </a:cubicBezTo>
                      <a:cubicBezTo>
                        <a:pt x="6738" y="581"/>
                        <a:pt x="7917" y="555"/>
                        <a:pt x="9120" y="518"/>
                      </a:cubicBezTo>
                      <a:cubicBezTo>
                        <a:pt x="11034" y="487"/>
                        <a:pt x="12949" y="426"/>
                        <a:pt x="14864" y="305"/>
                      </a:cubicBezTo>
                      <a:cubicBezTo>
                        <a:pt x="14925" y="305"/>
                        <a:pt x="14925" y="183"/>
                        <a:pt x="14864" y="153"/>
                      </a:cubicBezTo>
                      <a:cubicBezTo>
                        <a:pt x="14743" y="123"/>
                        <a:pt x="12585" y="62"/>
                        <a:pt x="11582" y="62"/>
                      </a:cubicBezTo>
                      <a:cubicBezTo>
                        <a:pt x="9636" y="1"/>
                        <a:pt x="7721" y="1"/>
                        <a:pt x="5776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" name="Google Shape;533;p35"/>
                <p:cNvSpPr/>
                <p:nvPr/>
              </p:nvSpPr>
              <p:spPr>
                <a:xfrm>
                  <a:off x="6557345" y="3102515"/>
                  <a:ext cx="632475" cy="207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46" h="8280" extrusionOk="0">
                      <a:moveTo>
                        <a:pt x="25095" y="1"/>
                      </a:moveTo>
                      <a:cubicBezTo>
                        <a:pt x="25087" y="1"/>
                        <a:pt x="25079" y="2"/>
                        <a:pt x="25071" y="4"/>
                      </a:cubicBezTo>
                      <a:cubicBezTo>
                        <a:pt x="21667" y="399"/>
                        <a:pt x="18263" y="1098"/>
                        <a:pt x="14980" y="2071"/>
                      </a:cubicBezTo>
                      <a:cubicBezTo>
                        <a:pt x="11636" y="3013"/>
                        <a:pt x="8384" y="4198"/>
                        <a:pt x="5223" y="5597"/>
                      </a:cubicBezTo>
                      <a:cubicBezTo>
                        <a:pt x="3460" y="6387"/>
                        <a:pt x="1727" y="7299"/>
                        <a:pt x="25" y="8211"/>
                      </a:cubicBezTo>
                      <a:cubicBezTo>
                        <a:pt x="1" y="8235"/>
                        <a:pt x="16" y="8280"/>
                        <a:pt x="39" y="8280"/>
                      </a:cubicBezTo>
                      <a:cubicBezTo>
                        <a:pt x="44" y="8280"/>
                        <a:pt x="50" y="8277"/>
                        <a:pt x="56" y="8271"/>
                      </a:cubicBezTo>
                      <a:cubicBezTo>
                        <a:pt x="3126" y="6691"/>
                        <a:pt x="6317" y="5293"/>
                        <a:pt x="9569" y="4138"/>
                      </a:cubicBezTo>
                      <a:cubicBezTo>
                        <a:pt x="12791" y="2952"/>
                        <a:pt x="16074" y="2010"/>
                        <a:pt x="19448" y="1250"/>
                      </a:cubicBezTo>
                      <a:cubicBezTo>
                        <a:pt x="21333" y="855"/>
                        <a:pt x="23247" y="521"/>
                        <a:pt x="25132" y="217"/>
                      </a:cubicBezTo>
                      <a:cubicBezTo>
                        <a:pt x="25246" y="188"/>
                        <a:pt x="25200" y="1"/>
                        <a:pt x="25095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" name="Google Shape;534;p35"/>
                <p:cNvSpPr/>
                <p:nvPr/>
              </p:nvSpPr>
              <p:spPr>
                <a:xfrm>
                  <a:off x="6574106" y="2363746"/>
                  <a:ext cx="642572" cy="570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49" h="22775" extrusionOk="0">
                      <a:moveTo>
                        <a:pt x="24471" y="0"/>
                      </a:moveTo>
                      <a:cubicBezTo>
                        <a:pt x="23649" y="0"/>
                        <a:pt x="22450" y="1094"/>
                        <a:pt x="20785" y="3472"/>
                      </a:cubicBezTo>
                      <a:cubicBezTo>
                        <a:pt x="17746" y="7819"/>
                        <a:pt x="15466" y="11162"/>
                        <a:pt x="15040" y="11618"/>
                      </a:cubicBezTo>
                      <a:cubicBezTo>
                        <a:pt x="14645" y="12074"/>
                        <a:pt x="6712" y="12560"/>
                        <a:pt x="2912" y="13260"/>
                      </a:cubicBezTo>
                      <a:cubicBezTo>
                        <a:pt x="1818" y="13442"/>
                        <a:pt x="998" y="13655"/>
                        <a:pt x="815" y="13898"/>
                      </a:cubicBezTo>
                      <a:cubicBezTo>
                        <a:pt x="1" y="14923"/>
                        <a:pt x="2389" y="22775"/>
                        <a:pt x="3614" y="22775"/>
                      </a:cubicBezTo>
                      <a:cubicBezTo>
                        <a:pt x="3623" y="22775"/>
                        <a:pt x="3633" y="22774"/>
                        <a:pt x="3642" y="22773"/>
                      </a:cubicBezTo>
                      <a:cubicBezTo>
                        <a:pt x="4159" y="22713"/>
                        <a:pt x="4827" y="22621"/>
                        <a:pt x="5678" y="22500"/>
                      </a:cubicBezTo>
                      <a:cubicBezTo>
                        <a:pt x="7776" y="22226"/>
                        <a:pt x="18536" y="19308"/>
                        <a:pt x="20208" y="18092"/>
                      </a:cubicBezTo>
                      <a:cubicBezTo>
                        <a:pt x="22244" y="16573"/>
                        <a:pt x="23673" y="10706"/>
                        <a:pt x="25344" y="3138"/>
                      </a:cubicBezTo>
                      <a:cubicBezTo>
                        <a:pt x="25648" y="1679"/>
                        <a:pt x="25527" y="706"/>
                        <a:pt x="25071" y="250"/>
                      </a:cubicBezTo>
                      <a:cubicBezTo>
                        <a:pt x="24899" y="85"/>
                        <a:pt x="24699" y="0"/>
                        <a:pt x="24471" y="0"/>
                      </a:cubicBezTo>
                      <a:close/>
                    </a:path>
                  </a:pathLst>
                </a:custGeom>
                <a:solidFill>
                  <a:srgbClr val="AD635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5" name="Google Shape;535;p35"/>
                <p:cNvSpPr/>
                <p:nvPr/>
              </p:nvSpPr>
              <p:spPr>
                <a:xfrm>
                  <a:off x="6249530" y="2694084"/>
                  <a:ext cx="466828" cy="290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34" h="11582" extrusionOk="0">
                      <a:moveTo>
                        <a:pt x="14212" y="1"/>
                      </a:moveTo>
                      <a:cubicBezTo>
                        <a:pt x="12332" y="1"/>
                        <a:pt x="9183" y="137"/>
                        <a:pt x="6171" y="895"/>
                      </a:cubicBezTo>
                      <a:cubicBezTo>
                        <a:pt x="4591" y="1290"/>
                        <a:pt x="1" y="5424"/>
                        <a:pt x="943" y="6822"/>
                      </a:cubicBezTo>
                      <a:cubicBezTo>
                        <a:pt x="1034" y="6974"/>
                        <a:pt x="1186" y="7066"/>
                        <a:pt x="1369" y="7096"/>
                      </a:cubicBezTo>
                      <a:cubicBezTo>
                        <a:pt x="882" y="7765"/>
                        <a:pt x="700" y="8464"/>
                        <a:pt x="1126" y="8920"/>
                      </a:cubicBezTo>
                      <a:cubicBezTo>
                        <a:pt x="1318" y="9074"/>
                        <a:pt x="1547" y="9154"/>
                        <a:pt x="1774" y="9154"/>
                      </a:cubicBezTo>
                      <a:cubicBezTo>
                        <a:pt x="1906" y="9154"/>
                        <a:pt x="2036" y="9127"/>
                        <a:pt x="2159" y="9072"/>
                      </a:cubicBezTo>
                      <a:lnTo>
                        <a:pt x="2159" y="9072"/>
                      </a:lnTo>
                      <a:cubicBezTo>
                        <a:pt x="1977" y="9376"/>
                        <a:pt x="2037" y="9801"/>
                        <a:pt x="2341" y="10014"/>
                      </a:cubicBezTo>
                      <a:cubicBezTo>
                        <a:pt x="2464" y="10111"/>
                        <a:pt x="2625" y="10154"/>
                        <a:pt x="2816" y="10154"/>
                      </a:cubicBezTo>
                      <a:cubicBezTo>
                        <a:pt x="3522" y="10154"/>
                        <a:pt x="4632" y="9559"/>
                        <a:pt x="5685" y="8889"/>
                      </a:cubicBezTo>
                      <a:lnTo>
                        <a:pt x="5685" y="8889"/>
                      </a:lnTo>
                      <a:cubicBezTo>
                        <a:pt x="4864" y="9649"/>
                        <a:pt x="4287" y="10379"/>
                        <a:pt x="4803" y="10774"/>
                      </a:cubicBezTo>
                      <a:cubicBezTo>
                        <a:pt x="5041" y="10967"/>
                        <a:pt x="5327" y="11051"/>
                        <a:pt x="5649" y="11051"/>
                      </a:cubicBezTo>
                      <a:cubicBezTo>
                        <a:pt x="7095" y="11051"/>
                        <a:pt x="9258" y="9356"/>
                        <a:pt x="10974" y="8312"/>
                      </a:cubicBezTo>
                      <a:cubicBezTo>
                        <a:pt x="11750" y="7859"/>
                        <a:pt x="12802" y="7345"/>
                        <a:pt x="13478" y="7345"/>
                      </a:cubicBezTo>
                      <a:cubicBezTo>
                        <a:pt x="13754" y="7345"/>
                        <a:pt x="13968" y="7431"/>
                        <a:pt x="14074" y="7643"/>
                      </a:cubicBezTo>
                      <a:cubicBezTo>
                        <a:pt x="14256" y="8038"/>
                        <a:pt x="13466" y="8737"/>
                        <a:pt x="12828" y="9011"/>
                      </a:cubicBezTo>
                      <a:cubicBezTo>
                        <a:pt x="11612" y="9528"/>
                        <a:pt x="9880" y="10257"/>
                        <a:pt x="10183" y="11017"/>
                      </a:cubicBezTo>
                      <a:cubicBezTo>
                        <a:pt x="10365" y="11437"/>
                        <a:pt x="10904" y="11582"/>
                        <a:pt x="11563" y="11582"/>
                      </a:cubicBezTo>
                      <a:cubicBezTo>
                        <a:pt x="12666" y="11582"/>
                        <a:pt x="14107" y="11177"/>
                        <a:pt x="14773" y="10987"/>
                      </a:cubicBezTo>
                      <a:cubicBezTo>
                        <a:pt x="16080" y="10500"/>
                        <a:pt x="17387" y="9953"/>
                        <a:pt x="18633" y="9315"/>
                      </a:cubicBezTo>
                      <a:cubicBezTo>
                        <a:pt x="18633" y="9315"/>
                        <a:pt x="17782" y="1534"/>
                        <a:pt x="15928" y="44"/>
                      </a:cubicBezTo>
                      <a:cubicBezTo>
                        <a:pt x="15928" y="44"/>
                        <a:pt x="15272" y="1"/>
                        <a:pt x="14212" y="1"/>
                      </a:cubicBezTo>
                      <a:close/>
                    </a:path>
                  </a:pathLst>
                </a:custGeom>
                <a:solidFill>
                  <a:srgbClr val="AD635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6" name="Google Shape;536;p35"/>
                <p:cNvSpPr/>
                <p:nvPr/>
              </p:nvSpPr>
              <p:spPr>
                <a:xfrm>
                  <a:off x="6387528" y="2820832"/>
                  <a:ext cx="152946" cy="9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991" extrusionOk="0">
                      <a:moveTo>
                        <a:pt x="6104" y="0"/>
                      </a:moveTo>
                      <a:lnTo>
                        <a:pt x="6104" y="0"/>
                      </a:lnTo>
                      <a:cubicBezTo>
                        <a:pt x="4979" y="152"/>
                        <a:pt x="3916" y="608"/>
                        <a:pt x="2973" y="1247"/>
                      </a:cubicBezTo>
                      <a:cubicBezTo>
                        <a:pt x="1879" y="2007"/>
                        <a:pt x="1028" y="3070"/>
                        <a:pt x="25" y="3921"/>
                      </a:cubicBezTo>
                      <a:cubicBezTo>
                        <a:pt x="0" y="3946"/>
                        <a:pt x="16" y="3991"/>
                        <a:pt x="38" y="3991"/>
                      </a:cubicBezTo>
                      <a:cubicBezTo>
                        <a:pt x="44" y="3991"/>
                        <a:pt x="50" y="3988"/>
                        <a:pt x="55" y="3982"/>
                      </a:cubicBezTo>
                      <a:cubicBezTo>
                        <a:pt x="542" y="3526"/>
                        <a:pt x="1058" y="3131"/>
                        <a:pt x="1545" y="2706"/>
                      </a:cubicBezTo>
                      <a:cubicBezTo>
                        <a:pt x="2031" y="2250"/>
                        <a:pt x="2487" y="1824"/>
                        <a:pt x="3004" y="1459"/>
                      </a:cubicBezTo>
                      <a:cubicBezTo>
                        <a:pt x="3916" y="730"/>
                        <a:pt x="4979" y="244"/>
                        <a:pt x="6104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" name="Google Shape;537;p35"/>
                <p:cNvSpPr/>
                <p:nvPr/>
              </p:nvSpPr>
              <p:spPr>
                <a:xfrm>
                  <a:off x="6304599" y="2769797"/>
                  <a:ext cx="213773" cy="151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33" h="6032" extrusionOk="0">
                      <a:moveTo>
                        <a:pt x="8502" y="1"/>
                      </a:moveTo>
                      <a:cubicBezTo>
                        <a:pt x="7256" y="335"/>
                        <a:pt x="6040" y="761"/>
                        <a:pt x="4855" y="1338"/>
                      </a:cubicBezTo>
                      <a:cubicBezTo>
                        <a:pt x="3608" y="2007"/>
                        <a:pt x="2636" y="3071"/>
                        <a:pt x="1694" y="4074"/>
                      </a:cubicBezTo>
                      <a:cubicBezTo>
                        <a:pt x="1116" y="4712"/>
                        <a:pt x="569" y="5320"/>
                        <a:pt x="22" y="5989"/>
                      </a:cubicBezTo>
                      <a:cubicBezTo>
                        <a:pt x="0" y="6010"/>
                        <a:pt x="9" y="6032"/>
                        <a:pt x="27" y="6032"/>
                      </a:cubicBezTo>
                      <a:cubicBezTo>
                        <a:pt x="34" y="6032"/>
                        <a:pt x="43" y="6028"/>
                        <a:pt x="52" y="6019"/>
                      </a:cubicBezTo>
                      <a:cubicBezTo>
                        <a:pt x="1025" y="4955"/>
                        <a:pt x="2028" y="3952"/>
                        <a:pt x="3061" y="2949"/>
                      </a:cubicBezTo>
                      <a:cubicBezTo>
                        <a:pt x="4004" y="2007"/>
                        <a:pt x="5128" y="1278"/>
                        <a:pt x="6344" y="791"/>
                      </a:cubicBezTo>
                      <a:cubicBezTo>
                        <a:pt x="7074" y="518"/>
                        <a:pt x="7803" y="274"/>
                        <a:pt x="8502" y="62"/>
                      </a:cubicBezTo>
                      <a:cubicBezTo>
                        <a:pt x="8533" y="31"/>
                        <a:pt x="8533" y="1"/>
                        <a:pt x="8502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" name="Google Shape;538;p35"/>
                <p:cNvSpPr/>
                <p:nvPr/>
              </p:nvSpPr>
              <p:spPr>
                <a:xfrm>
                  <a:off x="6281750" y="2726403"/>
                  <a:ext cx="202349" cy="145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77" h="5819" extrusionOk="0">
                      <a:moveTo>
                        <a:pt x="8046" y="0"/>
                      </a:moveTo>
                      <a:cubicBezTo>
                        <a:pt x="7914" y="31"/>
                        <a:pt x="7783" y="63"/>
                        <a:pt x="7653" y="97"/>
                      </a:cubicBezTo>
                      <a:lnTo>
                        <a:pt x="7653" y="97"/>
                      </a:lnTo>
                      <a:cubicBezTo>
                        <a:pt x="7792" y="65"/>
                        <a:pt x="7933" y="33"/>
                        <a:pt x="8077" y="0"/>
                      </a:cubicBezTo>
                      <a:close/>
                      <a:moveTo>
                        <a:pt x="7653" y="97"/>
                      </a:moveTo>
                      <a:cubicBezTo>
                        <a:pt x="6616" y="337"/>
                        <a:pt x="5702" y="593"/>
                        <a:pt x="4764" y="1155"/>
                      </a:cubicBezTo>
                      <a:cubicBezTo>
                        <a:pt x="3578" y="1976"/>
                        <a:pt x="2484" y="2918"/>
                        <a:pt x="1542" y="4013"/>
                      </a:cubicBezTo>
                      <a:cubicBezTo>
                        <a:pt x="1025" y="4590"/>
                        <a:pt x="539" y="5168"/>
                        <a:pt x="22" y="5776"/>
                      </a:cubicBezTo>
                      <a:cubicBezTo>
                        <a:pt x="0" y="5797"/>
                        <a:pt x="9" y="5819"/>
                        <a:pt x="38" y="5819"/>
                      </a:cubicBezTo>
                      <a:cubicBezTo>
                        <a:pt x="50" y="5819"/>
                        <a:pt x="65" y="5815"/>
                        <a:pt x="83" y="5806"/>
                      </a:cubicBezTo>
                      <a:cubicBezTo>
                        <a:pt x="1207" y="4499"/>
                        <a:pt x="2393" y="3253"/>
                        <a:pt x="3700" y="2098"/>
                      </a:cubicBezTo>
                      <a:cubicBezTo>
                        <a:pt x="4308" y="1551"/>
                        <a:pt x="4976" y="1095"/>
                        <a:pt x="5736" y="730"/>
                      </a:cubicBezTo>
                      <a:cubicBezTo>
                        <a:pt x="6369" y="477"/>
                        <a:pt x="7002" y="266"/>
                        <a:pt x="7653" y="97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" name="Google Shape;539;p35"/>
                <p:cNvSpPr/>
                <p:nvPr/>
              </p:nvSpPr>
              <p:spPr>
                <a:xfrm>
                  <a:off x="6704187" y="2353799"/>
                  <a:ext cx="523397" cy="575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92" h="22988" extrusionOk="0">
                      <a:moveTo>
                        <a:pt x="19569" y="1"/>
                      </a:moveTo>
                      <a:cubicBezTo>
                        <a:pt x="18797" y="1"/>
                        <a:pt x="17675" y="766"/>
                        <a:pt x="16383" y="2380"/>
                      </a:cubicBezTo>
                      <a:cubicBezTo>
                        <a:pt x="13587" y="5906"/>
                        <a:pt x="9940" y="11681"/>
                        <a:pt x="9636" y="11894"/>
                      </a:cubicBezTo>
                      <a:cubicBezTo>
                        <a:pt x="9362" y="12106"/>
                        <a:pt x="0" y="13261"/>
                        <a:pt x="0" y="13261"/>
                      </a:cubicBezTo>
                      <a:lnTo>
                        <a:pt x="1885" y="22988"/>
                      </a:lnTo>
                      <a:cubicBezTo>
                        <a:pt x="1885" y="22988"/>
                        <a:pt x="13070" y="21043"/>
                        <a:pt x="15684" y="18611"/>
                      </a:cubicBezTo>
                      <a:cubicBezTo>
                        <a:pt x="18298" y="16179"/>
                        <a:pt x="19909" y="6605"/>
                        <a:pt x="20548" y="2988"/>
                      </a:cubicBezTo>
                      <a:cubicBezTo>
                        <a:pt x="20891" y="1041"/>
                        <a:pt x="20469" y="1"/>
                        <a:pt x="19569" y="1"/>
                      </a:cubicBezTo>
                      <a:close/>
                    </a:path>
                  </a:pathLst>
                </a:custGeom>
                <a:solidFill>
                  <a:srgbClr val="FFC7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" name="Google Shape;540;p35"/>
                <p:cNvSpPr/>
                <p:nvPr/>
              </p:nvSpPr>
              <p:spPr>
                <a:xfrm>
                  <a:off x="6671442" y="2662440"/>
                  <a:ext cx="122607" cy="2924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94" h="11673" extrusionOk="0">
                      <a:moveTo>
                        <a:pt x="2645" y="0"/>
                      </a:moveTo>
                      <a:lnTo>
                        <a:pt x="0" y="395"/>
                      </a:lnTo>
                      <a:lnTo>
                        <a:pt x="2158" y="11672"/>
                      </a:lnTo>
                      <a:lnTo>
                        <a:pt x="4894" y="11095"/>
                      </a:lnTo>
                      <a:lnTo>
                        <a:pt x="2645" y="0"/>
                      </a:lnTo>
                      <a:close/>
                    </a:path>
                  </a:pathLst>
                </a:custGeom>
                <a:solidFill>
                  <a:srgbClr val="FFC7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" name="Google Shape;541;p35"/>
                <p:cNvSpPr/>
                <p:nvPr/>
              </p:nvSpPr>
              <p:spPr>
                <a:xfrm>
                  <a:off x="6739965" y="2686242"/>
                  <a:ext cx="51809" cy="231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" h="9238" extrusionOk="0">
                      <a:moveTo>
                        <a:pt x="31" y="0"/>
                      </a:moveTo>
                      <a:cubicBezTo>
                        <a:pt x="16" y="0"/>
                        <a:pt x="1" y="8"/>
                        <a:pt x="1" y="23"/>
                      </a:cubicBezTo>
                      <a:cubicBezTo>
                        <a:pt x="92" y="783"/>
                        <a:pt x="274" y="1512"/>
                        <a:pt x="426" y="2242"/>
                      </a:cubicBezTo>
                      <a:cubicBezTo>
                        <a:pt x="548" y="3002"/>
                        <a:pt x="730" y="3822"/>
                        <a:pt x="882" y="4613"/>
                      </a:cubicBezTo>
                      <a:cubicBezTo>
                        <a:pt x="1217" y="6163"/>
                        <a:pt x="1612" y="7682"/>
                        <a:pt x="2007" y="9202"/>
                      </a:cubicBezTo>
                      <a:cubicBezTo>
                        <a:pt x="2007" y="9228"/>
                        <a:pt x="2018" y="9237"/>
                        <a:pt x="2030" y="9237"/>
                      </a:cubicBezTo>
                      <a:cubicBezTo>
                        <a:pt x="2047" y="9237"/>
                        <a:pt x="2068" y="9220"/>
                        <a:pt x="2068" y="9202"/>
                      </a:cubicBezTo>
                      <a:cubicBezTo>
                        <a:pt x="1794" y="7652"/>
                        <a:pt x="1521" y="6132"/>
                        <a:pt x="1156" y="4582"/>
                      </a:cubicBezTo>
                      <a:cubicBezTo>
                        <a:pt x="1004" y="3822"/>
                        <a:pt x="821" y="3062"/>
                        <a:pt x="639" y="2302"/>
                      </a:cubicBezTo>
                      <a:cubicBezTo>
                        <a:pt x="457" y="1543"/>
                        <a:pt x="305" y="783"/>
                        <a:pt x="62" y="23"/>
                      </a:cubicBezTo>
                      <a:cubicBezTo>
                        <a:pt x="62" y="8"/>
                        <a:pt x="46" y="0"/>
                        <a:pt x="31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" name="Google Shape;542;p35"/>
                <p:cNvSpPr/>
                <p:nvPr/>
              </p:nvSpPr>
              <p:spPr>
                <a:xfrm>
                  <a:off x="7040790" y="2349590"/>
                  <a:ext cx="636609" cy="7423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11" h="29630" extrusionOk="0">
                      <a:moveTo>
                        <a:pt x="8131" y="1"/>
                      </a:moveTo>
                      <a:cubicBezTo>
                        <a:pt x="6646" y="1"/>
                        <a:pt x="5054" y="243"/>
                        <a:pt x="4803" y="572"/>
                      </a:cubicBezTo>
                      <a:cubicBezTo>
                        <a:pt x="1429" y="4949"/>
                        <a:pt x="0" y="28262"/>
                        <a:pt x="365" y="28566"/>
                      </a:cubicBezTo>
                      <a:cubicBezTo>
                        <a:pt x="878" y="29026"/>
                        <a:pt x="20111" y="29629"/>
                        <a:pt x="24433" y="29629"/>
                      </a:cubicBezTo>
                      <a:cubicBezTo>
                        <a:pt x="24972" y="29629"/>
                        <a:pt x="25279" y="29620"/>
                        <a:pt x="25289" y="29600"/>
                      </a:cubicBezTo>
                      <a:cubicBezTo>
                        <a:pt x="25411" y="29448"/>
                        <a:pt x="19119" y="3612"/>
                        <a:pt x="10304" y="268"/>
                      </a:cubicBezTo>
                      <a:cubicBezTo>
                        <a:pt x="9795" y="80"/>
                        <a:pt x="8981" y="1"/>
                        <a:pt x="8131" y="1"/>
                      </a:cubicBezTo>
                      <a:close/>
                    </a:path>
                  </a:pathLst>
                </a:custGeom>
                <a:solidFill>
                  <a:srgbClr val="FFC7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" name="Google Shape;543;p35"/>
                <p:cNvSpPr/>
                <p:nvPr/>
              </p:nvSpPr>
              <p:spPr>
                <a:xfrm>
                  <a:off x="7080375" y="2583495"/>
                  <a:ext cx="14505" cy="90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" h="3630" extrusionOk="0">
                      <a:moveTo>
                        <a:pt x="540" y="0"/>
                      </a:moveTo>
                      <a:cubicBezTo>
                        <a:pt x="528" y="0"/>
                        <a:pt x="517" y="8"/>
                        <a:pt x="517" y="20"/>
                      </a:cubicBezTo>
                      <a:cubicBezTo>
                        <a:pt x="426" y="628"/>
                        <a:pt x="305" y="1236"/>
                        <a:pt x="213" y="1844"/>
                      </a:cubicBezTo>
                      <a:cubicBezTo>
                        <a:pt x="183" y="1571"/>
                        <a:pt x="183" y="1327"/>
                        <a:pt x="153" y="1084"/>
                      </a:cubicBezTo>
                      <a:cubicBezTo>
                        <a:pt x="153" y="1054"/>
                        <a:pt x="130" y="1039"/>
                        <a:pt x="111" y="1039"/>
                      </a:cubicBezTo>
                      <a:cubicBezTo>
                        <a:pt x="92" y="1039"/>
                        <a:pt x="77" y="1054"/>
                        <a:pt x="92" y="1084"/>
                      </a:cubicBezTo>
                      <a:cubicBezTo>
                        <a:pt x="92" y="1419"/>
                        <a:pt x="122" y="1753"/>
                        <a:pt x="122" y="2087"/>
                      </a:cubicBezTo>
                      <a:lnTo>
                        <a:pt x="122" y="2482"/>
                      </a:lnTo>
                      <a:cubicBezTo>
                        <a:pt x="61" y="2908"/>
                        <a:pt x="31" y="3151"/>
                        <a:pt x="1" y="3577"/>
                      </a:cubicBezTo>
                      <a:cubicBezTo>
                        <a:pt x="1" y="3607"/>
                        <a:pt x="8" y="3630"/>
                        <a:pt x="20" y="3630"/>
                      </a:cubicBezTo>
                      <a:cubicBezTo>
                        <a:pt x="31" y="3630"/>
                        <a:pt x="46" y="3607"/>
                        <a:pt x="61" y="3546"/>
                      </a:cubicBezTo>
                      <a:cubicBezTo>
                        <a:pt x="153" y="3121"/>
                        <a:pt x="487" y="871"/>
                        <a:pt x="578" y="51"/>
                      </a:cubicBezTo>
                      <a:cubicBezTo>
                        <a:pt x="578" y="15"/>
                        <a:pt x="557" y="0"/>
                        <a:pt x="540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4" name="Google Shape;544;p35"/>
                <p:cNvSpPr/>
                <p:nvPr/>
              </p:nvSpPr>
              <p:spPr>
                <a:xfrm>
                  <a:off x="7151203" y="2462158"/>
                  <a:ext cx="61704" cy="78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3" h="3131" extrusionOk="0">
                      <a:moveTo>
                        <a:pt x="1551" y="0"/>
                      </a:moveTo>
                      <a:lnTo>
                        <a:pt x="0" y="1611"/>
                      </a:lnTo>
                      <a:lnTo>
                        <a:pt x="365" y="2979"/>
                      </a:lnTo>
                      <a:lnTo>
                        <a:pt x="1794" y="3131"/>
                      </a:lnTo>
                      <a:lnTo>
                        <a:pt x="2462" y="1854"/>
                      </a:lnTo>
                      <a:lnTo>
                        <a:pt x="1551" y="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5" name="Google Shape;545;p35"/>
                <p:cNvSpPr/>
                <p:nvPr/>
              </p:nvSpPr>
              <p:spPr>
                <a:xfrm>
                  <a:off x="7119209" y="2536769"/>
                  <a:ext cx="99784" cy="5323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248" extrusionOk="0">
                      <a:moveTo>
                        <a:pt x="1642" y="1"/>
                      </a:moveTo>
                      <a:lnTo>
                        <a:pt x="1" y="15959"/>
                      </a:lnTo>
                      <a:lnTo>
                        <a:pt x="2128" y="21247"/>
                      </a:lnTo>
                      <a:lnTo>
                        <a:pt x="3983" y="16171"/>
                      </a:lnTo>
                      <a:lnTo>
                        <a:pt x="3071" y="153"/>
                      </a:lnTo>
                      <a:lnTo>
                        <a:pt x="1642" y="1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6" name="Google Shape;546;p35"/>
                <p:cNvSpPr/>
                <p:nvPr/>
              </p:nvSpPr>
              <p:spPr>
                <a:xfrm>
                  <a:off x="7142058" y="2223343"/>
                  <a:ext cx="159935" cy="2309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4" h="9217" extrusionOk="0">
                      <a:moveTo>
                        <a:pt x="5507" y="1"/>
                      </a:moveTo>
                      <a:cubicBezTo>
                        <a:pt x="5356" y="1"/>
                        <a:pt x="4955" y="261"/>
                        <a:pt x="4955" y="261"/>
                      </a:cubicBezTo>
                      <a:lnTo>
                        <a:pt x="3831" y="626"/>
                      </a:lnTo>
                      <a:lnTo>
                        <a:pt x="1" y="1812"/>
                      </a:lnTo>
                      <a:cubicBezTo>
                        <a:pt x="396" y="2906"/>
                        <a:pt x="639" y="4061"/>
                        <a:pt x="761" y="5216"/>
                      </a:cubicBezTo>
                      <a:cubicBezTo>
                        <a:pt x="761" y="5338"/>
                        <a:pt x="761" y="5459"/>
                        <a:pt x="761" y="5611"/>
                      </a:cubicBezTo>
                      <a:cubicBezTo>
                        <a:pt x="761" y="5611"/>
                        <a:pt x="761" y="5641"/>
                        <a:pt x="761" y="5672"/>
                      </a:cubicBezTo>
                      <a:cubicBezTo>
                        <a:pt x="700" y="6371"/>
                        <a:pt x="761" y="8985"/>
                        <a:pt x="2068" y="9198"/>
                      </a:cubicBezTo>
                      <a:cubicBezTo>
                        <a:pt x="2137" y="9210"/>
                        <a:pt x="2208" y="9216"/>
                        <a:pt x="2281" y="9216"/>
                      </a:cubicBezTo>
                      <a:cubicBezTo>
                        <a:pt x="3624" y="9216"/>
                        <a:pt x="5604" y="7165"/>
                        <a:pt x="6353" y="5550"/>
                      </a:cubicBezTo>
                      <a:cubicBezTo>
                        <a:pt x="6384" y="5429"/>
                        <a:pt x="6141" y="4243"/>
                        <a:pt x="5897" y="2815"/>
                      </a:cubicBezTo>
                      <a:cubicBezTo>
                        <a:pt x="5776" y="1933"/>
                        <a:pt x="5624" y="961"/>
                        <a:pt x="5563" y="49"/>
                      </a:cubicBezTo>
                      <a:cubicBezTo>
                        <a:pt x="5563" y="14"/>
                        <a:pt x="5542" y="1"/>
                        <a:pt x="5507" y="1"/>
                      </a:cubicBezTo>
                      <a:close/>
                    </a:path>
                  </a:pathLst>
                </a:custGeom>
                <a:solidFill>
                  <a:srgbClr val="AD635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" name="Google Shape;547;p35"/>
                <p:cNvSpPr/>
                <p:nvPr/>
              </p:nvSpPr>
              <p:spPr>
                <a:xfrm>
                  <a:off x="7142058" y="2234442"/>
                  <a:ext cx="132528" cy="13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" h="5229" extrusionOk="0">
                      <a:moveTo>
                        <a:pt x="5290" y="1"/>
                      </a:moveTo>
                      <a:lnTo>
                        <a:pt x="3770" y="183"/>
                      </a:lnTo>
                      <a:lnTo>
                        <a:pt x="1" y="1369"/>
                      </a:lnTo>
                      <a:cubicBezTo>
                        <a:pt x="396" y="2463"/>
                        <a:pt x="639" y="3618"/>
                        <a:pt x="761" y="4773"/>
                      </a:cubicBezTo>
                      <a:cubicBezTo>
                        <a:pt x="761" y="4895"/>
                        <a:pt x="761" y="5016"/>
                        <a:pt x="761" y="5168"/>
                      </a:cubicBezTo>
                      <a:cubicBezTo>
                        <a:pt x="761" y="5168"/>
                        <a:pt x="761" y="5198"/>
                        <a:pt x="761" y="5229"/>
                      </a:cubicBezTo>
                      <a:lnTo>
                        <a:pt x="1338" y="5229"/>
                      </a:lnTo>
                      <a:cubicBezTo>
                        <a:pt x="5137" y="4895"/>
                        <a:pt x="5290" y="1"/>
                        <a:pt x="5290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" name="Google Shape;548;p35"/>
                <p:cNvSpPr/>
                <p:nvPr/>
              </p:nvSpPr>
              <p:spPr>
                <a:xfrm>
                  <a:off x="7040790" y="1987559"/>
                  <a:ext cx="284045" cy="344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38" h="13749" extrusionOk="0">
                      <a:moveTo>
                        <a:pt x="5962" y="0"/>
                      </a:moveTo>
                      <a:cubicBezTo>
                        <a:pt x="5140" y="0"/>
                        <a:pt x="4334" y="205"/>
                        <a:pt x="3648" y="645"/>
                      </a:cubicBezTo>
                      <a:cubicBezTo>
                        <a:pt x="1976" y="1709"/>
                        <a:pt x="0" y="9156"/>
                        <a:pt x="1398" y="11648"/>
                      </a:cubicBezTo>
                      <a:cubicBezTo>
                        <a:pt x="2188" y="13093"/>
                        <a:pt x="3580" y="13748"/>
                        <a:pt x="5038" y="13748"/>
                      </a:cubicBezTo>
                      <a:cubicBezTo>
                        <a:pt x="6218" y="13748"/>
                        <a:pt x="7440" y="13318"/>
                        <a:pt x="8420" y="12530"/>
                      </a:cubicBezTo>
                      <a:cubicBezTo>
                        <a:pt x="9909" y="11344"/>
                        <a:pt x="11338" y="5599"/>
                        <a:pt x="10851" y="3563"/>
                      </a:cubicBezTo>
                      <a:cubicBezTo>
                        <a:pt x="10325" y="1370"/>
                        <a:pt x="8091" y="0"/>
                        <a:pt x="5962" y="0"/>
                      </a:cubicBezTo>
                      <a:close/>
                    </a:path>
                  </a:pathLst>
                </a:custGeom>
                <a:solidFill>
                  <a:srgbClr val="AD635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9" name="Google Shape;549;p35"/>
                <p:cNvSpPr/>
                <p:nvPr/>
              </p:nvSpPr>
              <p:spPr>
                <a:xfrm>
                  <a:off x="7267705" y="2295373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25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0" name="Google Shape;550;p35"/>
                <p:cNvSpPr/>
                <p:nvPr/>
              </p:nvSpPr>
              <p:spPr>
                <a:xfrm>
                  <a:off x="7069727" y="1927479"/>
                  <a:ext cx="276304" cy="269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9" h="10776" extrusionOk="0">
                      <a:moveTo>
                        <a:pt x="2193" y="0"/>
                      </a:moveTo>
                      <a:cubicBezTo>
                        <a:pt x="2096" y="0"/>
                        <a:pt x="2002" y="21"/>
                        <a:pt x="1915" y="64"/>
                      </a:cubicBezTo>
                      <a:cubicBezTo>
                        <a:pt x="1094" y="490"/>
                        <a:pt x="0" y="3742"/>
                        <a:pt x="1337" y="5171"/>
                      </a:cubicBezTo>
                      <a:cubicBezTo>
                        <a:pt x="1957" y="5825"/>
                        <a:pt x="2780" y="6028"/>
                        <a:pt x="3565" y="6028"/>
                      </a:cubicBezTo>
                      <a:cubicBezTo>
                        <a:pt x="4859" y="6028"/>
                        <a:pt x="6049" y="5475"/>
                        <a:pt x="6049" y="5475"/>
                      </a:cubicBezTo>
                      <a:cubicBezTo>
                        <a:pt x="6170" y="6417"/>
                        <a:pt x="6930" y="7146"/>
                        <a:pt x="7873" y="7268"/>
                      </a:cubicBezTo>
                      <a:cubicBezTo>
                        <a:pt x="7873" y="7268"/>
                        <a:pt x="7538" y="10581"/>
                        <a:pt x="8389" y="10763"/>
                      </a:cubicBezTo>
                      <a:cubicBezTo>
                        <a:pt x="8429" y="10772"/>
                        <a:pt x="8469" y="10776"/>
                        <a:pt x="8509" y="10776"/>
                      </a:cubicBezTo>
                      <a:cubicBezTo>
                        <a:pt x="9777" y="10776"/>
                        <a:pt x="11028" y="6691"/>
                        <a:pt x="10851" y="5748"/>
                      </a:cubicBezTo>
                      <a:cubicBezTo>
                        <a:pt x="10639" y="4776"/>
                        <a:pt x="9575" y="4320"/>
                        <a:pt x="9575" y="4320"/>
                      </a:cubicBezTo>
                      <a:cubicBezTo>
                        <a:pt x="9544" y="3772"/>
                        <a:pt x="9332" y="3225"/>
                        <a:pt x="8967" y="2830"/>
                      </a:cubicBezTo>
                      <a:cubicBezTo>
                        <a:pt x="8498" y="2286"/>
                        <a:pt x="7080" y="2182"/>
                        <a:pt x="6063" y="2182"/>
                      </a:cubicBezTo>
                      <a:cubicBezTo>
                        <a:pt x="5432" y="2182"/>
                        <a:pt x="4955" y="2222"/>
                        <a:pt x="4955" y="2222"/>
                      </a:cubicBezTo>
                      <a:cubicBezTo>
                        <a:pt x="4863" y="1766"/>
                        <a:pt x="4651" y="1341"/>
                        <a:pt x="4377" y="976"/>
                      </a:cubicBezTo>
                      <a:cubicBezTo>
                        <a:pt x="4216" y="761"/>
                        <a:pt x="3960" y="641"/>
                        <a:pt x="3702" y="641"/>
                      </a:cubicBezTo>
                      <a:cubicBezTo>
                        <a:pt x="3522" y="641"/>
                        <a:pt x="3341" y="699"/>
                        <a:pt x="3192" y="824"/>
                      </a:cubicBezTo>
                      <a:cubicBezTo>
                        <a:pt x="3313" y="1098"/>
                        <a:pt x="3344" y="1402"/>
                        <a:pt x="3344" y="1706"/>
                      </a:cubicBezTo>
                      <a:cubicBezTo>
                        <a:pt x="3315" y="2160"/>
                        <a:pt x="3128" y="2362"/>
                        <a:pt x="2958" y="2362"/>
                      </a:cubicBezTo>
                      <a:cubicBezTo>
                        <a:pt x="2763" y="2362"/>
                        <a:pt x="2592" y="2098"/>
                        <a:pt x="2705" y="1645"/>
                      </a:cubicBezTo>
                      <a:cubicBezTo>
                        <a:pt x="2766" y="1310"/>
                        <a:pt x="2948" y="1037"/>
                        <a:pt x="3192" y="824"/>
                      </a:cubicBezTo>
                      <a:cubicBezTo>
                        <a:pt x="2998" y="316"/>
                        <a:pt x="2573" y="0"/>
                        <a:pt x="2193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1" name="Google Shape;551;p35"/>
                <p:cNvSpPr/>
                <p:nvPr/>
              </p:nvSpPr>
              <p:spPr>
                <a:xfrm>
                  <a:off x="7061359" y="2162862"/>
                  <a:ext cx="233790" cy="169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2" h="6757" extrusionOk="0">
                      <a:moveTo>
                        <a:pt x="304" y="1"/>
                      </a:moveTo>
                      <a:lnTo>
                        <a:pt x="304" y="1"/>
                      </a:lnTo>
                      <a:cubicBezTo>
                        <a:pt x="301" y="10"/>
                        <a:pt x="297" y="30"/>
                        <a:pt x="294" y="59"/>
                      </a:cubicBezTo>
                      <a:lnTo>
                        <a:pt x="294" y="59"/>
                      </a:lnTo>
                      <a:cubicBezTo>
                        <a:pt x="297" y="40"/>
                        <a:pt x="301" y="20"/>
                        <a:pt x="304" y="1"/>
                      </a:cubicBezTo>
                      <a:close/>
                      <a:moveTo>
                        <a:pt x="8448" y="56"/>
                      </a:moveTo>
                      <a:cubicBezTo>
                        <a:pt x="8357" y="56"/>
                        <a:pt x="8298" y="61"/>
                        <a:pt x="8298" y="61"/>
                      </a:cubicBezTo>
                      <a:cubicBezTo>
                        <a:pt x="8237" y="639"/>
                        <a:pt x="7720" y="1855"/>
                        <a:pt x="7234" y="2280"/>
                      </a:cubicBezTo>
                      <a:cubicBezTo>
                        <a:pt x="6890" y="2571"/>
                        <a:pt x="6415" y="2666"/>
                        <a:pt x="5947" y="2666"/>
                      </a:cubicBezTo>
                      <a:cubicBezTo>
                        <a:pt x="5338" y="2666"/>
                        <a:pt x="4743" y="2505"/>
                        <a:pt x="4468" y="2402"/>
                      </a:cubicBezTo>
                      <a:cubicBezTo>
                        <a:pt x="4011" y="2259"/>
                        <a:pt x="3152" y="1634"/>
                        <a:pt x="2143" y="1634"/>
                      </a:cubicBezTo>
                      <a:cubicBezTo>
                        <a:pt x="2078" y="1634"/>
                        <a:pt x="2012" y="1636"/>
                        <a:pt x="1945" y="1642"/>
                      </a:cubicBezTo>
                      <a:cubicBezTo>
                        <a:pt x="1638" y="1680"/>
                        <a:pt x="1330" y="1792"/>
                        <a:pt x="1046" y="1792"/>
                      </a:cubicBezTo>
                      <a:cubicBezTo>
                        <a:pt x="881" y="1792"/>
                        <a:pt x="723" y="1754"/>
                        <a:pt x="577" y="1642"/>
                      </a:cubicBezTo>
                      <a:cubicBezTo>
                        <a:pt x="248" y="1395"/>
                        <a:pt x="265" y="332"/>
                        <a:pt x="294" y="59"/>
                      </a:cubicBezTo>
                      <a:lnTo>
                        <a:pt x="294" y="59"/>
                      </a:lnTo>
                      <a:cubicBezTo>
                        <a:pt x="0" y="1922"/>
                        <a:pt x="36" y="3689"/>
                        <a:pt x="608" y="4712"/>
                      </a:cubicBezTo>
                      <a:cubicBezTo>
                        <a:pt x="1393" y="6116"/>
                        <a:pt x="2775" y="6757"/>
                        <a:pt x="4225" y="6757"/>
                      </a:cubicBezTo>
                      <a:cubicBezTo>
                        <a:pt x="5412" y="6757"/>
                        <a:pt x="6644" y="6326"/>
                        <a:pt x="7629" y="5533"/>
                      </a:cubicBezTo>
                      <a:cubicBezTo>
                        <a:pt x="8176" y="4955"/>
                        <a:pt x="8602" y="4256"/>
                        <a:pt x="8875" y="3496"/>
                      </a:cubicBezTo>
                      <a:cubicBezTo>
                        <a:pt x="9088" y="2523"/>
                        <a:pt x="9270" y="1520"/>
                        <a:pt x="9331" y="548"/>
                      </a:cubicBezTo>
                      <a:cubicBezTo>
                        <a:pt x="9331" y="109"/>
                        <a:pt x="8734" y="56"/>
                        <a:pt x="8448" y="56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2" name="Google Shape;552;p35"/>
                <p:cNvSpPr/>
                <p:nvPr/>
              </p:nvSpPr>
              <p:spPr>
                <a:xfrm>
                  <a:off x="7256305" y="2168599"/>
                  <a:ext cx="89112" cy="9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7" h="3610" extrusionOk="0">
                      <a:moveTo>
                        <a:pt x="2385" y="1"/>
                      </a:moveTo>
                      <a:cubicBezTo>
                        <a:pt x="1572" y="1"/>
                        <a:pt x="456" y="1322"/>
                        <a:pt x="456" y="1322"/>
                      </a:cubicBezTo>
                      <a:lnTo>
                        <a:pt x="0" y="2902"/>
                      </a:lnTo>
                      <a:cubicBezTo>
                        <a:pt x="143" y="3330"/>
                        <a:pt x="545" y="3609"/>
                        <a:pt x="975" y="3609"/>
                      </a:cubicBezTo>
                      <a:cubicBezTo>
                        <a:pt x="1095" y="3609"/>
                        <a:pt x="1218" y="3587"/>
                        <a:pt x="1337" y="3541"/>
                      </a:cubicBezTo>
                      <a:cubicBezTo>
                        <a:pt x="2340" y="3267"/>
                        <a:pt x="3556" y="623"/>
                        <a:pt x="2736" y="106"/>
                      </a:cubicBezTo>
                      <a:cubicBezTo>
                        <a:pt x="2629" y="33"/>
                        <a:pt x="2511" y="1"/>
                        <a:pt x="2385" y="1"/>
                      </a:cubicBezTo>
                      <a:close/>
                    </a:path>
                  </a:pathLst>
                </a:custGeom>
                <a:solidFill>
                  <a:srgbClr val="AD635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3" name="Google Shape;553;p35"/>
                <p:cNvSpPr/>
                <p:nvPr/>
              </p:nvSpPr>
              <p:spPr>
                <a:xfrm>
                  <a:off x="7269459" y="2189520"/>
                  <a:ext cx="46247" cy="54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6" h="2184" extrusionOk="0">
                      <a:moveTo>
                        <a:pt x="1846" y="0"/>
                      </a:moveTo>
                      <a:cubicBezTo>
                        <a:pt x="904" y="0"/>
                        <a:pt x="83" y="1186"/>
                        <a:pt x="22" y="2098"/>
                      </a:cubicBezTo>
                      <a:cubicBezTo>
                        <a:pt x="1" y="2141"/>
                        <a:pt x="55" y="2184"/>
                        <a:pt x="100" y="2184"/>
                      </a:cubicBezTo>
                      <a:cubicBezTo>
                        <a:pt x="118" y="2184"/>
                        <a:pt x="135" y="2176"/>
                        <a:pt x="144" y="2159"/>
                      </a:cubicBezTo>
                      <a:cubicBezTo>
                        <a:pt x="235" y="1976"/>
                        <a:pt x="387" y="1794"/>
                        <a:pt x="508" y="1642"/>
                      </a:cubicBezTo>
                      <a:cubicBezTo>
                        <a:pt x="636" y="1493"/>
                        <a:pt x="808" y="1418"/>
                        <a:pt x="994" y="1418"/>
                      </a:cubicBezTo>
                      <a:cubicBezTo>
                        <a:pt x="1074" y="1418"/>
                        <a:pt x="1156" y="1432"/>
                        <a:pt x="1238" y="1459"/>
                      </a:cubicBezTo>
                      <a:cubicBezTo>
                        <a:pt x="1238" y="1459"/>
                        <a:pt x="1268" y="1459"/>
                        <a:pt x="1238" y="1429"/>
                      </a:cubicBezTo>
                      <a:cubicBezTo>
                        <a:pt x="1130" y="1321"/>
                        <a:pt x="992" y="1267"/>
                        <a:pt x="853" y="1267"/>
                      </a:cubicBezTo>
                      <a:cubicBezTo>
                        <a:pt x="680" y="1267"/>
                        <a:pt x="505" y="1351"/>
                        <a:pt x="387" y="1520"/>
                      </a:cubicBezTo>
                      <a:cubicBezTo>
                        <a:pt x="721" y="852"/>
                        <a:pt x="1116" y="244"/>
                        <a:pt x="1846" y="31"/>
                      </a:cubicBezTo>
                      <a:lnTo>
                        <a:pt x="1846" y="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4" name="Google Shape;554;p35"/>
                <p:cNvSpPr/>
                <p:nvPr/>
              </p:nvSpPr>
              <p:spPr>
                <a:xfrm>
                  <a:off x="7155011" y="2158302"/>
                  <a:ext cx="9921" cy="27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" h="1095" extrusionOk="0">
                      <a:moveTo>
                        <a:pt x="274" y="0"/>
                      </a:moveTo>
                      <a:cubicBezTo>
                        <a:pt x="122" y="335"/>
                        <a:pt x="0" y="943"/>
                        <a:pt x="396" y="1095"/>
                      </a:cubicBezTo>
                      <a:cubicBezTo>
                        <a:pt x="92" y="882"/>
                        <a:pt x="152" y="426"/>
                        <a:pt x="274" y="31"/>
                      </a:cubicBezTo>
                      <a:cubicBezTo>
                        <a:pt x="304" y="31"/>
                        <a:pt x="274" y="0"/>
                        <a:pt x="274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5" name="Google Shape;555;p35"/>
                <p:cNvSpPr/>
                <p:nvPr/>
              </p:nvSpPr>
              <p:spPr>
                <a:xfrm>
                  <a:off x="7153258" y="2150561"/>
                  <a:ext cx="34572" cy="315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" h="1260" extrusionOk="0">
                      <a:moveTo>
                        <a:pt x="745" y="0"/>
                      </a:moveTo>
                      <a:cubicBezTo>
                        <a:pt x="262" y="0"/>
                        <a:pt x="0" y="1134"/>
                        <a:pt x="557" y="1252"/>
                      </a:cubicBezTo>
                      <a:cubicBezTo>
                        <a:pt x="584" y="1257"/>
                        <a:pt x="610" y="1260"/>
                        <a:pt x="635" y="1260"/>
                      </a:cubicBezTo>
                      <a:cubicBezTo>
                        <a:pt x="1158" y="1260"/>
                        <a:pt x="1380" y="121"/>
                        <a:pt x="800" y="5"/>
                      </a:cubicBezTo>
                      <a:cubicBezTo>
                        <a:pt x="781" y="2"/>
                        <a:pt x="763" y="0"/>
                        <a:pt x="745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6" name="Google Shape;556;p35"/>
                <p:cNvSpPr/>
                <p:nvPr/>
              </p:nvSpPr>
              <p:spPr>
                <a:xfrm>
                  <a:off x="7089520" y="2145349"/>
                  <a:ext cx="16009" cy="22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" h="914" extrusionOk="0">
                      <a:moveTo>
                        <a:pt x="639" y="1"/>
                      </a:moveTo>
                      <a:cubicBezTo>
                        <a:pt x="639" y="1"/>
                        <a:pt x="608" y="1"/>
                        <a:pt x="608" y="31"/>
                      </a:cubicBezTo>
                      <a:cubicBezTo>
                        <a:pt x="517" y="396"/>
                        <a:pt x="365" y="852"/>
                        <a:pt x="0" y="882"/>
                      </a:cubicBezTo>
                      <a:lnTo>
                        <a:pt x="0" y="912"/>
                      </a:lnTo>
                      <a:cubicBezTo>
                        <a:pt x="11" y="913"/>
                        <a:pt x="22" y="914"/>
                        <a:pt x="32" y="914"/>
                      </a:cubicBezTo>
                      <a:cubicBezTo>
                        <a:pt x="435" y="914"/>
                        <a:pt x="609" y="356"/>
                        <a:pt x="639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7" name="Google Shape;557;p35"/>
                <p:cNvSpPr/>
                <p:nvPr/>
              </p:nvSpPr>
              <p:spPr>
                <a:xfrm>
                  <a:off x="7076767" y="2132697"/>
                  <a:ext cx="33971" cy="31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6" h="1254" extrusionOk="0">
                      <a:moveTo>
                        <a:pt x="752" y="1"/>
                      </a:moveTo>
                      <a:cubicBezTo>
                        <a:pt x="228" y="1"/>
                        <a:pt x="0" y="1065"/>
                        <a:pt x="509" y="1235"/>
                      </a:cubicBezTo>
                      <a:cubicBezTo>
                        <a:pt x="547" y="1247"/>
                        <a:pt x="583" y="1253"/>
                        <a:pt x="618" y="1253"/>
                      </a:cubicBezTo>
                      <a:cubicBezTo>
                        <a:pt x="1098" y="1253"/>
                        <a:pt x="1356" y="161"/>
                        <a:pt x="874" y="19"/>
                      </a:cubicBezTo>
                      <a:cubicBezTo>
                        <a:pt x="832" y="7"/>
                        <a:pt x="791" y="1"/>
                        <a:pt x="752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8" name="Google Shape;558;p35"/>
                <p:cNvSpPr/>
                <p:nvPr/>
              </p:nvSpPr>
              <p:spPr>
                <a:xfrm>
                  <a:off x="7167188" y="2113556"/>
                  <a:ext cx="33846" cy="2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1" h="1062" extrusionOk="0">
                      <a:moveTo>
                        <a:pt x="424" y="1"/>
                      </a:moveTo>
                      <a:cubicBezTo>
                        <a:pt x="330" y="1"/>
                        <a:pt x="237" y="18"/>
                        <a:pt x="153" y="54"/>
                      </a:cubicBezTo>
                      <a:cubicBezTo>
                        <a:pt x="31" y="115"/>
                        <a:pt x="1" y="236"/>
                        <a:pt x="31" y="358"/>
                      </a:cubicBezTo>
                      <a:cubicBezTo>
                        <a:pt x="92" y="570"/>
                        <a:pt x="274" y="631"/>
                        <a:pt x="426" y="722"/>
                      </a:cubicBezTo>
                      <a:cubicBezTo>
                        <a:pt x="578" y="844"/>
                        <a:pt x="700" y="935"/>
                        <a:pt x="852" y="1026"/>
                      </a:cubicBezTo>
                      <a:cubicBezTo>
                        <a:pt x="900" y="1050"/>
                        <a:pt x="949" y="1061"/>
                        <a:pt x="997" y="1061"/>
                      </a:cubicBezTo>
                      <a:cubicBezTo>
                        <a:pt x="1189" y="1061"/>
                        <a:pt x="1350" y="881"/>
                        <a:pt x="1277" y="662"/>
                      </a:cubicBezTo>
                      <a:cubicBezTo>
                        <a:pt x="1186" y="449"/>
                        <a:pt x="1034" y="236"/>
                        <a:pt x="821" y="115"/>
                      </a:cubicBezTo>
                      <a:cubicBezTo>
                        <a:pt x="711" y="41"/>
                        <a:pt x="567" y="1"/>
                        <a:pt x="424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9" name="Google Shape;559;p35"/>
                <p:cNvSpPr/>
                <p:nvPr/>
              </p:nvSpPr>
              <p:spPr>
                <a:xfrm>
                  <a:off x="7081903" y="2096494"/>
                  <a:ext cx="38105" cy="18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1" h="735" extrusionOk="0">
                      <a:moveTo>
                        <a:pt x="918" y="1"/>
                      </a:moveTo>
                      <a:cubicBezTo>
                        <a:pt x="896" y="1"/>
                        <a:pt x="873" y="2"/>
                        <a:pt x="851" y="5"/>
                      </a:cubicBezTo>
                      <a:cubicBezTo>
                        <a:pt x="578" y="5"/>
                        <a:pt x="365" y="96"/>
                        <a:pt x="183" y="248"/>
                      </a:cubicBezTo>
                      <a:cubicBezTo>
                        <a:pt x="0" y="431"/>
                        <a:pt x="122" y="704"/>
                        <a:pt x="335" y="735"/>
                      </a:cubicBezTo>
                      <a:lnTo>
                        <a:pt x="882" y="735"/>
                      </a:lnTo>
                      <a:cubicBezTo>
                        <a:pt x="1064" y="735"/>
                        <a:pt x="1247" y="704"/>
                        <a:pt x="1399" y="613"/>
                      </a:cubicBezTo>
                      <a:cubicBezTo>
                        <a:pt x="1490" y="522"/>
                        <a:pt x="1520" y="400"/>
                        <a:pt x="1459" y="279"/>
                      </a:cubicBezTo>
                      <a:cubicBezTo>
                        <a:pt x="1323" y="115"/>
                        <a:pt x="1113" y="1"/>
                        <a:pt x="918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0" name="Google Shape;560;p35"/>
                <p:cNvSpPr/>
                <p:nvPr/>
              </p:nvSpPr>
              <p:spPr>
                <a:xfrm>
                  <a:off x="7133690" y="2245541"/>
                  <a:ext cx="20568" cy="94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" h="379" extrusionOk="0">
                      <a:moveTo>
                        <a:pt x="769" y="0"/>
                      </a:moveTo>
                      <a:cubicBezTo>
                        <a:pt x="764" y="0"/>
                        <a:pt x="760" y="4"/>
                        <a:pt x="760" y="14"/>
                      </a:cubicBezTo>
                      <a:cubicBezTo>
                        <a:pt x="669" y="105"/>
                        <a:pt x="578" y="227"/>
                        <a:pt x="426" y="227"/>
                      </a:cubicBezTo>
                      <a:cubicBezTo>
                        <a:pt x="274" y="227"/>
                        <a:pt x="122" y="196"/>
                        <a:pt x="0" y="105"/>
                      </a:cubicBezTo>
                      <a:lnTo>
                        <a:pt x="0" y="135"/>
                      </a:lnTo>
                      <a:cubicBezTo>
                        <a:pt x="92" y="287"/>
                        <a:pt x="304" y="379"/>
                        <a:pt x="487" y="379"/>
                      </a:cubicBezTo>
                      <a:cubicBezTo>
                        <a:pt x="669" y="318"/>
                        <a:pt x="791" y="196"/>
                        <a:pt x="821" y="14"/>
                      </a:cubicBezTo>
                      <a:cubicBezTo>
                        <a:pt x="801" y="14"/>
                        <a:pt x="780" y="0"/>
                        <a:pt x="769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1" name="Google Shape;561;p35"/>
                <p:cNvSpPr/>
                <p:nvPr/>
              </p:nvSpPr>
              <p:spPr>
                <a:xfrm>
                  <a:off x="7092000" y="2100878"/>
                  <a:ext cx="55416" cy="1237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2" h="4941" extrusionOk="0">
                      <a:moveTo>
                        <a:pt x="1447" y="0"/>
                      </a:moveTo>
                      <a:cubicBezTo>
                        <a:pt x="1439" y="0"/>
                        <a:pt x="1430" y="4"/>
                        <a:pt x="1421" y="13"/>
                      </a:cubicBezTo>
                      <a:cubicBezTo>
                        <a:pt x="813" y="1259"/>
                        <a:pt x="357" y="2535"/>
                        <a:pt x="23" y="3873"/>
                      </a:cubicBezTo>
                      <a:cubicBezTo>
                        <a:pt x="1" y="3929"/>
                        <a:pt x="69" y="3948"/>
                        <a:pt x="170" y="3948"/>
                      </a:cubicBezTo>
                      <a:cubicBezTo>
                        <a:pt x="344" y="3948"/>
                        <a:pt x="615" y="3892"/>
                        <a:pt x="692" y="3873"/>
                      </a:cubicBezTo>
                      <a:lnTo>
                        <a:pt x="692" y="3873"/>
                      </a:lnTo>
                      <a:lnTo>
                        <a:pt x="479" y="4694"/>
                      </a:lnTo>
                      <a:cubicBezTo>
                        <a:pt x="479" y="4724"/>
                        <a:pt x="509" y="4785"/>
                        <a:pt x="540" y="4785"/>
                      </a:cubicBezTo>
                      <a:cubicBezTo>
                        <a:pt x="600" y="4815"/>
                        <a:pt x="661" y="4846"/>
                        <a:pt x="692" y="4846"/>
                      </a:cubicBezTo>
                      <a:cubicBezTo>
                        <a:pt x="844" y="4906"/>
                        <a:pt x="1026" y="4937"/>
                        <a:pt x="1178" y="4937"/>
                      </a:cubicBezTo>
                      <a:cubicBezTo>
                        <a:pt x="1209" y="4939"/>
                        <a:pt x="1240" y="4941"/>
                        <a:pt x="1271" y="4941"/>
                      </a:cubicBezTo>
                      <a:cubicBezTo>
                        <a:pt x="1604" y="4941"/>
                        <a:pt x="1931" y="4794"/>
                        <a:pt x="2181" y="4572"/>
                      </a:cubicBezTo>
                      <a:cubicBezTo>
                        <a:pt x="2211" y="4542"/>
                        <a:pt x="2211" y="4511"/>
                        <a:pt x="2181" y="4511"/>
                      </a:cubicBezTo>
                      <a:cubicBezTo>
                        <a:pt x="1909" y="4656"/>
                        <a:pt x="1615" y="4726"/>
                        <a:pt x="1319" y="4726"/>
                      </a:cubicBezTo>
                      <a:cubicBezTo>
                        <a:pt x="1119" y="4726"/>
                        <a:pt x="918" y="4694"/>
                        <a:pt x="722" y="4633"/>
                      </a:cubicBezTo>
                      <a:cubicBezTo>
                        <a:pt x="722" y="4633"/>
                        <a:pt x="1026" y="3630"/>
                        <a:pt x="1026" y="3630"/>
                      </a:cubicBezTo>
                      <a:cubicBezTo>
                        <a:pt x="955" y="3621"/>
                        <a:pt x="886" y="3617"/>
                        <a:pt x="819" y="3617"/>
                      </a:cubicBezTo>
                      <a:cubicBezTo>
                        <a:pt x="658" y="3617"/>
                        <a:pt x="508" y="3639"/>
                        <a:pt x="357" y="3660"/>
                      </a:cubicBezTo>
                      <a:cubicBezTo>
                        <a:pt x="661" y="2444"/>
                        <a:pt x="1178" y="1289"/>
                        <a:pt x="1482" y="43"/>
                      </a:cubicBezTo>
                      <a:cubicBezTo>
                        <a:pt x="1482" y="22"/>
                        <a:pt x="1467" y="0"/>
                        <a:pt x="1447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2" name="Google Shape;562;p35"/>
                <p:cNvSpPr/>
                <p:nvPr/>
              </p:nvSpPr>
              <p:spPr>
                <a:xfrm>
                  <a:off x="7115401" y="2214649"/>
                  <a:ext cx="32769" cy="228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8" h="913" extrusionOk="0">
                      <a:moveTo>
                        <a:pt x="1247" y="1"/>
                      </a:moveTo>
                      <a:cubicBezTo>
                        <a:pt x="951" y="137"/>
                        <a:pt x="637" y="206"/>
                        <a:pt x="320" y="206"/>
                      </a:cubicBezTo>
                      <a:cubicBezTo>
                        <a:pt x="214" y="206"/>
                        <a:pt x="107" y="198"/>
                        <a:pt x="1" y="183"/>
                      </a:cubicBezTo>
                      <a:lnTo>
                        <a:pt x="1" y="183"/>
                      </a:lnTo>
                      <a:cubicBezTo>
                        <a:pt x="92" y="426"/>
                        <a:pt x="274" y="639"/>
                        <a:pt x="518" y="791"/>
                      </a:cubicBezTo>
                      <a:cubicBezTo>
                        <a:pt x="639" y="882"/>
                        <a:pt x="761" y="912"/>
                        <a:pt x="913" y="912"/>
                      </a:cubicBezTo>
                      <a:cubicBezTo>
                        <a:pt x="1247" y="912"/>
                        <a:pt x="1308" y="639"/>
                        <a:pt x="1308" y="365"/>
                      </a:cubicBezTo>
                      <a:cubicBezTo>
                        <a:pt x="1277" y="244"/>
                        <a:pt x="1277" y="122"/>
                        <a:pt x="1247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3" name="Google Shape;563;p35"/>
                <p:cNvSpPr/>
                <p:nvPr/>
              </p:nvSpPr>
              <p:spPr>
                <a:xfrm>
                  <a:off x="7128354" y="2223693"/>
                  <a:ext cx="19817" cy="13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" h="552" extrusionOk="0">
                      <a:moveTo>
                        <a:pt x="707" y="0"/>
                      </a:moveTo>
                      <a:cubicBezTo>
                        <a:pt x="402" y="0"/>
                        <a:pt x="112" y="151"/>
                        <a:pt x="1" y="430"/>
                      </a:cubicBezTo>
                      <a:cubicBezTo>
                        <a:pt x="122" y="521"/>
                        <a:pt x="244" y="551"/>
                        <a:pt x="396" y="551"/>
                      </a:cubicBezTo>
                      <a:cubicBezTo>
                        <a:pt x="730" y="551"/>
                        <a:pt x="791" y="278"/>
                        <a:pt x="791" y="4"/>
                      </a:cubicBezTo>
                      <a:cubicBezTo>
                        <a:pt x="763" y="2"/>
                        <a:pt x="735" y="0"/>
                        <a:pt x="707" y="0"/>
                      </a:cubicBezTo>
                      <a:close/>
                    </a:path>
                  </a:pathLst>
                </a:custGeom>
                <a:solidFill>
                  <a:srgbClr val="FF9CB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4" name="Google Shape;564;p35"/>
                <p:cNvSpPr/>
                <p:nvPr/>
              </p:nvSpPr>
              <p:spPr>
                <a:xfrm>
                  <a:off x="6683618" y="2428911"/>
                  <a:ext cx="734164" cy="4467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5" h="17832" extrusionOk="0">
                      <a:moveTo>
                        <a:pt x="27729" y="1"/>
                      </a:moveTo>
                      <a:cubicBezTo>
                        <a:pt x="27151" y="1"/>
                        <a:pt x="26307" y="399"/>
                        <a:pt x="25107" y="1418"/>
                      </a:cubicBezTo>
                      <a:cubicBezTo>
                        <a:pt x="22858" y="3364"/>
                        <a:pt x="18268" y="7102"/>
                        <a:pt x="17600" y="7376"/>
                      </a:cubicBezTo>
                      <a:cubicBezTo>
                        <a:pt x="17581" y="7383"/>
                        <a:pt x="17556" y="7387"/>
                        <a:pt x="17527" y="7387"/>
                      </a:cubicBezTo>
                      <a:cubicBezTo>
                        <a:pt x="16388" y="7387"/>
                        <a:pt x="7542" y="1901"/>
                        <a:pt x="6024" y="1901"/>
                      </a:cubicBezTo>
                      <a:cubicBezTo>
                        <a:pt x="6000" y="1901"/>
                        <a:pt x="5978" y="1902"/>
                        <a:pt x="5958" y="1905"/>
                      </a:cubicBezTo>
                      <a:cubicBezTo>
                        <a:pt x="4651" y="2087"/>
                        <a:pt x="0" y="9382"/>
                        <a:pt x="943" y="10203"/>
                      </a:cubicBezTo>
                      <a:cubicBezTo>
                        <a:pt x="3770" y="12725"/>
                        <a:pt x="13952" y="17832"/>
                        <a:pt x="18147" y="17832"/>
                      </a:cubicBezTo>
                      <a:cubicBezTo>
                        <a:pt x="20062" y="17802"/>
                        <a:pt x="25411" y="10689"/>
                        <a:pt x="28299" y="4336"/>
                      </a:cubicBezTo>
                      <a:cubicBezTo>
                        <a:pt x="28899" y="2958"/>
                        <a:pt x="29304" y="1"/>
                        <a:pt x="27729" y="1"/>
                      </a:cubicBezTo>
                      <a:close/>
                    </a:path>
                  </a:pathLst>
                </a:custGeom>
                <a:solidFill>
                  <a:srgbClr val="AD635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5" name="Google Shape;565;p35"/>
                <p:cNvSpPr/>
                <p:nvPr/>
              </p:nvSpPr>
              <p:spPr>
                <a:xfrm>
                  <a:off x="6506185" y="2254886"/>
                  <a:ext cx="409709" cy="463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54" h="18517" extrusionOk="0">
                      <a:moveTo>
                        <a:pt x="1678" y="1"/>
                      </a:moveTo>
                      <a:cubicBezTo>
                        <a:pt x="1526" y="1"/>
                        <a:pt x="1372" y="50"/>
                        <a:pt x="1216" y="157"/>
                      </a:cubicBezTo>
                      <a:cubicBezTo>
                        <a:pt x="61" y="948"/>
                        <a:pt x="1003" y="3015"/>
                        <a:pt x="1003" y="3015"/>
                      </a:cubicBezTo>
                      <a:cubicBezTo>
                        <a:pt x="1003" y="3015"/>
                        <a:pt x="304" y="3866"/>
                        <a:pt x="578" y="5750"/>
                      </a:cubicBezTo>
                      <a:cubicBezTo>
                        <a:pt x="578" y="5750"/>
                        <a:pt x="0" y="6662"/>
                        <a:pt x="821" y="8425"/>
                      </a:cubicBezTo>
                      <a:cubicBezTo>
                        <a:pt x="730" y="8881"/>
                        <a:pt x="791" y="9398"/>
                        <a:pt x="1003" y="9823"/>
                      </a:cubicBezTo>
                      <a:cubicBezTo>
                        <a:pt x="2797" y="13775"/>
                        <a:pt x="6839" y="16328"/>
                        <a:pt x="10000" y="18516"/>
                      </a:cubicBezTo>
                      <a:lnTo>
                        <a:pt x="16353" y="10766"/>
                      </a:lnTo>
                      <a:cubicBezTo>
                        <a:pt x="15168" y="9975"/>
                        <a:pt x="8997" y="6723"/>
                        <a:pt x="5228" y="3683"/>
                      </a:cubicBezTo>
                      <a:cubicBezTo>
                        <a:pt x="3788" y="2510"/>
                        <a:pt x="2769" y="1"/>
                        <a:pt x="1678" y="1"/>
                      </a:cubicBezTo>
                      <a:close/>
                    </a:path>
                  </a:pathLst>
                </a:custGeom>
                <a:solidFill>
                  <a:srgbClr val="AD635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6" name="Google Shape;566;p35"/>
                <p:cNvSpPr/>
                <p:nvPr/>
              </p:nvSpPr>
              <p:spPr>
                <a:xfrm>
                  <a:off x="6531314" y="2330098"/>
                  <a:ext cx="149614" cy="167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2" h="6682" extrusionOk="0">
                      <a:moveTo>
                        <a:pt x="35" y="0"/>
                      </a:moveTo>
                      <a:cubicBezTo>
                        <a:pt x="16" y="0"/>
                        <a:pt x="0" y="22"/>
                        <a:pt x="0" y="43"/>
                      </a:cubicBezTo>
                      <a:cubicBezTo>
                        <a:pt x="1307" y="2748"/>
                        <a:pt x="3344" y="5028"/>
                        <a:pt x="5897" y="6669"/>
                      </a:cubicBezTo>
                      <a:cubicBezTo>
                        <a:pt x="5913" y="6677"/>
                        <a:pt x="5927" y="6681"/>
                        <a:pt x="5938" y="6681"/>
                      </a:cubicBezTo>
                      <a:cubicBezTo>
                        <a:pt x="5968" y="6681"/>
                        <a:pt x="5972" y="6653"/>
                        <a:pt x="5927" y="6609"/>
                      </a:cubicBezTo>
                      <a:cubicBezTo>
                        <a:pt x="4833" y="5757"/>
                        <a:pt x="3769" y="4785"/>
                        <a:pt x="2797" y="3782"/>
                      </a:cubicBezTo>
                      <a:cubicBezTo>
                        <a:pt x="1794" y="2596"/>
                        <a:pt x="882" y="1350"/>
                        <a:pt x="61" y="13"/>
                      </a:cubicBezTo>
                      <a:cubicBezTo>
                        <a:pt x="52" y="4"/>
                        <a:pt x="43" y="0"/>
                        <a:pt x="35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7" name="Google Shape;567;p35"/>
                <p:cNvSpPr/>
                <p:nvPr/>
              </p:nvSpPr>
              <p:spPr>
                <a:xfrm>
                  <a:off x="6520641" y="2398170"/>
                  <a:ext cx="122807" cy="163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2" h="6509" extrusionOk="0">
                      <a:moveTo>
                        <a:pt x="1" y="1"/>
                      </a:moveTo>
                      <a:cubicBezTo>
                        <a:pt x="973" y="2554"/>
                        <a:pt x="2645" y="4803"/>
                        <a:pt x="4803" y="6475"/>
                      </a:cubicBezTo>
                      <a:cubicBezTo>
                        <a:pt x="4827" y="6498"/>
                        <a:pt x="4850" y="6508"/>
                        <a:pt x="4866" y="6508"/>
                      </a:cubicBezTo>
                      <a:cubicBezTo>
                        <a:pt x="4893" y="6508"/>
                        <a:pt x="4902" y="6482"/>
                        <a:pt x="4864" y="6445"/>
                      </a:cubicBezTo>
                      <a:cubicBezTo>
                        <a:pt x="3831" y="5472"/>
                        <a:pt x="2068" y="3800"/>
                        <a:pt x="31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8" name="Google Shape;568;p35"/>
                <p:cNvSpPr/>
                <p:nvPr/>
              </p:nvSpPr>
              <p:spPr>
                <a:xfrm>
                  <a:off x="6526729" y="2465966"/>
                  <a:ext cx="95525" cy="129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3" h="5163" extrusionOk="0">
                      <a:moveTo>
                        <a:pt x="1" y="0"/>
                      </a:moveTo>
                      <a:cubicBezTo>
                        <a:pt x="1186" y="2553"/>
                        <a:pt x="1885" y="3374"/>
                        <a:pt x="3709" y="5137"/>
                      </a:cubicBezTo>
                      <a:cubicBezTo>
                        <a:pt x="3736" y="5155"/>
                        <a:pt x="3757" y="5162"/>
                        <a:pt x="3773" y="5162"/>
                      </a:cubicBezTo>
                      <a:cubicBezTo>
                        <a:pt x="3810" y="5162"/>
                        <a:pt x="3813" y="5119"/>
                        <a:pt x="3770" y="5076"/>
                      </a:cubicBezTo>
                      <a:cubicBezTo>
                        <a:pt x="2129" y="3404"/>
                        <a:pt x="1278" y="2128"/>
                        <a:pt x="31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9" name="Google Shape;569;p35"/>
                <p:cNvSpPr/>
                <p:nvPr/>
              </p:nvSpPr>
              <p:spPr>
                <a:xfrm>
                  <a:off x="6653152" y="2261450"/>
                  <a:ext cx="262751" cy="26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88" h="10474" extrusionOk="0">
                      <a:moveTo>
                        <a:pt x="1771" y="0"/>
                      </a:moveTo>
                      <a:cubicBezTo>
                        <a:pt x="1573" y="0"/>
                        <a:pt x="1405" y="53"/>
                        <a:pt x="1277" y="169"/>
                      </a:cubicBezTo>
                      <a:cubicBezTo>
                        <a:pt x="1" y="1294"/>
                        <a:pt x="3527" y="4637"/>
                        <a:pt x="4195" y="5640"/>
                      </a:cubicBezTo>
                      <a:cubicBezTo>
                        <a:pt x="4774" y="6471"/>
                        <a:pt x="4790" y="6843"/>
                        <a:pt x="4417" y="6843"/>
                      </a:cubicBezTo>
                      <a:cubicBezTo>
                        <a:pt x="4339" y="6843"/>
                        <a:pt x="4244" y="6827"/>
                        <a:pt x="4134" y="6795"/>
                      </a:cubicBezTo>
                      <a:lnTo>
                        <a:pt x="4134" y="6795"/>
                      </a:lnTo>
                      <a:cubicBezTo>
                        <a:pt x="6384" y="8224"/>
                        <a:pt x="9332" y="9744"/>
                        <a:pt x="10487" y="10473"/>
                      </a:cubicBezTo>
                      <a:cubicBezTo>
                        <a:pt x="10487" y="10473"/>
                        <a:pt x="9454" y="7312"/>
                        <a:pt x="8451" y="5579"/>
                      </a:cubicBezTo>
                      <a:cubicBezTo>
                        <a:pt x="7551" y="4025"/>
                        <a:pt x="3495" y="0"/>
                        <a:pt x="1771" y="0"/>
                      </a:cubicBezTo>
                      <a:close/>
                    </a:path>
                  </a:pathLst>
                </a:custGeom>
                <a:solidFill>
                  <a:srgbClr val="AD635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0" name="Google Shape;570;p35"/>
                <p:cNvSpPr/>
                <p:nvPr/>
              </p:nvSpPr>
              <p:spPr>
                <a:xfrm>
                  <a:off x="6819938" y="2426982"/>
                  <a:ext cx="596650" cy="458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16" h="18301" extrusionOk="0">
                      <a:moveTo>
                        <a:pt x="22417" y="0"/>
                      </a:moveTo>
                      <a:cubicBezTo>
                        <a:pt x="21840" y="0"/>
                        <a:pt x="21015" y="348"/>
                        <a:pt x="19879" y="1191"/>
                      </a:cubicBezTo>
                      <a:cubicBezTo>
                        <a:pt x="15958" y="4049"/>
                        <a:pt x="12493" y="7210"/>
                        <a:pt x="12128" y="7240"/>
                      </a:cubicBezTo>
                      <a:cubicBezTo>
                        <a:pt x="12127" y="7240"/>
                        <a:pt x="12125" y="7240"/>
                        <a:pt x="12123" y="7240"/>
                      </a:cubicBezTo>
                      <a:cubicBezTo>
                        <a:pt x="11733" y="7240"/>
                        <a:pt x="4742" y="3775"/>
                        <a:pt x="4742" y="3775"/>
                      </a:cubicBezTo>
                      <a:lnTo>
                        <a:pt x="0" y="13350"/>
                      </a:lnTo>
                      <a:cubicBezTo>
                        <a:pt x="0" y="13350"/>
                        <a:pt x="8286" y="18301"/>
                        <a:pt x="12237" y="18301"/>
                      </a:cubicBezTo>
                      <a:cubicBezTo>
                        <a:pt x="12620" y="18301"/>
                        <a:pt x="12963" y="18254"/>
                        <a:pt x="13253" y="18152"/>
                      </a:cubicBezTo>
                      <a:cubicBezTo>
                        <a:pt x="16505" y="16967"/>
                        <a:pt x="22220" y="6906"/>
                        <a:pt x="23131" y="4049"/>
                      </a:cubicBezTo>
                      <a:cubicBezTo>
                        <a:pt x="23756" y="2047"/>
                        <a:pt x="23816" y="0"/>
                        <a:pt x="22417" y="0"/>
                      </a:cubicBezTo>
                      <a:close/>
                    </a:path>
                  </a:pathLst>
                </a:custGeom>
                <a:solidFill>
                  <a:srgbClr val="FFC7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1" name="Google Shape;571;p35"/>
                <p:cNvSpPr/>
                <p:nvPr/>
              </p:nvSpPr>
              <p:spPr>
                <a:xfrm>
                  <a:off x="6778799" y="2497935"/>
                  <a:ext cx="188119" cy="28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9" h="11430" extrusionOk="0">
                      <a:moveTo>
                        <a:pt x="5259" y="1"/>
                      </a:moveTo>
                      <a:lnTo>
                        <a:pt x="1" y="10214"/>
                      </a:lnTo>
                      <a:lnTo>
                        <a:pt x="2493" y="11429"/>
                      </a:lnTo>
                      <a:lnTo>
                        <a:pt x="7509" y="1065"/>
                      </a:lnTo>
                      <a:lnTo>
                        <a:pt x="5259" y="1"/>
                      </a:lnTo>
                      <a:close/>
                    </a:path>
                  </a:pathLst>
                </a:custGeom>
                <a:solidFill>
                  <a:srgbClr val="FFC7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" name="Google Shape;572;p35"/>
                <p:cNvSpPr/>
                <p:nvPr/>
              </p:nvSpPr>
              <p:spPr>
                <a:xfrm>
                  <a:off x="6854212" y="2545613"/>
                  <a:ext cx="105872" cy="213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6" h="8506" extrusionOk="0">
                      <a:moveTo>
                        <a:pt x="4177" y="0"/>
                      </a:moveTo>
                      <a:cubicBezTo>
                        <a:pt x="4170" y="0"/>
                        <a:pt x="4164" y="4"/>
                        <a:pt x="4164" y="13"/>
                      </a:cubicBezTo>
                      <a:cubicBezTo>
                        <a:pt x="3769" y="651"/>
                        <a:pt x="3435" y="1350"/>
                        <a:pt x="3100" y="2019"/>
                      </a:cubicBezTo>
                      <a:cubicBezTo>
                        <a:pt x="2736" y="2687"/>
                        <a:pt x="2371" y="3447"/>
                        <a:pt x="2006" y="4177"/>
                      </a:cubicBezTo>
                      <a:cubicBezTo>
                        <a:pt x="1307" y="5575"/>
                        <a:pt x="638" y="7004"/>
                        <a:pt x="0" y="8463"/>
                      </a:cubicBezTo>
                      <a:cubicBezTo>
                        <a:pt x="0" y="8484"/>
                        <a:pt x="30" y="8506"/>
                        <a:pt x="48" y="8506"/>
                      </a:cubicBezTo>
                      <a:cubicBezTo>
                        <a:pt x="56" y="8506"/>
                        <a:pt x="61" y="8502"/>
                        <a:pt x="61" y="8493"/>
                      </a:cubicBezTo>
                      <a:cubicBezTo>
                        <a:pt x="821" y="7125"/>
                        <a:pt x="1550" y="5727"/>
                        <a:pt x="2249" y="4298"/>
                      </a:cubicBezTo>
                      <a:cubicBezTo>
                        <a:pt x="2584" y="3599"/>
                        <a:pt x="2918" y="2900"/>
                        <a:pt x="3252" y="2171"/>
                      </a:cubicBezTo>
                      <a:cubicBezTo>
                        <a:pt x="3587" y="1472"/>
                        <a:pt x="3952" y="773"/>
                        <a:pt x="4225" y="43"/>
                      </a:cubicBezTo>
                      <a:cubicBezTo>
                        <a:pt x="4225" y="22"/>
                        <a:pt x="4195" y="0"/>
                        <a:pt x="4177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" name="Google Shape;573;p35"/>
                <p:cNvSpPr/>
                <p:nvPr/>
              </p:nvSpPr>
              <p:spPr>
                <a:xfrm>
                  <a:off x="6962345" y="2495505"/>
                  <a:ext cx="305916" cy="1184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11" h="4729" extrusionOk="0">
                      <a:moveTo>
                        <a:pt x="12143" y="0"/>
                      </a:moveTo>
                      <a:cubicBezTo>
                        <a:pt x="12137" y="0"/>
                        <a:pt x="12133" y="2"/>
                        <a:pt x="12128" y="7"/>
                      </a:cubicBezTo>
                      <a:cubicBezTo>
                        <a:pt x="11703" y="280"/>
                        <a:pt x="6809" y="4292"/>
                        <a:pt x="6566" y="4414"/>
                      </a:cubicBezTo>
                      <a:cubicBezTo>
                        <a:pt x="6520" y="4433"/>
                        <a:pt x="6472" y="4442"/>
                        <a:pt x="6422" y="4442"/>
                      </a:cubicBezTo>
                      <a:cubicBezTo>
                        <a:pt x="6238" y="4442"/>
                        <a:pt x="6028" y="4327"/>
                        <a:pt x="5836" y="4231"/>
                      </a:cubicBezTo>
                      <a:cubicBezTo>
                        <a:pt x="4924" y="3806"/>
                        <a:pt x="4013" y="3350"/>
                        <a:pt x="3101" y="2894"/>
                      </a:cubicBezTo>
                      <a:cubicBezTo>
                        <a:pt x="2067" y="2377"/>
                        <a:pt x="1095" y="1982"/>
                        <a:pt x="61" y="1466"/>
                      </a:cubicBezTo>
                      <a:cubicBezTo>
                        <a:pt x="0" y="1466"/>
                        <a:pt x="0" y="1496"/>
                        <a:pt x="31" y="1526"/>
                      </a:cubicBezTo>
                      <a:cubicBezTo>
                        <a:pt x="973" y="2043"/>
                        <a:pt x="1794" y="2529"/>
                        <a:pt x="2736" y="3016"/>
                      </a:cubicBezTo>
                      <a:cubicBezTo>
                        <a:pt x="3709" y="3502"/>
                        <a:pt x="4651" y="3988"/>
                        <a:pt x="5623" y="4444"/>
                      </a:cubicBezTo>
                      <a:cubicBezTo>
                        <a:pt x="5857" y="4572"/>
                        <a:pt x="6106" y="4729"/>
                        <a:pt x="6369" y="4729"/>
                      </a:cubicBezTo>
                      <a:cubicBezTo>
                        <a:pt x="6483" y="4729"/>
                        <a:pt x="6599" y="4700"/>
                        <a:pt x="6718" y="4627"/>
                      </a:cubicBezTo>
                      <a:cubicBezTo>
                        <a:pt x="7143" y="4323"/>
                        <a:pt x="11733" y="523"/>
                        <a:pt x="12159" y="67"/>
                      </a:cubicBezTo>
                      <a:cubicBezTo>
                        <a:pt x="12211" y="67"/>
                        <a:pt x="12173" y="0"/>
                        <a:pt x="12143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" name="Google Shape;574;p35"/>
                <p:cNvSpPr/>
                <p:nvPr/>
              </p:nvSpPr>
              <p:spPr>
                <a:xfrm>
                  <a:off x="6775767" y="2599229"/>
                  <a:ext cx="599306" cy="290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22" h="11582" extrusionOk="0">
                      <a:moveTo>
                        <a:pt x="23861" y="0"/>
                      </a:moveTo>
                      <a:cubicBezTo>
                        <a:pt x="23223" y="1003"/>
                        <a:pt x="22584" y="2006"/>
                        <a:pt x="21916" y="3009"/>
                      </a:cubicBezTo>
                      <a:cubicBezTo>
                        <a:pt x="21247" y="3982"/>
                        <a:pt x="20548" y="5016"/>
                        <a:pt x="19818" y="5988"/>
                      </a:cubicBezTo>
                      <a:cubicBezTo>
                        <a:pt x="19119" y="6961"/>
                        <a:pt x="18451" y="7842"/>
                        <a:pt x="17691" y="8724"/>
                      </a:cubicBezTo>
                      <a:cubicBezTo>
                        <a:pt x="17295" y="9180"/>
                        <a:pt x="16900" y="9605"/>
                        <a:pt x="16475" y="10031"/>
                      </a:cubicBezTo>
                      <a:cubicBezTo>
                        <a:pt x="16080" y="10456"/>
                        <a:pt x="15593" y="10791"/>
                        <a:pt x="15077" y="11034"/>
                      </a:cubicBezTo>
                      <a:cubicBezTo>
                        <a:pt x="14639" y="11195"/>
                        <a:pt x="14167" y="11269"/>
                        <a:pt x="13699" y="11269"/>
                      </a:cubicBezTo>
                      <a:cubicBezTo>
                        <a:pt x="13550" y="11269"/>
                        <a:pt x="13400" y="11261"/>
                        <a:pt x="13253" y="11247"/>
                      </a:cubicBezTo>
                      <a:cubicBezTo>
                        <a:pt x="12949" y="11216"/>
                        <a:pt x="12645" y="11186"/>
                        <a:pt x="12371" y="11125"/>
                      </a:cubicBezTo>
                      <a:cubicBezTo>
                        <a:pt x="11733" y="10973"/>
                        <a:pt x="11125" y="10791"/>
                        <a:pt x="10548" y="10608"/>
                      </a:cubicBezTo>
                      <a:cubicBezTo>
                        <a:pt x="8815" y="10031"/>
                        <a:pt x="7174" y="9301"/>
                        <a:pt x="5593" y="8450"/>
                      </a:cubicBezTo>
                      <a:cubicBezTo>
                        <a:pt x="5137" y="8207"/>
                        <a:pt x="4712" y="7964"/>
                        <a:pt x="4256" y="7751"/>
                      </a:cubicBezTo>
                      <a:cubicBezTo>
                        <a:pt x="3800" y="7508"/>
                        <a:pt x="3283" y="7234"/>
                        <a:pt x="2797" y="7022"/>
                      </a:cubicBezTo>
                      <a:cubicBezTo>
                        <a:pt x="2736" y="7113"/>
                        <a:pt x="2675" y="7234"/>
                        <a:pt x="2614" y="7326"/>
                      </a:cubicBezTo>
                      <a:cubicBezTo>
                        <a:pt x="2432" y="7204"/>
                        <a:pt x="213" y="6171"/>
                        <a:pt x="183" y="6171"/>
                      </a:cubicBezTo>
                      <a:cubicBezTo>
                        <a:pt x="274" y="5958"/>
                        <a:pt x="365" y="5775"/>
                        <a:pt x="426" y="5593"/>
                      </a:cubicBezTo>
                      <a:cubicBezTo>
                        <a:pt x="426" y="5557"/>
                        <a:pt x="426" y="5543"/>
                        <a:pt x="420" y="5543"/>
                      </a:cubicBezTo>
                      <a:cubicBezTo>
                        <a:pt x="415" y="5543"/>
                        <a:pt x="408" y="5550"/>
                        <a:pt x="395" y="5563"/>
                      </a:cubicBezTo>
                      <a:cubicBezTo>
                        <a:pt x="244" y="5775"/>
                        <a:pt x="122" y="6019"/>
                        <a:pt x="0" y="6262"/>
                      </a:cubicBezTo>
                      <a:cubicBezTo>
                        <a:pt x="0" y="6262"/>
                        <a:pt x="2552" y="7478"/>
                        <a:pt x="2613" y="7478"/>
                      </a:cubicBezTo>
                      <a:cubicBezTo>
                        <a:pt x="2614" y="7478"/>
                        <a:pt x="2614" y="7478"/>
                        <a:pt x="2614" y="7478"/>
                      </a:cubicBezTo>
                      <a:cubicBezTo>
                        <a:pt x="2645" y="7478"/>
                        <a:pt x="2827" y="7113"/>
                        <a:pt x="2827" y="7113"/>
                      </a:cubicBezTo>
                      <a:cubicBezTo>
                        <a:pt x="3253" y="7326"/>
                        <a:pt x="3648" y="7569"/>
                        <a:pt x="4043" y="7812"/>
                      </a:cubicBezTo>
                      <a:cubicBezTo>
                        <a:pt x="4469" y="8086"/>
                        <a:pt x="4864" y="8298"/>
                        <a:pt x="5289" y="8541"/>
                      </a:cubicBezTo>
                      <a:cubicBezTo>
                        <a:pt x="6110" y="8997"/>
                        <a:pt x="6961" y="9453"/>
                        <a:pt x="7812" y="9848"/>
                      </a:cubicBezTo>
                      <a:cubicBezTo>
                        <a:pt x="9453" y="10608"/>
                        <a:pt x="11247" y="11338"/>
                        <a:pt x="13070" y="11551"/>
                      </a:cubicBezTo>
                      <a:cubicBezTo>
                        <a:pt x="13243" y="11571"/>
                        <a:pt x="13412" y="11581"/>
                        <a:pt x="13579" y="11581"/>
                      </a:cubicBezTo>
                      <a:cubicBezTo>
                        <a:pt x="13915" y="11581"/>
                        <a:pt x="14246" y="11540"/>
                        <a:pt x="14590" y="11459"/>
                      </a:cubicBezTo>
                      <a:cubicBezTo>
                        <a:pt x="15745" y="11277"/>
                        <a:pt x="16566" y="10335"/>
                        <a:pt x="17295" y="9514"/>
                      </a:cubicBezTo>
                      <a:cubicBezTo>
                        <a:pt x="18906" y="7660"/>
                        <a:pt x="20396" y="5684"/>
                        <a:pt x="21733" y="3617"/>
                      </a:cubicBezTo>
                      <a:lnTo>
                        <a:pt x="22128" y="2979"/>
                      </a:lnTo>
                      <a:cubicBezTo>
                        <a:pt x="22615" y="2402"/>
                        <a:pt x="23101" y="1885"/>
                        <a:pt x="23618" y="1368"/>
                      </a:cubicBezTo>
                      <a:cubicBezTo>
                        <a:pt x="23642" y="1368"/>
                        <a:pt x="23628" y="1329"/>
                        <a:pt x="23605" y="1329"/>
                      </a:cubicBezTo>
                      <a:cubicBezTo>
                        <a:pt x="23600" y="1329"/>
                        <a:pt x="23593" y="1332"/>
                        <a:pt x="23587" y="1338"/>
                      </a:cubicBezTo>
                      <a:cubicBezTo>
                        <a:pt x="23253" y="1672"/>
                        <a:pt x="22888" y="1976"/>
                        <a:pt x="22554" y="2341"/>
                      </a:cubicBezTo>
                      <a:cubicBezTo>
                        <a:pt x="23040" y="1581"/>
                        <a:pt x="23496" y="821"/>
                        <a:pt x="23922" y="61"/>
                      </a:cubicBezTo>
                      <a:cubicBezTo>
                        <a:pt x="23922" y="31"/>
                        <a:pt x="23891" y="0"/>
                        <a:pt x="23861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" name="Google Shape;575;p35"/>
                <p:cNvSpPr/>
                <p:nvPr/>
              </p:nvSpPr>
              <p:spPr>
                <a:xfrm>
                  <a:off x="7141307" y="2339543"/>
                  <a:ext cx="185063" cy="1921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87" h="7671" extrusionOk="0">
                      <a:moveTo>
                        <a:pt x="6231" y="0"/>
                      </a:moveTo>
                      <a:lnTo>
                        <a:pt x="2128" y="4134"/>
                      </a:lnTo>
                      <a:lnTo>
                        <a:pt x="821" y="851"/>
                      </a:lnTo>
                      <a:lnTo>
                        <a:pt x="183" y="1794"/>
                      </a:lnTo>
                      <a:lnTo>
                        <a:pt x="0" y="6779"/>
                      </a:lnTo>
                      <a:lnTo>
                        <a:pt x="1976" y="4803"/>
                      </a:lnTo>
                      <a:lnTo>
                        <a:pt x="3313" y="7660"/>
                      </a:lnTo>
                      <a:cubicBezTo>
                        <a:pt x="3314" y="7667"/>
                        <a:pt x="3317" y="7670"/>
                        <a:pt x="3321" y="7670"/>
                      </a:cubicBezTo>
                      <a:cubicBezTo>
                        <a:pt x="3523" y="7670"/>
                        <a:pt x="7386" y="1338"/>
                        <a:pt x="7386" y="1338"/>
                      </a:cubicBezTo>
                      <a:lnTo>
                        <a:pt x="6231" y="0"/>
                      </a:lnTo>
                      <a:close/>
                    </a:path>
                  </a:pathLst>
                </a:custGeom>
                <a:solidFill>
                  <a:srgbClr val="FFC7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6" name="Google Shape;576;p35"/>
                <p:cNvSpPr/>
                <p:nvPr/>
              </p:nvSpPr>
              <p:spPr>
                <a:xfrm>
                  <a:off x="7137499" y="2373467"/>
                  <a:ext cx="191151" cy="1648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0" h="6580" extrusionOk="0">
                      <a:moveTo>
                        <a:pt x="7598" y="1"/>
                      </a:moveTo>
                      <a:cubicBezTo>
                        <a:pt x="7589" y="1"/>
                        <a:pt x="7579" y="4"/>
                        <a:pt x="7569" y="14"/>
                      </a:cubicBezTo>
                      <a:cubicBezTo>
                        <a:pt x="6809" y="987"/>
                        <a:pt x="4104" y="5121"/>
                        <a:pt x="3465" y="6185"/>
                      </a:cubicBezTo>
                      <a:cubicBezTo>
                        <a:pt x="3405" y="6002"/>
                        <a:pt x="2402" y="3905"/>
                        <a:pt x="2128" y="3449"/>
                      </a:cubicBezTo>
                      <a:cubicBezTo>
                        <a:pt x="2098" y="3449"/>
                        <a:pt x="365" y="5090"/>
                        <a:pt x="274" y="5151"/>
                      </a:cubicBezTo>
                      <a:cubicBezTo>
                        <a:pt x="274" y="4422"/>
                        <a:pt x="517" y="1291"/>
                        <a:pt x="365" y="501"/>
                      </a:cubicBezTo>
                      <a:cubicBezTo>
                        <a:pt x="352" y="475"/>
                        <a:pt x="339" y="465"/>
                        <a:pt x="329" y="465"/>
                      </a:cubicBezTo>
                      <a:cubicBezTo>
                        <a:pt x="314" y="465"/>
                        <a:pt x="304" y="483"/>
                        <a:pt x="304" y="501"/>
                      </a:cubicBezTo>
                      <a:cubicBezTo>
                        <a:pt x="213" y="1321"/>
                        <a:pt x="152" y="2142"/>
                        <a:pt x="122" y="2963"/>
                      </a:cubicBezTo>
                      <a:cubicBezTo>
                        <a:pt x="31" y="3844"/>
                        <a:pt x="0" y="4756"/>
                        <a:pt x="31" y="5668"/>
                      </a:cubicBezTo>
                      <a:cubicBezTo>
                        <a:pt x="31" y="5672"/>
                        <a:pt x="32" y="5674"/>
                        <a:pt x="36" y="5674"/>
                      </a:cubicBezTo>
                      <a:cubicBezTo>
                        <a:pt x="141" y="5674"/>
                        <a:pt x="1803" y="3924"/>
                        <a:pt x="2098" y="3571"/>
                      </a:cubicBezTo>
                      <a:cubicBezTo>
                        <a:pt x="2523" y="4604"/>
                        <a:pt x="2979" y="5607"/>
                        <a:pt x="3496" y="6580"/>
                      </a:cubicBezTo>
                      <a:cubicBezTo>
                        <a:pt x="3496" y="6580"/>
                        <a:pt x="3496" y="6580"/>
                        <a:pt x="3496" y="6580"/>
                      </a:cubicBezTo>
                      <a:cubicBezTo>
                        <a:pt x="3576" y="6580"/>
                        <a:pt x="7054" y="1136"/>
                        <a:pt x="7630" y="14"/>
                      </a:cubicBezTo>
                      <a:cubicBezTo>
                        <a:pt x="7630" y="14"/>
                        <a:pt x="7616" y="1"/>
                        <a:pt x="7598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7" name="Google Shape;577;p35"/>
                <p:cNvSpPr/>
                <p:nvPr/>
              </p:nvSpPr>
              <p:spPr>
                <a:xfrm>
                  <a:off x="6615847" y="1916130"/>
                  <a:ext cx="388389" cy="282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03" h="11278" extrusionOk="0">
                      <a:moveTo>
                        <a:pt x="7630" y="0"/>
                      </a:moveTo>
                      <a:cubicBezTo>
                        <a:pt x="3405" y="0"/>
                        <a:pt x="0" y="2523"/>
                        <a:pt x="0" y="5624"/>
                      </a:cubicBezTo>
                      <a:cubicBezTo>
                        <a:pt x="0" y="8754"/>
                        <a:pt x="3405" y="11277"/>
                        <a:pt x="7630" y="11277"/>
                      </a:cubicBezTo>
                      <a:cubicBezTo>
                        <a:pt x="9484" y="11277"/>
                        <a:pt x="11338" y="10761"/>
                        <a:pt x="12888" y="9697"/>
                      </a:cubicBezTo>
                      <a:lnTo>
                        <a:pt x="15502" y="10365"/>
                      </a:lnTo>
                      <a:lnTo>
                        <a:pt x="14499" y="8086"/>
                      </a:lnTo>
                      <a:cubicBezTo>
                        <a:pt x="14985" y="7356"/>
                        <a:pt x="15259" y="6505"/>
                        <a:pt x="15259" y="5624"/>
                      </a:cubicBezTo>
                      <a:cubicBezTo>
                        <a:pt x="15259" y="2523"/>
                        <a:pt x="11824" y="0"/>
                        <a:pt x="7630" y="0"/>
                      </a:cubicBezTo>
                      <a:close/>
                    </a:path>
                  </a:pathLst>
                </a:custGeom>
                <a:solidFill>
                  <a:srgbClr val="FFC7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8" name="Google Shape;578;p35"/>
                <p:cNvSpPr/>
                <p:nvPr/>
              </p:nvSpPr>
              <p:spPr>
                <a:xfrm>
                  <a:off x="6691986" y="2037216"/>
                  <a:ext cx="46472" cy="39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5" h="1591" extrusionOk="0">
                      <a:moveTo>
                        <a:pt x="1065" y="0"/>
                      </a:moveTo>
                      <a:cubicBezTo>
                        <a:pt x="335" y="0"/>
                        <a:pt x="1" y="851"/>
                        <a:pt x="487" y="1368"/>
                      </a:cubicBezTo>
                      <a:cubicBezTo>
                        <a:pt x="650" y="1522"/>
                        <a:pt x="847" y="1591"/>
                        <a:pt x="1040" y="1591"/>
                      </a:cubicBezTo>
                      <a:cubicBezTo>
                        <a:pt x="1457" y="1591"/>
                        <a:pt x="1855" y="1269"/>
                        <a:pt x="1855" y="791"/>
                      </a:cubicBezTo>
                      <a:cubicBezTo>
                        <a:pt x="1855" y="365"/>
                        <a:pt x="1490" y="0"/>
                        <a:pt x="1065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9" name="Google Shape;579;p35"/>
                <p:cNvSpPr/>
                <p:nvPr/>
              </p:nvSpPr>
              <p:spPr>
                <a:xfrm>
                  <a:off x="6780327" y="2037216"/>
                  <a:ext cx="46472" cy="39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5" h="1591" extrusionOk="0">
                      <a:moveTo>
                        <a:pt x="1065" y="0"/>
                      </a:moveTo>
                      <a:cubicBezTo>
                        <a:pt x="365" y="0"/>
                        <a:pt x="1" y="851"/>
                        <a:pt x="487" y="1368"/>
                      </a:cubicBezTo>
                      <a:cubicBezTo>
                        <a:pt x="650" y="1522"/>
                        <a:pt x="847" y="1591"/>
                        <a:pt x="1040" y="1591"/>
                      </a:cubicBezTo>
                      <a:cubicBezTo>
                        <a:pt x="1457" y="1591"/>
                        <a:pt x="1855" y="1269"/>
                        <a:pt x="1855" y="791"/>
                      </a:cubicBezTo>
                      <a:cubicBezTo>
                        <a:pt x="1855" y="365"/>
                        <a:pt x="1490" y="0"/>
                        <a:pt x="1065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0" name="Google Shape;580;p35"/>
                <p:cNvSpPr/>
                <p:nvPr/>
              </p:nvSpPr>
              <p:spPr>
                <a:xfrm>
                  <a:off x="6868668" y="2037216"/>
                  <a:ext cx="46472" cy="39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5" h="1591" extrusionOk="0">
                      <a:moveTo>
                        <a:pt x="1064" y="0"/>
                      </a:moveTo>
                      <a:cubicBezTo>
                        <a:pt x="365" y="0"/>
                        <a:pt x="1" y="851"/>
                        <a:pt x="517" y="1368"/>
                      </a:cubicBezTo>
                      <a:cubicBezTo>
                        <a:pt x="671" y="1522"/>
                        <a:pt x="861" y="1591"/>
                        <a:pt x="1049" y="1591"/>
                      </a:cubicBezTo>
                      <a:cubicBezTo>
                        <a:pt x="1457" y="1591"/>
                        <a:pt x="1855" y="1269"/>
                        <a:pt x="1855" y="791"/>
                      </a:cubicBezTo>
                      <a:cubicBezTo>
                        <a:pt x="1855" y="365"/>
                        <a:pt x="1520" y="0"/>
                        <a:pt x="1064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1" name="Google Shape;581;p35"/>
              <p:cNvGrpSpPr/>
              <p:nvPr/>
            </p:nvGrpSpPr>
            <p:grpSpPr>
              <a:xfrm>
                <a:off x="4374713" y="1278013"/>
                <a:ext cx="1887074" cy="3307364"/>
                <a:chOff x="4396500" y="1249076"/>
                <a:chExt cx="1887074" cy="3307364"/>
              </a:xfrm>
            </p:grpSpPr>
            <p:sp>
              <p:nvSpPr>
                <p:cNvPr id="582" name="Google Shape;582;p35"/>
                <p:cNvSpPr/>
                <p:nvPr/>
              </p:nvSpPr>
              <p:spPr>
                <a:xfrm>
                  <a:off x="5375816" y="1767670"/>
                  <a:ext cx="29737" cy="335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" h="1339" extrusionOk="0">
                      <a:moveTo>
                        <a:pt x="1" y="1"/>
                      </a:moveTo>
                      <a:lnTo>
                        <a:pt x="1" y="1338"/>
                      </a:lnTo>
                      <a:lnTo>
                        <a:pt x="1186" y="1338"/>
                      </a:lnTo>
                      <a:lnTo>
                        <a:pt x="118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3" name="Google Shape;583;p35"/>
                <p:cNvSpPr/>
                <p:nvPr/>
              </p:nvSpPr>
              <p:spPr>
                <a:xfrm>
                  <a:off x="5427603" y="1767670"/>
                  <a:ext cx="29737" cy="335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" h="1339" extrusionOk="0">
                      <a:moveTo>
                        <a:pt x="1" y="1"/>
                      </a:moveTo>
                      <a:lnTo>
                        <a:pt x="1" y="1338"/>
                      </a:lnTo>
                      <a:lnTo>
                        <a:pt x="1186" y="1338"/>
                      </a:lnTo>
                      <a:lnTo>
                        <a:pt x="118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4" name="Google Shape;584;p35"/>
                <p:cNvSpPr/>
                <p:nvPr/>
              </p:nvSpPr>
              <p:spPr>
                <a:xfrm>
                  <a:off x="5375816" y="1818705"/>
                  <a:ext cx="29737" cy="34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" h="1369" extrusionOk="0">
                      <a:moveTo>
                        <a:pt x="1" y="0"/>
                      </a:moveTo>
                      <a:lnTo>
                        <a:pt x="1" y="1368"/>
                      </a:lnTo>
                      <a:lnTo>
                        <a:pt x="1186" y="1368"/>
                      </a:lnTo>
                      <a:lnTo>
                        <a:pt x="118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5" name="Google Shape;585;p35"/>
                <p:cNvSpPr/>
                <p:nvPr/>
              </p:nvSpPr>
              <p:spPr>
                <a:xfrm>
                  <a:off x="5427603" y="1818705"/>
                  <a:ext cx="29737" cy="34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" h="1369" extrusionOk="0">
                      <a:moveTo>
                        <a:pt x="1" y="0"/>
                      </a:moveTo>
                      <a:lnTo>
                        <a:pt x="1" y="1368"/>
                      </a:lnTo>
                      <a:lnTo>
                        <a:pt x="1186" y="1368"/>
                      </a:lnTo>
                      <a:lnTo>
                        <a:pt x="118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" name="Google Shape;586;p35"/>
                <p:cNvSpPr/>
                <p:nvPr/>
              </p:nvSpPr>
              <p:spPr>
                <a:xfrm>
                  <a:off x="5375816" y="1869715"/>
                  <a:ext cx="29737" cy="34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" h="1369" extrusionOk="0">
                      <a:moveTo>
                        <a:pt x="1" y="1"/>
                      </a:moveTo>
                      <a:lnTo>
                        <a:pt x="1" y="1369"/>
                      </a:lnTo>
                      <a:lnTo>
                        <a:pt x="1186" y="1369"/>
                      </a:lnTo>
                      <a:lnTo>
                        <a:pt x="118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" name="Google Shape;587;p35"/>
                <p:cNvSpPr/>
                <p:nvPr/>
              </p:nvSpPr>
              <p:spPr>
                <a:xfrm>
                  <a:off x="5427603" y="1869715"/>
                  <a:ext cx="29737" cy="34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" h="1369" extrusionOk="0">
                      <a:moveTo>
                        <a:pt x="1" y="1"/>
                      </a:moveTo>
                      <a:lnTo>
                        <a:pt x="1" y="1369"/>
                      </a:lnTo>
                      <a:lnTo>
                        <a:pt x="1186" y="1369"/>
                      </a:lnTo>
                      <a:lnTo>
                        <a:pt x="118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" name="Google Shape;588;p35"/>
                <p:cNvSpPr/>
                <p:nvPr/>
              </p:nvSpPr>
              <p:spPr>
                <a:xfrm>
                  <a:off x="5375816" y="1921502"/>
                  <a:ext cx="29737" cy="335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" h="1339" extrusionOk="0">
                      <a:moveTo>
                        <a:pt x="1" y="1"/>
                      </a:moveTo>
                      <a:lnTo>
                        <a:pt x="1" y="1338"/>
                      </a:lnTo>
                      <a:lnTo>
                        <a:pt x="1186" y="1338"/>
                      </a:lnTo>
                      <a:lnTo>
                        <a:pt x="118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" name="Google Shape;589;p35"/>
                <p:cNvSpPr/>
                <p:nvPr/>
              </p:nvSpPr>
              <p:spPr>
                <a:xfrm>
                  <a:off x="5427603" y="1921502"/>
                  <a:ext cx="29737" cy="335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" h="1339" extrusionOk="0">
                      <a:moveTo>
                        <a:pt x="1" y="1"/>
                      </a:moveTo>
                      <a:lnTo>
                        <a:pt x="1" y="1338"/>
                      </a:lnTo>
                      <a:lnTo>
                        <a:pt x="1186" y="1338"/>
                      </a:lnTo>
                      <a:lnTo>
                        <a:pt x="118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0" name="Google Shape;590;p35"/>
                <p:cNvSpPr/>
                <p:nvPr/>
              </p:nvSpPr>
              <p:spPr>
                <a:xfrm>
                  <a:off x="5375816" y="1974040"/>
                  <a:ext cx="29737" cy="335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" h="1339" extrusionOk="0">
                      <a:moveTo>
                        <a:pt x="1" y="1"/>
                      </a:moveTo>
                      <a:lnTo>
                        <a:pt x="1" y="1338"/>
                      </a:lnTo>
                      <a:lnTo>
                        <a:pt x="1186" y="1338"/>
                      </a:lnTo>
                      <a:lnTo>
                        <a:pt x="118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1" name="Google Shape;591;p35"/>
                <p:cNvSpPr/>
                <p:nvPr/>
              </p:nvSpPr>
              <p:spPr>
                <a:xfrm>
                  <a:off x="5427603" y="1974040"/>
                  <a:ext cx="29737" cy="335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" h="1339" extrusionOk="0">
                      <a:moveTo>
                        <a:pt x="1" y="1"/>
                      </a:moveTo>
                      <a:lnTo>
                        <a:pt x="1" y="1338"/>
                      </a:lnTo>
                      <a:lnTo>
                        <a:pt x="1186" y="1338"/>
                      </a:lnTo>
                      <a:lnTo>
                        <a:pt x="118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2" name="Google Shape;592;p35"/>
                <p:cNvSpPr/>
                <p:nvPr/>
              </p:nvSpPr>
              <p:spPr>
                <a:xfrm>
                  <a:off x="5375816" y="2026604"/>
                  <a:ext cx="29737" cy="33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" h="1338" extrusionOk="0">
                      <a:moveTo>
                        <a:pt x="1" y="0"/>
                      </a:moveTo>
                      <a:lnTo>
                        <a:pt x="1" y="1338"/>
                      </a:lnTo>
                      <a:lnTo>
                        <a:pt x="1186" y="1338"/>
                      </a:lnTo>
                      <a:lnTo>
                        <a:pt x="118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3" name="Google Shape;593;p35"/>
                <p:cNvSpPr/>
                <p:nvPr/>
              </p:nvSpPr>
              <p:spPr>
                <a:xfrm>
                  <a:off x="5427603" y="2026604"/>
                  <a:ext cx="29737" cy="33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" h="1338" extrusionOk="0">
                      <a:moveTo>
                        <a:pt x="1" y="0"/>
                      </a:moveTo>
                      <a:lnTo>
                        <a:pt x="1" y="1338"/>
                      </a:lnTo>
                      <a:lnTo>
                        <a:pt x="1186" y="1338"/>
                      </a:lnTo>
                      <a:lnTo>
                        <a:pt x="118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4" name="Google Shape;594;p35"/>
                <p:cNvSpPr/>
                <p:nvPr/>
              </p:nvSpPr>
              <p:spPr>
                <a:xfrm>
                  <a:off x="5479390" y="2026604"/>
                  <a:ext cx="29737" cy="33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" h="1338" extrusionOk="0">
                      <a:moveTo>
                        <a:pt x="1" y="0"/>
                      </a:moveTo>
                      <a:lnTo>
                        <a:pt x="1" y="1338"/>
                      </a:lnTo>
                      <a:lnTo>
                        <a:pt x="1186" y="1338"/>
                      </a:lnTo>
                      <a:lnTo>
                        <a:pt x="118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" name="Google Shape;595;p35"/>
                <p:cNvSpPr/>
                <p:nvPr/>
              </p:nvSpPr>
              <p:spPr>
                <a:xfrm>
                  <a:off x="5375816" y="2079142"/>
                  <a:ext cx="29737" cy="33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" h="1338" extrusionOk="0">
                      <a:moveTo>
                        <a:pt x="1" y="1"/>
                      </a:moveTo>
                      <a:lnTo>
                        <a:pt x="1" y="1338"/>
                      </a:lnTo>
                      <a:lnTo>
                        <a:pt x="1186" y="1338"/>
                      </a:lnTo>
                      <a:lnTo>
                        <a:pt x="118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6" name="Google Shape;596;p35"/>
                <p:cNvSpPr/>
                <p:nvPr/>
              </p:nvSpPr>
              <p:spPr>
                <a:xfrm>
                  <a:off x="5427603" y="2079142"/>
                  <a:ext cx="29737" cy="33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" h="1338" extrusionOk="0">
                      <a:moveTo>
                        <a:pt x="1" y="1"/>
                      </a:moveTo>
                      <a:lnTo>
                        <a:pt x="1" y="1338"/>
                      </a:lnTo>
                      <a:lnTo>
                        <a:pt x="1186" y="1338"/>
                      </a:lnTo>
                      <a:lnTo>
                        <a:pt x="118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7" name="Google Shape;597;p35"/>
                <p:cNvSpPr/>
                <p:nvPr/>
              </p:nvSpPr>
              <p:spPr>
                <a:xfrm>
                  <a:off x="5479390" y="2079142"/>
                  <a:ext cx="29737" cy="33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" h="1338" extrusionOk="0">
                      <a:moveTo>
                        <a:pt x="1" y="1"/>
                      </a:moveTo>
                      <a:lnTo>
                        <a:pt x="1" y="1338"/>
                      </a:lnTo>
                      <a:lnTo>
                        <a:pt x="1186" y="1338"/>
                      </a:lnTo>
                      <a:lnTo>
                        <a:pt x="118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" name="Google Shape;598;p35"/>
                <p:cNvSpPr/>
                <p:nvPr/>
              </p:nvSpPr>
              <p:spPr>
                <a:xfrm>
                  <a:off x="5375816" y="2131680"/>
                  <a:ext cx="29737" cy="335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" h="1339" extrusionOk="0">
                      <a:moveTo>
                        <a:pt x="1" y="1"/>
                      </a:moveTo>
                      <a:lnTo>
                        <a:pt x="1" y="1338"/>
                      </a:lnTo>
                      <a:lnTo>
                        <a:pt x="1186" y="1338"/>
                      </a:lnTo>
                      <a:lnTo>
                        <a:pt x="118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" name="Google Shape;599;p35"/>
                <p:cNvSpPr/>
                <p:nvPr/>
              </p:nvSpPr>
              <p:spPr>
                <a:xfrm>
                  <a:off x="5427603" y="2131680"/>
                  <a:ext cx="29737" cy="335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" h="1339" extrusionOk="0">
                      <a:moveTo>
                        <a:pt x="1" y="1"/>
                      </a:moveTo>
                      <a:lnTo>
                        <a:pt x="1" y="1338"/>
                      </a:lnTo>
                      <a:lnTo>
                        <a:pt x="1186" y="1338"/>
                      </a:lnTo>
                      <a:lnTo>
                        <a:pt x="118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" name="Google Shape;600;p35"/>
                <p:cNvSpPr/>
                <p:nvPr/>
              </p:nvSpPr>
              <p:spPr>
                <a:xfrm>
                  <a:off x="5479390" y="2131680"/>
                  <a:ext cx="29737" cy="335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" h="1339" extrusionOk="0">
                      <a:moveTo>
                        <a:pt x="1" y="1"/>
                      </a:moveTo>
                      <a:lnTo>
                        <a:pt x="1" y="1338"/>
                      </a:lnTo>
                      <a:lnTo>
                        <a:pt x="1186" y="1338"/>
                      </a:lnTo>
                      <a:lnTo>
                        <a:pt x="118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1" name="Google Shape;601;p35"/>
                <p:cNvSpPr/>
                <p:nvPr/>
              </p:nvSpPr>
              <p:spPr>
                <a:xfrm>
                  <a:off x="5174030" y="1707515"/>
                  <a:ext cx="53312" cy="24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8" h="974" extrusionOk="0">
                      <a:moveTo>
                        <a:pt x="0" y="1"/>
                      </a:moveTo>
                      <a:lnTo>
                        <a:pt x="0" y="973"/>
                      </a:lnTo>
                      <a:lnTo>
                        <a:pt x="2128" y="973"/>
                      </a:lnTo>
                      <a:lnTo>
                        <a:pt x="212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" name="Google Shape;602;p35"/>
                <p:cNvSpPr/>
                <p:nvPr/>
              </p:nvSpPr>
              <p:spPr>
                <a:xfrm>
                  <a:off x="5174030" y="1755494"/>
                  <a:ext cx="53312" cy="24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8" h="974" extrusionOk="0">
                      <a:moveTo>
                        <a:pt x="0" y="0"/>
                      </a:moveTo>
                      <a:lnTo>
                        <a:pt x="0" y="973"/>
                      </a:lnTo>
                      <a:lnTo>
                        <a:pt x="2128" y="973"/>
                      </a:lnTo>
                      <a:lnTo>
                        <a:pt x="212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3" name="Google Shape;603;p35"/>
                <p:cNvSpPr/>
                <p:nvPr/>
              </p:nvSpPr>
              <p:spPr>
                <a:xfrm>
                  <a:off x="5174030" y="1803472"/>
                  <a:ext cx="53312" cy="24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8" h="974" extrusionOk="0">
                      <a:moveTo>
                        <a:pt x="0" y="0"/>
                      </a:moveTo>
                      <a:lnTo>
                        <a:pt x="0" y="973"/>
                      </a:lnTo>
                      <a:lnTo>
                        <a:pt x="2128" y="973"/>
                      </a:lnTo>
                      <a:lnTo>
                        <a:pt x="212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4" name="Google Shape;604;p35"/>
                <p:cNvSpPr/>
                <p:nvPr/>
              </p:nvSpPr>
              <p:spPr>
                <a:xfrm>
                  <a:off x="5174030" y="1851451"/>
                  <a:ext cx="53312" cy="243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8" h="973" extrusionOk="0">
                      <a:moveTo>
                        <a:pt x="0" y="0"/>
                      </a:moveTo>
                      <a:lnTo>
                        <a:pt x="0" y="973"/>
                      </a:lnTo>
                      <a:lnTo>
                        <a:pt x="2128" y="973"/>
                      </a:lnTo>
                      <a:lnTo>
                        <a:pt x="212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5" name="Google Shape;605;p35"/>
                <p:cNvSpPr/>
                <p:nvPr/>
              </p:nvSpPr>
              <p:spPr>
                <a:xfrm>
                  <a:off x="5174030" y="1898652"/>
                  <a:ext cx="53312" cy="25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8" h="1004" extrusionOk="0">
                      <a:moveTo>
                        <a:pt x="0" y="1"/>
                      </a:moveTo>
                      <a:lnTo>
                        <a:pt x="0" y="1004"/>
                      </a:lnTo>
                      <a:lnTo>
                        <a:pt x="2128" y="1004"/>
                      </a:lnTo>
                      <a:lnTo>
                        <a:pt x="212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" name="Google Shape;606;p35"/>
                <p:cNvSpPr/>
                <p:nvPr/>
              </p:nvSpPr>
              <p:spPr>
                <a:xfrm>
                  <a:off x="5174030" y="1946631"/>
                  <a:ext cx="53312" cy="25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8" h="1004" extrusionOk="0">
                      <a:moveTo>
                        <a:pt x="0" y="1"/>
                      </a:moveTo>
                      <a:lnTo>
                        <a:pt x="0" y="1004"/>
                      </a:lnTo>
                      <a:lnTo>
                        <a:pt x="2128" y="1004"/>
                      </a:lnTo>
                      <a:lnTo>
                        <a:pt x="212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7" name="Google Shape;607;p35"/>
                <p:cNvSpPr/>
                <p:nvPr/>
              </p:nvSpPr>
              <p:spPr>
                <a:xfrm>
                  <a:off x="5174030" y="1994610"/>
                  <a:ext cx="53312" cy="24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8" h="974" extrusionOk="0">
                      <a:moveTo>
                        <a:pt x="0" y="1"/>
                      </a:moveTo>
                      <a:lnTo>
                        <a:pt x="0" y="973"/>
                      </a:lnTo>
                      <a:lnTo>
                        <a:pt x="2128" y="973"/>
                      </a:lnTo>
                      <a:lnTo>
                        <a:pt x="212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8" name="Google Shape;608;p35"/>
                <p:cNvSpPr/>
                <p:nvPr/>
              </p:nvSpPr>
              <p:spPr>
                <a:xfrm>
                  <a:off x="5174030" y="2042588"/>
                  <a:ext cx="53312" cy="24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8" h="974" extrusionOk="0">
                      <a:moveTo>
                        <a:pt x="0" y="1"/>
                      </a:moveTo>
                      <a:lnTo>
                        <a:pt x="0" y="973"/>
                      </a:lnTo>
                      <a:lnTo>
                        <a:pt x="2128" y="973"/>
                      </a:lnTo>
                      <a:lnTo>
                        <a:pt x="212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9" name="Google Shape;609;p35"/>
                <p:cNvSpPr/>
                <p:nvPr/>
              </p:nvSpPr>
              <p:spPr>
                <a:xfrm>
                  <a:off x="5246361" y="1707515"/>
                  <a:ext cx="53337" cy="24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9" h="974" extrusionOk="0">
                      <a:moveTo>
                        <a:pt x="1" y="1"/>
                      </a:moveTo>
                      <a:lnTo>
                        <a:pt x="1" y="973"/>
                      </a:lnTo>
                      <a:lnTo>
                        <a:pt x="2128" y="973"/>
                      </a:lnTo>
                      <a:lnTo>
                        <a:pt x="212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0" name="Google Shape;610;p35"/>
                <p:cNvSpPr/>
                <p:nvPr/>
              </p:nvSpPr>
              <p:spPr>
                <a:xfrm>
                  <a:off x="5246361" y="1755494"/>
                  <a:ext cx="53337" cy="24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9" h="974" extrusionOk="0">
                      <a:moveTo>
                        <a:pt x="1" y="0"/>
                      </a:moveTo>
                      <a:lnTo>
                        <a:pt x="1" y="973"/>
                      </a:lnTo>
                      <a:lnTo>
                        <a:pt x="2128" y="973"/>
                      </a:lnTo>
                      <a:lnTo>
                        <a:pt x="212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1" name="Google Shape;611;p35"/>
                <p:cNvSpPr/>
                <p:nvPr/>
              </p:nvSpPr>
              <p:spPr>
                <a:xfrm>
                  <a:off x="5246361" y="1803472"/>
                  <a:ext cx="53337" cy="24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9" h="974" extrusionOk="0">
                      <a:moveTo>
                        <a:pt x="1" y="0"/>
                      </a:moveTo>
                      <a:lnTo>
                        <a:pt x="1" y="973"/>
                      </a:lnTo>
                      <a:lnTo>
                        <a:pt x="2128" y="973"/>
                      </a:lnTo>
                      <a:lnTo>
                        <a:pt x="212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2" name="Google Shape;612;p35"/>
                <p:cNvSpPr/>
                <p:nvPr/>
              </p:nvSpPr>
              <p:spPr>
                <a:xfrm>
                  <a:off x="5246361" y="1851451"/>
                  <a:ext cx="53337" cy="243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9" h="973" extrusionOk="0">
                      <a:moveTo>
                        <a:pt x="1" y="0"/>
                      </a:moveTo>
                      <a:lnTo>
                        <a:pt x="1" y="973"/>
                      </a:lnTo>
                      <a:lnTo>
                        <a:pt x="2128" y="973"/>
                      </a:lnTo>
                      <a:lnTo>
                        <a:pt x="212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3" name="Google Shape;613;p35"/>
                <p:cNvSpPr/>
                <p:nvPr/>
              </p:nvSpPr>
              <p:spPr>
                <a:xfrm>
                  <a:off x="5246361" y="1898652"/>
                  <a:ext cx="53337" cy="25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9" h="1004" extrusionOk="0">
                      <a:moveTo>
                        <a:pt x="1" y="1"/>
                      </a:moveTo>
                      <a:lnTo>
                        <a:pt x="1" y="1004"/>
                      </a:lnTo>
                      <a:lnTo>
                        <a:pt x="2128" y="1004"/>
                      </a:lnTo>
                      <a:lnTo>
                        <a:pt x="212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4" name="Google Shape;614;p35"/>
                <p:cNvSpPr/>
                <p:nvPr/>
              </p:nvSpPr>
              <p:spPr>
                <a:xfrm>
                  <a:off x="5246361" y="1946631"/>
                  <a:ext cx="53337" cy="25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9" h="1004" extrusionOk="0">
                      <a:moveTo>
                        <a:pt x="1" y="1"/>
                      </a:moveTo>
                      <a:lnTo>
                        <a:pt x="1" y="1004"/>
                      </a:lnTo>
                      <a:lnTo>
                        <a:pt x="2128" y="1004"/>
                      </a:lnTo>
                      <a:lnTo>
                        <a:pt x="212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5" name="Google Shape;615;p35"/>
                <p:cNvSpPr/>
                <p:nvPr/>
              </p:nvSpPr>
              <p:spPr>
                <a:xfrm>
                  <a:off x="5246361" y="1994610"/>
                  <a:ext cx="53337" cy="24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9" h="974" extrusionOk="0">
                      <a:moveTo>
                        <a:pt x="1" y="1"/>
                      </a:moveTo>
                      <a:lnTo>
                        <a:pt x="1" y="973"/>
                      </a:lnTo>
                      <a:lnTo>
                        <a:pt x="2128" y="973"/>
                      </a:lnTo>
                      <a:lnTo>
                        <a:pt x="212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6" name="Google Shape;616;p35"/>
                <p:cNvSpPr/>
                <p:nvPr/>
              </p:nvSpPr>
              <p:spPr>
                <a:xfrm>
                  <a:off x="5246361" y="2042588"/>
                  <a:ext cx="53337" cy="24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9" h="974" extrusionOk="0">
                      <a:moveTo>
                        <a:pt x="1" y="1"/>
                      </a:moveTo>
                      <a:lnTo>
                        <a:pt x="1" y="973"/>
                      </a:lnTo>
                      <a:lnTo>
                        <a:pt x="2128" y="973"/>
                      </a:lnTo>
                      <a:lnTo>
                        <a:pt x="212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7" name="Google Shape;617;p35"/>
                <p:cNvSpPr/>
                <p:nvPr/>
              </p:nvSpPr>
              <p:spPr>
                <a:xfrm>
                  <a:off x="5011805" y="1701427"/>
                  <a:ext cx="54865" cy="388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0" h="1551" extrusionOk="0">
                      <a:moveTo>
                        <a:pt x="1" y="0"/>
                      </a:moveTo>
                      <a:lnTo>
                        <a:pt x="1" y="1551"/>
                      </a:lnTo>
                      <a:lnTo>
                        <a:pt x="2189" y="1551"/>
                      </a:lnTo>
                      <a:lnTo>
                        <a:pt x="218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8" name="Google Shape;618;p35"/>
                <p:cNvSpPr/>
                <p:nvPr/>
              </p:nvSpPr>
              <p:spPr>
                <a:xfrm>
                  <a:off x="5011805" y="1758550"/>
                  <a:ext cx="54865" cy="388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0" h="1551" extrusionOk="0">
                      <a:moveTo>
                        <a:pt x="1" y="0"/>
                      </a:moveTo>
                      <a:lnTo>
                        <a:pt x="1" y="1550"/>
                      </a:lnTo>
                      <a:lnTo>
                        <a:pt x="2189" y="1550"/>
                      </a:lnTo>
                      <a:lnTo>
                        <a:pt x="218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9" name="Google Shape;619;p35"/>
                <p:cNvSpPr/>
                <p:nvPr/>
              </p:nvSpPr>
              <p:spPr>
                <a:xfrm>
                  <a:off x="5011805" y="1815648"/>
                  <a:ext cx="54865" cy="388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0" h="1551" extrusionOk="0">
                      <a:moveTo>
                        <a:pt x="1" y="1"/>
                      </a:moveTo>
                      <a:lnTo>
                        <a:pt x="1" y="1551"/>
                      </a:lnTo>
                      <a:lnTo>
                        <a:pt x="2189" y="1551"/>
                      </a:lnTo>
                      <a:lnTo>
                        <a:pt x="2189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0" name="Google Shape;620;p35"/>
                <p:cNvSpPr/>
                <p:nvPr/>
              </p:nvSpPr>
              <p:spPr>
                <a:xfrm>
                  <a:off x="5011805" y="1872772"/>
                  <a:ext cx="54865" cy="388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0" h="1551" extrusionOk="0">
                      <a:moveTo>
                        <a:pt x="1" y="0"/>
                      </a:moveTo>
                      <a:lnTo>
                        <a:pt x="1" y="1551"/>
                      </a:lnTo>
                      <a:lnTo>
                        <a:pt x="2189" y="1551"/>
                      </a:lnTo>
                      <a:lnTo>
                        <a:pt x="218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1" name="Google Shape;621;p35"/>
                <p:cNvSpPr/>
                <p:nvPr/>
              </p:nvSpPr>
              <p:spPr>
                <a:xfrm>
                  <a:off x="5011805" y="1929895"/>
                  <a:ext cx="54865" cy="388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0" h="1551" extrusionOk="0">
                      <a:moveTo>
                        <a:pt x="1" y="0"/>
                      </a:moveTo>
                      <a:lnTo>
                        <a:pt x="1" y="1550"/>
                      </a:lnTo>
                      <a:lnTo>
                        <a:pt x="2189" y="1550"/>
                      </a:lnTo>
                      <a:lnTo>
                        <a:pt x="218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2" name="Google Shape;622;p35"/>
                <p:cNvSpPr/>
                <p:nvPr/>
              </p:nvSpPr>
              <p:spPr>
                <a:xfrm>
                  <a:off x="4909759" y="1986242"/>
                  <a:ext cx="55617" cy="388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0" h="1551" extrusionOk="0">
                      <a:moveTo>
                        <a:pt x="1" y="0"/>
                      </a:moveTo>
                      <a:lnTo>
                        <a:pt x="1" y="1550"/>
                      </a:lnTo>
                      <a:lnTo>
                        <a:pt x="2220" y="1550"/>
                      </a:lnTo>
                      <a:lnTo>
                        <a:pt x="222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" name="Google Shape;623;p35"/>
                <p:cNvSpPr/>
                <p:nvPr/>
              </p:nvSpPr>
              <p:spPr>
                <a:xfrm>
                  <a:off x="5011805" y="1986242"/>
                  <a:ext cx="54865" cy="388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0" h="1551" extrusionOk="0">
                      <a:moveTo>
                        <a:pt x="1" y="0"/>
                      </a:moveTo>
                      <a:lnTo>
                        <a:pt x="1" y="1550"/>
                      </a:lnTo>
                      <a:lnTo>
                        <a:pt x="2189" y="1550"/>
                      </a:lnTo>
                      <a:lnTo>
                        <a:pt x="218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" name="Google Shape;624;p35"/>
                <p:cNvSpPr/>
                <p:nvPr/>
              </p:nvSpPr>
              <p:spPr>
                <a:xfrm>
                  <a:off x="4909759" y="2042588"/>
                  <a:ext cx="55617" cy="388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0" h="1551" extrusionOk="0">
                      <a:moveTo>
                        <a:pt x="1" y="1"/>
                      </a:moveTo>
                      <a:lnTo>
                        <a:pt x="1" y="1551"/>
                      </a:lnTo>
                      <a:lnTo>
                        <a:pt x="2220" y="1551"/>
                      </a:lnTo>
                      <a:lnTo>
                        <a:pt x="222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5" name="Google Shape;625;p35"/>
                <p:cNvSpPr/>
                <p:nvPr/>
              </p:nvSpPr>
              <p:spPr>
                <a:xfrm>
                  <a:off x="5011805" y="2042588"/>
                  <a:ext cx="54865" cy="388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0" h="1551" extrusionOk="0">
                      <a:moveTo>
                        <a:pt x="1" y="1"/>
                      </a:moveTo>
                      <a:lnTo>
                        <a:pt x="1" y="1551"/>
                      </a:lnTo>
                      <a:lnTo>
                        <a:pt x="2189" y="1551"/>
                      </a:lnTo>
                      <a:lnTo>
                        <a:pt x="2189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6" name="Google Shape;626;p35"/>
                <p:cNvSpPr/>
                <p:nvPr/>
              </p:nvSpPr>
              <p:spPr>
                <a:xfrm>
                  <a:off x="4827506" y="2099711"/>
                  <a:ext cx="55617" cy="388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0" h="1551" extrusionOk="0">
                      <a:moveTo>
                        <a:pt x="1" y="0"/>
                      </a:moveTo>
                      <a:lnTo>
                        <a:pt x="1" y="1550"/>
                      </a:lnTo>
                      <a:lnTo>
                        <a:pt x="2220" y="1550"/>
                      </a:lnTo>
                      <a:lnTo>
                        <a:pt x="222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" name="Google Shape;627;p35"/>
                <p:cNvSpPr/>
                <p:nvPr/>
              </p:nvSpPr>
              <p:spPr>
                <a:xfrm>
                  <a:off x="4909759" y="2099711"/>
                  <a:ext cx="55617" cy="388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0" h="1551" extrusionOk="0">
                      <a:moveTo>
                        <a:pt x="1" y="0"/>
                      </a:moveTo>
                      <a:lnTo>
                        <a:pt x="1" y="1550"/>
                      </a:lnTo>
                      <a:lnTo>
                        <a:pt x="2220" y="1550"/>
                      </a:lnTo>
                      <a:lnTo>
                        <a:pt x="222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" name="Google Shape;628;p35"/>
                <p:cNvSpPr/>
                <p:nvPr/>
              </p:nvSpPr>
              <p:spPr>
                <a:xfrm>
                  <a:off x="5011805" y="2099711"/>
                  <a:ext cx="54865" cy="388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0" h="1551" extrusionOk="0">
                      <a:moveTo>
                        <a:pt x="1" y="0"/>
                      </a:moveTo>
                      <a:lnTo>
                        <a:pt x="1" y="1550"/>
                      </a:lnTo>
                      <a:lnTo>
                        <a:pt x="2189" y="1550"/>
                      </a:lnTo>
                      <a:lnTo>
                        <a:pt x="218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" name="Google Shape;629;p35"/>
                <p:cNvSpPr/>
                <p:nvPr/>
              </p:nvSpPr>
              <p:spPr>
                <a:xfrm>
                  <a:off x="4827506" y="2156058"/>
                  <a:ext cx="55617" cy="388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0" h="1551" extrusionOk="0">
                      <a:moveTo>
                        <a:pt x="1" y="1"/>
                      </a:moveTo>
                      <a:lnTo>
                        <a:pt x="1" y="1551"/>
                      </a:lnTo>
                      <a:lnTo>
                        <a:pt x="2220" y="1551"/>
                      </a:lnTo>
                      <a:lnTo>
                        <a:pt x="222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" name="Google Shape;630;p35"/>
                <p:cNvSpPr/>
                <p:nvPr/>
              </p:nvSpPr>
              <p:spPr>
                <a:xfrm>
                  <a:off x="4909759" y="2156058"/>
                  <a:ext cx="55617" cy="388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0" h="1551" extrusionOk="0">
                      <a:moveTo>
                        <a:pt x="1" y="1"/>
                      </a:moveTo>
                      <a:lnTo>
                        <a:pt x="1" y="1551"/>
                      </a:lnTo>
                      <a:lnTo>
                        <a:pt x="2220" y="1551"/>
                      </a:lnTo>
                      <a:lnTo>
                        <a:pt x="222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" name="Google Shape;631;p35"/>
                <p:cNvSpPr/>
                <p:nvPr/>
              </p:nvSpPr>
              <p:spPr>
                <a:xfrm>
                  <a:off x="5011805" y="2156058"/>
                  <a:ext cx="54865" cy="388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0" h="1551" extrusionOk="0">
                      <a:moveTo>
                        <a:pt x="1" y="1"/>
                      </a:moveTo>
                      <a:lnTo>
                        <a:pt x="1" y="1551"/>
                      </a:lnTo>
                      <a:lnTo>
                        <a:pt x="2189" y="1551"/>
                      </a:lnTo>
                      <a:lnTo>
                        <a:pt x="2189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" name="Google Shape;632;p35"/>
                <p:cNvSpPr/>
                <p:nvPr/>
              </p:nvSpPr>
              <p:spPr>
                <a:xfrm>
                  <a:off x="5208506" y="2136205"/>
                  <a:ext cx="55617" cy="388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0" h="1551" extrusionOk="0">
                      <a:moveTo>
                        <a:pt x="1" y="1"/>
                      </a:moveTo>
                      <a:lnTo>
                        <a:pt x="1" y="1551"/>
                      </a:lnTo>
                      <a:lnTo>
                        <a:pt x="2220" y="1551"/>
                      </a:lnTo>
                      <a:lnTo>
                        <a:pt x="222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" name="Google Shape;633;p35"/>
                <p:cNvSpPr/>
                <p:nvPr/>
              </p:nvSpPr>
              <p:spPr>
                <a:xfrm>
                  <a:off x="5290759" y="2136205"/>
                  <a:ext cx="55617" cy="388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0" h="1551" extrusionOk="0">
                      <a:moveTo>
                        <a:pt x="1" y="1"/>
                      </a:moveTo>
                      <a:lnTo>
                        <a:pt x="1" y="1551"/>
                      </a:lnTo>
                      <a:lnTo>
                        <a:pt x="2220" y="1551"/>
                      </a:lnTo>
                      <a:lnTo>
                        <a:pt x="222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4" name="Google Shape;634;p35"/>
                <p:cNvSpPr/>
                <p:nvPr/>
              </p:nvSpPr>
              <p:spPr>
                <a:xfrm>
                  <a:off x="5392805" y="2136205"/>
                  <a:ext cx="54865" cy="388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0" h="1551" extrusionOk="0">
                      <a:moveTo>
                        <a:pt x="1" y="1"/>
                      </a:moveTo>
                      <a:lnTo>
                        <a:pt x="1" y="1551"/>
                      </a:lnTo>
                      <a:lnTo>
                        <a:pt x="2189" y="1551"/>
                      </a:lnTo>
                      <a:lnTo>
                        <a:pt x="2189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" name="Google Shape;635;p35"/>
                <p:cNvSpPr/>
                <p:nvPr/>
              </p:nvSpPr>
              <p:spPr>
                <a:xfrm>
                  <a:off x="5534985" y="2002226"/>
                  <a:ext cx="29737" cy="34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" h="1369" extrusionOk="0">
                      <a:moveTo>
                        <a:pt x="1" y="1"/>
                      </a:moveTo>
                      <a:lnTo>
                        <a:pt x="1" y="1368"/>
                      </a:lnTo>
                      <a:lnTo>
                        <a:pt x="1186" y="1368"/>
                      </a:lnTo>
                      <a:lnTo>
                        <a:pt x="118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" name="Google Shape;636;p35"/>
                <p:cNvSpPr/>
                <p:nvPr/>
              </p:nvSpPr>
              <p:spPr>
                <a:xfrm>
                  <a:off x="5586772" y="2002226"/>
                  <a:ext cx="29712" cy="34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" h="1369" extrusionOk="0">
                      <a:moveTo>
                        <a:pt x="0" y="1"/>
                      </a:moveTo>
                      <a:lnTo>
                        <a:pt x="0" y="1368"/>
                      </a:lnTo>
                      <a:lnTo>
                        <a:pt x="1186" y="1368"/>
                      </a:lnTo>
                      <a:lnTo>
                        <a:pt x="118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7" name="Google Shape;637;p35"/>
                <p:cNvSpPr/>
                <p:nvPr/>
              </p:nvSpPr>
              <p:spPr>
                <a:xfrm>
                  <a:off x="5534985" y="2055541"/>
                  <a:ext cx="29737" cy="34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" h="1369" extrusionOk="0">
                      <a:moveTo>
                        <a:pt x="1" y="0"/>
                      </a:moveTo>
                      <a:lnTo>
                        <a:pt x="1" y="1368"/>
                      </a:lnTo>
                      <a:lnTo>
                        <a:pt x="1186" y="1368"/>
                      </a:lnTo>
                      <a:lnTo>
                        <a:pt x="118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8" name="Google Shape;638;p35"/>
                <p:cNvSpPr/>
                <p:nvPr/>
              </p:nvSpPr>
              <p:spPr>
                <a:xfrm>
                  <a:off x="5586772" y="2055541"/>
                  <a:ext cx="29712" cy="34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" h="1369" extrusionOk="0">
                      <a:moveTo>
                        <a:pt x="0" y="0"/>
                      </a:moveTo>
                      <a:lnTo>
                        <a:pt x="0" y="1368"/>
                      </a:lnTo>
                      <a:lnTo>
                        <a:pt x="1186" y="1368"/>
                      </a:lnTo>
                      <a:lnTo>
                        <a:pt x="118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9" name="Google Shape;639;p35"/>
                <p:cNvSpPr/>
                <p:nvPr/>
              </p:nvSpPr>
              <p:spPr>
                <a:xfrm>
                  <a:off x="5534985" y="2108856"/>
                  <a:ext cx="29737" cy="34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" h="1368" extrusionOk="0">
                      <a:moveTo>
                        <a:pt x="1" y="0"/>
                      </a:moveTo>
                      <a:lnTo>
                        <a:pt x="1" y="1368"/>
                      </a:lnTo>
                      <a:lnTo>
                        <a:pt x="1186" y="1368"/>
                      </a:lnTo>
                      <a:lnTo>
                        <a:pt x="118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0" name="Google Shape;640;p35"/>
                <p:cNvSpPr/>
                <p:nvPr/>
              </p:nvSpPr>
              <p:spPr>
                <a:xfrm>
                  <a:off x="5586772" y="2108856"/>
                  <a:ext cx="29712" cy="34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" h="1368" extrusionOk="0">
                      <a:moveTo>
                        <a:pt x="0" y="0"/>
                      </a:moveTo>
                      <a:lnTo>
                        <a:pt x="0" y="1368"/>
                      </a:lnTo>
                      <a:lnTo>
                        <a:pt x="1186" y="1368"/>
                      </a:lnTo>
                      <a:lnTo>
                        <a:pt x="118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1" name="Google Shape;641;p35"/>
                <p:cNvSpPr/>
                <p:nvPr/>
              </p:nvSpPr>
              <p:spPr>
                <a:xfrm>
                  <a:off x="5534985" y="2162146"/>
                  <a:ext cx="29737" cy="335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" h="1339" extrusionOk="0">
                      <a:moveTo>
                        <a:pt x="1" y="1"/>
                      </a:moveTo>
                      <a:lnTo>
                        <a:pt x="1" y="1338"/>
                      </a:lnTo>
                      <a:lnTo>
                        <a:pt x="1186" y="1338"/>
                      </a:lnTo>
                      <a:lnTo>
                        <a:pt x="118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2" name="Google Shape;642;p35"/>
                <p:cNvSpPr/>
                <p:nvPr/>
              </p:nvSpPr>
              <p:spPr>
                <a:xfrm>
                  <a:off x="5586772" y="2162146"/>
                  <a:ext cx="29712" cy="335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" h="1339" extrusionOk="0">
                      <a:moveTo>
                        <a:pt x="0" y="1"/>
                      </a:moveTo>
                      <a:lnTo>
                        <a:pt x="0" y="1338"/>
                      </a:lnTo>
                      <a:lnTo>
                        <a:pt x="1186" y="1338"/>
                      </a:lnTo>
                      <a:lnTo>
                        <a:pt x="118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3" name="Google Shape;643;p35"/>
                <p:cNvSpPr/>
                <p:nvPr/>
              </p:nvSpPr>
              <p:spPr>
                <a:xfrm>
                  <a:off x="5645398" y="2002226"/>
                  <a:ext cx="29737" cy="34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" h="1369" extrusionOk="0">
                      <a:moveTo>
                        <a:pt x="1" y="1"/>
                      </a:moveTo>
                      <a:lnTo>
                        <a:pt x="1" y="1368"/>
                      </a:lnTo>
                      <a:lnTo>
                        <a:pt x="1186" y="1368"/>
                      </a:lnTo>
                      <a:lnTo>
                        <a:pt x="118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4" name="Google Shape;644;p35"/>
                <p:cNvSpPr/>
                <p:nvPr/>
              </p:nvSpPr>
              <p:spPr>
                <a:xfrm>
                  <a:off x="5697185" y="2002226"/>
                  <a:ext cx="29737" cy="34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" h="1369" extrusionOk="0">
                      <a:moveTo>
                        <a:pt x="1" y="1"/>
                      </a:moveTo>
                      <a:lnTo>
                        <a:pt x="1" y="1368"/>
                      </a:lnTo>
                      <a:lnTo>
                        <a:pt x="1186" y="1368"/>
                      </a:lnTo>
                      <a:lnTo>
                        <a:pt x="118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" name="Google Shape;645;p35"/>
                <p:cNvSpPr/>
                <p:nvPr/>
              </p:nvSpPr>
              <p:spPr>
                <a:xfrm>
                  <a:off x="5645398" y="2055541"/>
                  <a:ext cx="29737" cy="34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" h="1369" extrusionOk="0">
                      <a:moveTo>
                        <a:pt x="1" y="0"/>
                      </a:moveTo>
                      <a:lnTo>
                        <a:pt x="1" y="1368"/>
                      </a:lnTo>
                      <a:lnTo>
                        <a:pt x="1186" y="1368"/>
                      </a:lnTo>
                      <a:lnTo>
                        <a:pt x="118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" name="Google Shape;646;p35"/>
                <p:cNvSpPr/>
                <p:nvPr/>
              </p:nvSpPr>
              <p:spPr>
                <a:xfrm>
                  <a:off x="5697185" y="2055541"/>
                  <a:ext cx="29737" cy="34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" h="1369" extrusionOk="0">
                      <a:moveTo>
                        <a:pt x="1" y="0"/>
                      </a:moveTo>
                      <a:lnTo>
                        <a:pt x="1" y="1368"/>
                      </a:lnTo>
                      <a:lnTo>
                        <a:pt x="1186" y="1368"/>
                      </a:lnTo>
                      <a:lnTo>
                        <a:pt x="118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" name="Google Shape;647;p35"/>
                <p:cNvSpPr/>
                <p:nvPr/>
              </p:nvSpPr>
              <p:spPr>
                <a:xfrm>
                  <a:off x="5645398" y="2108856"/>
                  <a:ext cx="29737" cy="34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" h="1368" extrusionOk="0">
                      <a:moveTo>
                        <a:pt x="1" y="0"/>
                      </a:moveTo>
                      <a:lnTo>
                        <a:pt x="1" y="1368"/>
                      </a:lnTo>
                      <a:lnTo>
                        <a:pt x="1186" y="1368"/>
                      </a:lnTo>
                      <a:lnTo>
                        <a:pt x="118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" name="Google Shape;648;p35"/>
                <p:cNvSpPr/>
                <p:nvPr/>
              </p:nvSpPr>
              <p:spPr>
                <a:xfrm>
                  <a:off x="5697185" y="2108856"/>
                  <a:ext cx="29737" cy="34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" h="1368" extrusionOk="0">
                      <a:moveTo>
                        <a:pt x="1" y="0"/>
                      </a:moveTo>
                      <a:lnTo>
                        <a:pt x="1" y="1368"/>
                      </a:lnTo>
                      <a:lnTo>
                        <a:pt x="1186" y="1368"/>
                      </a:lnTo>
                      <a:lnTo>
                        <a:pt x="118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" name="Google Shape;649;p35"/>
                <p:cNvSpPr/>
                <p:nvPr/>
              </p:nvSpPr>
              <p:spPr>
                <a:xfrm>
                  <a:off x="5645398" y="2162146"/>
                  <a:ext cx="29737" cy="335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" h="1339" extrusionOk="0">
                      <a:moveTo>
                        <a:pt x="1" y="1"/>
                      </a:moveTo>
                      <a:lnTo>
                        <a:pt x="1" y="1338"/>
                      </a:lnTo>
                      <a:lnTo>
                        <a:pt x="1186" y="1338"/>
                      </a:lnTo>
                      <a:lnTo>
                        <a:pt x="118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0" name="Google Shape;650;p35"/>
                <p:cNvSpPr/>
                <p:nvPr/>
              </p:nvSpPr>
              <p:spPr>
                <a:xfrm>
                  <a:off x="5697185" y="2162146"/>
                  <a:ext cx="29737" cy="335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" h="1339" extrusionOk="0">
                      <a:moveTo>
                        <a:pt x="1" y="1"/>
                      </a:moveTo>
                      <a:lnTo>
                        <a:pt x="1" y="1338"/>
                      </a:lnTo>
                      <a:lnTo>
                        <a:pt x="1186" y="1338"/>
                      </a:lnTo>
                      <a:lnTo>
                        <a:pt x="118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1" name="Google Shape;651;p35"/>
                <p:cNvSpPr/>
                <p:nvPr/>
              </p:nvSpPr>
              <p:spPr>
                <a:xfrm>
                  <a:off x="5064368" y="3890827"/>
                  <a:ext cx="692201" cy="588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30" h="23498" extrusionOk="0">
                      <a:moveTo>
                        <a:pt x="0" y="1"/>
                      </a:moveTo>
                      <a:lnTo>
                        <a:pt x="1155" y="17569"/>
                      </a:lnTo>
                      <a:cubicBezTo>
                        <a:pt x="1125" y="20518"/>
                        <a:pt x="1155" y="22676"/>
                        <a:pt x="1246" y="22737"/>
                      </a:cubicBezTo>
                      <a:cubicBezTo>
                        <a:pt x="1923" y="23180"/>
                        <a:pt x="16162" y="23498"/>
                        <a:pt x="23097" y="23498"/>
                      </a:cubicBezTo>
                      <a:cubicBezTo>
                        <a:pt x="25196" y="23498"/>
                        <a:pt x="26625" y="23469"/>
                        <a:pt x="26809" y="23405"/>
                      </a:cubicBezTo>
                      <a:cubicBezTo>
                        <a:pt x="27630" y="23162"/>
                        <a:pt x="26931" y="20822"/>
                        <a:pt x="26049" y="20092"/>
                      </a:cubicBezTo>
                      <a:cubicBezTo>
                        <a:pt x="24894" y="19393"/>
                        <a:pt x="23709" y="18755"/>
                        <a:pt x="22493" y="18208"/>
                      </a:cubicBezTo>
                      <a:cubicBezTo>
                        <a:pt x="19696" y="16840"/>
                        <a:pt x="16292" y="15259"/>
                        <a:pt x="16292" y="15259"/>
                      </a:cubicBezTo>
                      <a:lnTo>
                        <a:pt x="15107" y="3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DD6A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2" name="Google Shape;652;p35"/>
                <p:cNvSpPr/>
                <p:nvPr/>
              </p:nvSpPr>
              <p:spPr>
                <a:xfrm>
                  <a:off x="5092529" y="4331002"/>
                  <a:ext cx="664042" cy="1485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06" h="5929" extrusionOk="0">
                      <a:moveTo>
                        <a:pt x="31" y="0"/>
                      </a:moveTo>
                      <a:lnTo>
                        <a:pt x="31" y="0"/>
                      </a:lnTo>
                      <a:cubicBezTo>
                        <a:pt x="1" y="2949"/>
                        <a:pt x="31" y="5107"/>
                        <a:pt x="122" y="5168"/>
                      </a:cubicBezTo>
                      <a:cubicBezTo>
                        <a:pt x="799" y="5611"/>
                        <a:pt x="15038" y="5929"/>
                        <a:pt x="21973" y="5929"/>
                      </a:cubicBezTo>
                      <a:cubicBezTo>
                        <a:pt x="24072" y="5929"/>
                        <a:pt x="25501" y="5900"/>
                        <a:pt x="25685" y="5836"/>
                      </a:cubicBezTo>
                      <a:cubicBezTo>
                        <a:pt x="26506" y="5593"/>
                        <a:pt x="25807" y="3253"/>
                        <a:pt x="24925" y="2523"/>
                      </a:cubicBezTo>
                      <a:cubicBezTo>
                        <a:pt x="23770" y="1824"/>
                        <a:pt x="22585" y="1186"/>
                        <a:pt x="21369" y="639"/>
                      </a:cubicBezTo>
                      <a:lnTo>
                        <a:pt x="21369" y="639"/>
                      </a:lnTo>
                      <a:cubicBezTo>
                        <a:pt x="21916" y="1155"/>
                        <a:pt x="22311" y="1702"/>
                        <a:pt x="22129" y="2219"/>
                      </a:cubicBezTo>
                      <a:cubicBezTo>
                        <a:pt x="22033" y="2473"/>
                        <a:pt x="21270" y="2581"/>
                        <a:pt x="20068" y="2581"/>
                      </a:cubicBezTo>
                      <a:cubicBezTo>
                        <a:pt x="15521" y="2581"/>
                        <a:pt x="4695" y="1034"/>
                        <a:pt x="31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3" name="Google Shape;653;p35"/>
                <p:cNvSpPr/>
                <p:nvPr/>
              </p:nvSpPr>
              <p:spPr>
                <a:xfrm>
                  <a:off x="5329366" y="4293170"/>
                  <a:ext cx="190399" cy="78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0" h="3152" extrusionOk="0">
                      <a:moveTo>
                        <a:pt x="6656" y="1"/>
                      </a:moveTo>
                      <a:cubicBezTo>
                        <a:pt x="2384" y="1"/>
                        <a:pt x="1" y="3152"/>
                        <a:pt x="1" y="3152"/>
                      </a:cubicBezTo>
                      <a:lnTo>
                        <a:pt x="7600" y="51"/>
                      </a:lnTo>
                      <a:cubicBezTo>
                        <a:pt x="7275" y="17"/>
                        <a:pt x="6961" y="1"/>
                        <a:pt x="6656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4" name="Google Shape;654;p35"/>
                <p:cNvSpPr/>
                <p:nvPr/>
              </p:nvSpPr>
              <p:spPr>
                <a:xfrm>
                  <a:off x="4905199" y="2288569"/>
                  <a:ext cx="614538" cy="19821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30" h="79121" extrusionOk="0">
                      <a:moveTo>
                        <a:pt x="0" y="0"/>
                      </a:moveTo>
                      <a:cubicBezTo>
                        <a:pt x="0" y="0"/>
                        <a:pt x="4256" y="45411"/>
                        <a:pt x="4377" y="45989"/>
                      </a:cubicBezTo>
                      <a:cubicBezTo>
                        <a:pt x="4377" y="46050"/>
                        <a:pt x="4408" y="46901"/>
                        <a:pt x="4438" y="48269"/>
                      </a:cubicBezTo>
                      <a:cubicBezTo>
                        <a:pt x="4681" y="55746"/>
                        <a:pt x="7356" y="79120"/>
                        <a:pt x="7356" y="79120"/>
                      </a:cubicBezTo>
                      <a:lnTo>
                        <a:pt x="24530" y="79120"/>
                      </a:lnTo>
                      <a:cubicBezTo>
                        <a:pt x="24530" y="79120"/>
                        <a:pt x="22068" y="51430"/>
                        <a:pt x="21369" y="44986"/>
                      </a:cubicBezTo>
                      <a:cubicBezTo>
                        <a:pt x="20517" y="36749"/>
                        <a:pt x="15259" y="31"/>
                        <a:pt x="15259" y="3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5" name="Google Shape;655;p35"/>
                <p:cNvSpPr/>
                <p:nvPr/>
              </p:nvSpPr>
              <p:spPr>
                <a:xfrm>
                  <a:off x="4949370" y="2374053"/>
                  <a:ext cx="188871" cy="18121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9" h="72335" extrusionOk="0">
                      <a:moveTo>
                        <a:pt x="46" y="0"/>
                      </a:moveTo>
                      <a:cubicBezTo>
                        <a:pt x="23" y="0"/>
                        <a:pt x="0" y="8"/>
                        <a:pt x="0" y="23"/>
                      </a:cubicBezTo>
                      <a:cubicBezTo>
                        <a:pt x="1398" y="9415"/>
                        <a:pt x="2371" y="18868"/>
                        <a:pt x="3222" y="28321"/>
                      </a:cubicBezTo>
                      <a:cubicBezTo>
                        <a:pt x="4073" y="37744"/>
                        <a:pt x="7174" y="66893"/>
                        <a:pt x="7356" y="72243"/>
                      </a:cubicBezTo>
                      <a:cubicBezTo>
                        <a:pt x="7356" y="72304"/>
                        <a:pt x="7394" y="72334"/>
                        <a:pt x="7436" y="72334"/>
                      </a:cubicBezTo>
                      <a:cubicBezTo>
                        <a:pt x="7478" y="72334"/>
                        <a:pt x="7523" y="72304"/>
                        <a:pt x="7538" y="72243"/>
                      </a:cubicBezTo>
                      <a:cubicBezTo>
                        <a:pt x="7295" y="62699"/>
                        <a:pt x="3344" y="25251"/>
                        <a:pt x="2219" y="15859"/>
                      </a:cubicBezTo>
                      <a:cubicBezTo>
                        <a:pt x="1611" y="10570"/>
                        <a:pt x="851" y="5312"/>
                        <a:pt x="91" y="23"/>
                      </a:cubicBezTo>
                      <a:cubicBezTo>
                        <a:pt x="91" y="8"/>
                        <a:pt x="69" y="0"/>
                        <a:pt x="46" y="0"/>
                      </a:cubicBezTo>
                      <a:close/>
                    </a:path>
                  </a:pathLst>
                </a:custGeom>
                <a:solidFill>
                  <a:srgbClr val="455A6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6" name="Google Shape;656;p35"/>
                <p:cNvSpPr/>
                <p:nvPr/>
              </p:nvSpPr>
              <p:spPr>
                <a:xfrm>
                  <a:off x="5112422" y="4194357"/>
                  <a:ext cx="347178" cy="82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58" h="329" extrusionOk="0">
                      <a:moveTo>
                        <a:pt x="8887" y="1"/>
                      </a:moveTo>
                      <a:cubicBezTo>
                        <a:pt x="6141" y="1"/>
                        <a:pt x="1952" y="22"/>
                        <a:pt x="1608" y="44"/>
                      </a:cubicBezTo>
                      <a:cubicBezTo>
                        <a:pt x="1122" y="74"/>
                        <a:pt x="574" y="135"/>
                        <a:pt x="27" y="135"/>
                      </a:cubicBezTo>
                      <a:cubicBezTo>
                        <a:pt x="23" y="131"/>
                        <a:pt x="19" y="129"/>
                        <a:pt x="16" y="129"/>
                      </a:cubicBezTo>
                      <a:cubicBezTo>
                        <a:pt x="1" y="129"/>
                        <a:pt x="1" y="172"/>
                        <a:pt x="16" y="172"/>
                      </a:cubicBezTo>
                      <a:cubicBezTo>
                        <a:pt x="19" y="172"/>
                        <a:pt x="23" y="170"/>
                        <a:pt x="27" y="165"/>
                      </a:cubicBezTo>
                      <a:cubicBezTo>
                        <a:pt x="825" y="165"/>
                        <a:pt x="7115" y="328"/>
                        <a:pt x="9877" y="328"/>
                      </a:cubicBezTo>
                      <a:cubicBezTo>
                        <a:pt x="10271" y="328"/>
                        <a:pt x="10594" y="325"/>
                        <a:pt x="10818" y="317"/>
                      </a:cubicBezTo>
                      <a:cubicBezTo>
                        <a:pt x="11335" y="287"/>
                        <a:pt x="11821" y="287"/>
                        <a:pt x="12307" y="257"/>
                      </a:cubicBezTo>
                      <a:lnTo>
                        <a:pt x="13098" y="226"/>
                      </a:lnTo>
                      <a:cubicBezTo>
                        <a:pt x="13341" y="226"/>
                        <a:pt x="13584" y="226"/>
                        <a:pt x="13797" y="196"/>
                      </a:cubicBezTo>
                      <a:cubicBezTo>
                        <a:pt x="13857" y="196"/>
                        <a:pt x="13857" y="135"/>
                        <a:pt x="13797" y="135"/>
                      </a:cubicBezTo>
                      <a:cubicBezTo>
                        <a:pt x="13401" y="74"/>
                        <a:pt x="12976" y="74"/>
                        <a:pt x="12550" y="74"/>
                      </a:cubicBezTo>
                      <a:cubicBezTo>
                        <a:pt x="12094" y="44"/>
                        <a:pt x="11639" y="44"/>
                        <a:pt x="11183" y="13"/>
                      </a:cubicBezTo>
                      <a:cubicBezTo>
                        <a:pt x="10916" y="5"/>
                        <a:pt x="10025" y="1"/>
                        <a:pt x="8887" y="1"/>
                      </a:cubicBezTo>
                      <a:close/>
                    </a:path>
                  </a:pathLst>
                </a:custGeom>
                <a:solidFill>
                  <a:srgbClr val="455A6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7" name="Google Shape;657;p35"/>
                <p:cNvSpPr/>
                <p:nvPr/>
              </p:nvSpPr>
              <p:spPr>
                <a:xfrm>
                  <a:off x="4396500" y="3747668"/>
                  <a:ext cx="614362" cy="808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23" h="32282" extrusionOk="0">
                      <a:moveTo>
                        <a:pt x="6778" y="0"/>
                      </a:moveTo>
                      <a:lnTo>
                        <a:pt x="1945" y="17022"/>
                      </a:lnTo>
                      <a:cubicBezTo>
                        <a:pt x="821" y="19727"/>
                        <a:pt x="0" y="21733"/>
                        <a:pt x="61" y="21824"/>
                      </a:cubicBezTo>
                      <a:cubicBezTo>
                        <a:pt x="638" y="22706"/>
                        <a:pt x="22554" y="32220"/>
                        <a:pt x="23405" y="32280"/>
                      </a:cubicBezTo>
                      <a:cubicBezTo>
                        <a:pt x="23415" y="32281"/>
                        <a:pt x="23426" y="32282"/>
                        <a:pt x="23436" y="32282"/>
                      </a:cubicBezTo>
                      <a:cubicBezTo>
                        <a:pt x="24262" y="32282"/>
                        <a:pt x="24522" y="29897"/>
                        <a:pt x="23952" y="28906"/>
                      </a:cubicBezTo>
                      <a:cubicBezTo>
                        <a:pt x="23162" y="27812"/>
                        <a:pt x="22310" y="26779"/>
                        <a:pt x="21399" y="25776"/>
                      </a:cubicBezTo>
                      <a:cubicBezTo>
                        <a:pt x="19332" y="23466"/>
                        <a:pt x="16809" y="20700"/>
                        <a:pt x="16809" y="20700"/>
                      </a:cubicBezTo>
                      <a:lnTo>
                        <a:pt x="20760" y="5593"/>
                      </a:lnTo>
                      <a:lnTo>
                        <a:pt x="6778" y="0"/>
                      </a:lnTo>
                      <a:close/>
                    </a:path>
                  </a:pathLst>
                </a:custGeom>
                <a:solidFill>
                  <a:srgbClr val="DD6A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8" name="Google Shape;658;p35"/>
                <p:cNvSpPr/>
                <p:nvPr/>
              </p:nvSpPr>
              <p:spPr>
                <a:xfrm>
                  <a:off x="4396500" y="4174113"/>
                  <a:ext cx="614362" cy="3823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23" h="15261" extrusionOk="0">
                      <a:moveTo>
                        <a:pt x="1945" y="1"/>
                      </a:moveTo>
                      <a:cubicBezTo>
                        <a:pt x="821" y="2706"/>
                        <a:pt x="0" y="4712"/>
                        <a:pt x="61" y="4803"/>
                      </a:cubicBezTo>
                      <a:cubicBezTo>
                        <a:pt x="638" y="5685"/>
                        <a:pt x="22554" y="15199"/>
                        <a:pt x="23405" y="15259"/>
                      </a:cubicBezTo>
                      <a:cubicBezTo>
                        <a:pt x="23415" y="15260"/>
                        <a:pt x="23426" y="15261"/>
                        <a:pt x="23436" y="15261"/>
                      </a:cubicBezTo>
                      <a:cubicBezTo>
                        <a:pt x="24262" y="15261"/>
                        <a:pt x="24523" y="12876"/>
                        <a:pt x="23982" y="11885"/>
                      </a:cubicBezTo>
                      <a:cubicBezTo>
                        <a:pt x="23162" y="10791"/>
                        <a:pt x="22310" y="9758"/>
                        <a:pt x="21399" y="8785"/>
                      </a:cubicBezTo>
                      <a:lnTo>
                        <a:pt x="21399" y="8785"/>
                      </a:lnTo>
                      <a:cubicBezTo>
                        <a:pt x="21733" y="9484"/>
                        <a:pt x="21855" y="10153"/>
                        <a:pt x="21490" y="10518"/>
                      </a:cubicBezTo>
                      <a:cubicBezTo>
                        <a:pt x="21440" y="10573"/>
                        <a:pt x="21349" y="10599"/>
                        <a:pt x="21222" y="10599"/>
                      </a:cubicBezTo>
                      <a:cubicBezTo>
                        <a:pt x="19088" y="10599"/>
                        <a:pt x="6620" y="3270"/>
                        <a:pt x="1945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9" name="Google Shape;659;p35"/>
                <p:cNvSpPr/>
                <p:nvPr/>
              </p:nvSpPr>
              <p:spPr>
                <a:xfrm>
                  <a:off x="4641705" y="4271774"/>
                  <a:ext cx="205631" cy="257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8" h="1027" extrusionOk="0">
                      <a:moveTo>
                        <a:pt x="4175" y="0"/>
                      </a:moveTo>
                      <a:cubicBezTo>
                        <a:pt x="1743" y="0"/>
                        <a:pt x="0" y="1027"/>
                        <a:pt x="0" y="1027"/>
                      </a:cubicBezTo>
                      <a:lnTo>
                        <a:pt x="8207" y="1027"/>
                      </a:lnTo>
                      <a:cubicBezTo>
                        <a:pt x="6779" y="257"/>
                        <a:pt x="5391" y="0"/>
                        <a:pt x="4175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" name="Google Shape;660;p35"/>
                <p:cNvSpPr/>
                <p:nvPr/>
              </p:nvSpPr>
              <p:spPr>
                <a:xfrm>
                  <a:off x="4454375" y="2288569"/>
                  <a:ext cx="823952" cy="19760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89" h="78877" extrusionOk="0">
                      <a:moveTo>
                        <a:pt x="12614" y="0"/>
                      </a:moveTo>
                      <a:cubicBezTo>
                        <a:pt x="7477" y="9940"/>
                        <a:pt x="11338" y="14377"/>
                        <a:pt x="11338" y="16536"/>
                      </a:cubicBezTo>
                      <a:cubicBezTo>
                        <a:pt x="11338" y="27022"/>
                        <a:pt x="8632" y="40913"/>
                        <a:pt x="8116" y="42980"/>
                      </a:cubicBezTo>
                      <a:cubicBezTo>
                        <a:pt x="7082" y="47265"/>
                        <a:pt x="0" y="73831"/>
                        <a:pt x="0" y="73831"/>
                      </a:cubicBezTo>
                      <a:lnTo>
                        <a:pt x="15988" y="78877"/>
                      </a:lnTo>
                      <a:cubicBezTo>
                        <a:pt x="15988" y="78877"/>
                        <a:pt x="24134" y="48937"/>
                        <a:pt x="24803" y="41885"/>
                      </a:cubicBezTo>
                      <a:cubicBezTo>
                        <a:pt x="25441" y="34894"/>
                        <a:pt x="26748" y="20213"/>
                        <a:pt x="27052" y="9849"/>
                      </a:cubicBezTo>
                      <a:cubicBezTo>
                        <a:pt x="27052" y="9849"/>
                        <a:pt x="29271" y="8542"/>
                        <a:pt x="30031" y="7599"/>
                      </a:cubicBezTo>
                      <a:cubicBezTo>
                        <a:pt x="30761" y="6657"/>
                        <a:pt x="31429" y="3253"/>
                        <a:pt x="32888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" name="Google Shape;661;p35"/>
                <p:cNvSpPr/>
                <p:nvPr/>
              </p:nvSpPr>
              <p:spPr>
                <a:xfrm>
                  <a:off x="5456918" y="2397218"/>
                  <a:ext cx="144578" cy="97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1" h="3908" extrusionOk="0">
                      <a:moveTo>
                        <a:pt x="5727" y="0"/>
                      </a:moveTo>
                      <a:cubicBezTo>
                        <a:pt x="5721" y="0"/>
                        <a:pt x="5715" y="3"/>
                        <a:pt x="5709" y="8"/>
                      </a:cubicBezTo>
                      <a:cubicBezTo>
                        <a:pt x="4676" y="464"/>
                        <a:pt x="3703" y="1042"/>
                        <a:pt x="2822" y="1711"/>
                      </a:cubicBezTo>
                      <a:cubicBezTo>
                        <a:pt x="1849" y="2379"/>
                        <a:pt x="968" y="3139"/>
                        <a:pt x="25" y="3838"/>
                      </a:cubicBezTo>
                      <a:cubicBezTo>
                        <a:pt x="1" y="3863"/>
                        <a:pt x="16" y="3907"/>
                        <a:pt x="55" y="3907"/>
                      </a:cubicBezTo>
                      <a:cubicBezTo>
                        <a:pt x="64" y="3907"/>
                        <a:pt x="75" y="3905"/>
                        <a:pt x="86" y="3899"/>
                      </a:cubicBezTo>
                      <a:cubicBezTo>
                        <a:pt x="1059" y="3261"/>
                        <a:pt x="2062" y="2714"/>
                        <a:pt x="3035" y="2075"/>
                      </a:cubicBezTo>
                      <a:cubicBezTo>
                        <a:pt x="4007" y="1498"/>
                        <a:pt x="4919" y="829"/>
                        <a:pt x="5770" y="69"/>
                      </a:cubicBezTo>
                      <a:cubicBezTo>
                        <a:pt x="5770" y="45"/>
                        <a:pt x="5750" y="0"/>
                        <a:pt x="5727" y="0"/>
                      </a:cubicBezTo>
                      <a:close/>
                    </a:path>
                  </a:pathLst>
                </a:custGeom>
                <a:solidFill>
                  <a:srgbClr val="455A6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" name="Google Shape;662;p35"/>
                <p:cNvSpPr/>
                <p:nvPr/>
              </p:nvSpPr>
              <p:spPr>
                <a:xfrm>
                  <a:off x="5517699" y="2245566"/>
                  <a:ext cx="87609" cy="206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7" h="8235" extrusionOk="0">
                      <a:moveTo>
                        <a:pt x="3446" y="1"/>
                      </a:moveTo>
                      <a:cubicBezTo>
                        <a:pt x="3440" y="1"/>
                        <a:pt x="3435" y="5"/>
                        <a:pt x="3435" y="13"/>
                      </a:cubicBezTo>
                      <a:cubicBezTo>
                        <a:pt x="3314" y="681"/>
                        <a:pt x="3131" y="1350"/>
                        <a:pt x="3010" y="2019"/>
                      </a:cubicBezTo>
                      <a:cubicBezTo>
                        <a:pt x="2858" y="2688"/>
                        <a:pt x="2767" y="3265"/>
                        <a:pt x="2584" y="3903"/>
                      </a:cubicBezTo>
                      <a:cubicBezTo>
                        <a:pt x="2463" y="4481"/>
                        <a:pt x="2159" y="5028"/>
                        <a:pt x="1733" y="5454"/>
                      </a:cubicBezTo>
                      <a:cubicBezTo>
                        <a:pt x="1490" y="5697"/>
                        <a:pt x="1216" y="5879"/>
                        <a:pt x="973" y="6092"/>
                      </a:cubicBezTo>
                      <a:lnTo>
                        <a:pt x="517" y="6426"/>
                      </a:lnTo>
                      <a:cubicBezTo>
                        <a:pt x="548" y="6335"/>
                        <a:pt x="548" y="6244"/>
                        <a:pt x="578" y="6153"/>
                      </a:cubicBezTo>
                      <a:cubicBezTo>
                        <a:pt x="609" y="5910"/>
                        <a:pt x="669" y="5636"/>
                        <a:pt x="700" y="5393"/>
                      </a:cubicBezTo>
                      <a:cubicBezTo>
                        <a:pt x="791" y="4846"/>
                        <a:pt x="882" y="4268"/>
                        <a:pt x="973" y="3721"/>
                      </a:cubicBezTo>
                      <a:cubicBezTo>
                        <a:pt x="1156" y="2596"/>
                        <a:pt x="1308" y="1472"/>
                        <a:pt x="1520" y="378"/>
                      </a:cubicBezTo>
                      <a:cubicBezTo>
                        <a:pt x="1520" y="362"/>
                        <a:pt x="1505" y="355"/>
                        <a:pt x="1490" y="355"/>
                      </a:cubicBezTo>
                      <a:cubicBezTo>
                        <a:pt x="1475" y="355"/>
                        <a:pt x="1460" y="362"/>
                        <a:pt x="1460" y="378"/>
                      </a:cubicBezTo>
                      <a:cubicBezTo>
                        <a:pt x="1186" y="1472"/>
                        <a:pt x="882" y="2536"/>
                        <a:pt x="639" y="3630"/>
                      </a:cubicBezTo>
                      <a:cubicBezTo>
                        <a:pt x="517" y="4177"/>
                        <a:pt x="92" y="6821"/>
                        <a:pt x="92" y="7034"/>
                      </a:cubicBezTo>
                      <a:cubicBezTo>
                        <a:pt x="61" y="7217"/>
                        <a:pt x="61" y="7399"/>
                        <a:pt x="31" y="7612"/>
                      </a:cubicBezTo>
                      <a:cubicBezTo>
                        <a:pt x="1" y="7794"/>
                        <a:pt x="1" y="8007"/>
                        <a:pt x="31" y="8189"/>
                      </a:cubicBezTo>
                      <a:cubicBezTo>
                        <a:pt x="46" y="8220"/>
                        <a:pt x="69" y="8235"/>
                        <a:pt x="88" y="8235"/>
                      </a:cubicBezTo>
                      <a:cubicBezTo>
                        <a:pt x="107" y="8235"/>
                        <a:pt x="122" y="8220"/>
                        <a:pt x="122" y="8189"/>
                      </a:cubicBezTo>
                      <a:cubicBezTo>
                        <a:pt x="213" y="8007"/>
                        <a:pt x="274" y="7824"/>
                        <a:pt x="305" y="7612"/>
                      </a:cubicBezTo>
                      <a:cubicBezTo>
                        <a:pt x="335" y="7429"/>
                        <a:pt x="396" y="7247"/>
                        <a:pt x="426" y="7065"/>
                      </a:cubicBezTo>
                      <a:cubicBezTo>
                        <a:pt x="426" y="6973"/>
                        <a:pt x="457" y="6913"/>
                        <a:pt x="457" y="6852"/>
                      </a:cubicBezTo>
                      <a:cubicBezTo>
                        <a:pt x="730" y="6669"/>
                        <a:pt x="973" y="6457"/>
                        <a:pt x="1216" y="6305"/>
                      </a:cubicBezTo>
                      <a:cubicBezTo>
                        <a:pt x="1460" y="6122"/>
                        <a:pt x="1733" y="5910"/>
                        <a:pt x="2007" y="5697"/>
                      </a:cubicBezTo>
                      <a:cubicBezTo>
                        <a:pt x="2463" y="5332"/>
                        <a:pt x="2797" y="4815"/>
                        <a:pt x="2949" y="4207"/>
                      </a:cubicBezTo>
                      <a:cubicBezTo>
                        <a:pt x="3101" y="3599"/>
                        <a:pt x="3223" y="2961"/>
                        <a:pt x="3253" y="2323"/>
                      </a:cubicBezTo>
                      <a:cubicBezTo>
                        <a:pt x="3344" y="1563"/>
                        <a:pt x="3405" y="803"/>
                        <a:pt x="3496" y="74"/>
                      </a:cubicBezTo>
                      <a:cubicBezTo>
                        <a:pt x="3496" y="29"/>
                        <a:pt x="3464" y="1"/>
                        <a:pt x="3446" y="1"/>
                      </a:cubicBezTo>
                      <a:close/>
                    </a:path>
                  </a:pathLst>
                </a:custGeom>
                <a:solidFill>
                  <a:srgbClr val="455A6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3" name="Google Shape;663;p35"/>
                <p:cNvSpPr/>
                <p:nvPr/>
              </p:nvSpPr>
              <p:spPr>
                <a:xfrm>
                  <a:off x="5023229" y="2532195"/>
                  <a:ext cx="108928" cy="1071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8" h="42785" extrusionOk="0">
                      <a:moveTo>
                        <a:pt x="4264" y="0"/>
                      </a:moveTo>
                      <a:cubicBezTo>
                        <a:pt x="4230" y="0"/>
                        <a:pt x="4195" y="26"/>
                        <a:pt x="4195" y="64"/>
                      </a:cubicBezTo>
                      <a:cubicBezTo>
                        <a:pt x="4074" y="1492"/>
                        <a:pt x="4043" y="2921"/>
                        <a:pt x="3952" y="4350"/>
                      </a:cubicBezTo>
                      <a:cubicBezTo>
                        <a:pt x="3891" y="5778"/>
                        <a:pt x="3770" y="7237"/>
                        <a:pt x="3709" y="8666"/>
                      </a:cubicBezTo>
                      <a:cubicBezTo>
                        <a:pt x="3527" y="11492"/>
                        <a:pt x="3375" y="14319"/>
                        <a:pt x="3162" y="17146"/>
                      </a:cubicBezTo>
                      <a:cubicBezTo>
                        <a:pt x="2979" y="19973"/>
                        <a:pt x="2797" y="22800"/>
                        <a:pt x="2554" y="25626"/>
                      </a:cubicBezTo>
                      <a:cubicBezTo>
                        <a:pt x="2341" y="28332"/>
                        <a:pt x="2098" y="31037"/>
                        <a:pt x="1733" y="33742"/>
                      </a:cubicBezTo>
                      <a:cubicBezTo>
                        <a:pt x="1338" y="36782"/>
                        <a:pt x="761" y="39791"/>
                        <a:pt x="1" y="42739"/>
                      </a:cubicBezTo>
                      <a:cubicBezTo>
                        <a:pt x="1" y="42770"/>
                        <a:pt x="8" y="42785"/>
                        <a:pt x="20" y="42785"/>
                      </a:cubicBezTo>
                      <a:cubicBezTo>
                        <a:pt x="31" y="42785"/>
                        <a:pt x="46" y="42770"/>
                        <a:pt x="61" y="42739"/>
                      </a:cubicBezTo>
                      <a:cubicBezTo>
                        <a:pt x="1004" y="40186"/>
                        <a:pt x="1490" y="37481"/>
                        <a:pt x="1916" y="34806"/>
                      </a:cubicBezTo>
                      <a:cubicBezTo>
                        <a:pt x="2341" y="32101"/>
                        <a:pt x="2615" y="29395"/>
                        <a:pt x="2827" y="26690"/>
                      </a:cubicBezTo>
                      <a:cubicBezTo>
                        <a:pt x="3314" y="21006"/>
                        <a:pt x="3709" y="15353"/>
                        <a:pt x="3983" y="9669"/>
                      </a:cubicBezTo>
                      <a:cubicBezTo>
                        <a:pt x="4074" y="8058"/>
                        <a:pt x="4134" y="6447"/>
                        <a:pt x="4165" y="4836"/>
                      </a:cubicBezTo>
                      <a:cubicBezTo>
                        <a:pt x="4226" y="3255"/>
                        <a:pt x="4347" y="1644"/>
                        <a:pt x="4317" y="33"/>
                      </a:cubicBezTo>
                      <a:cubicBezTo>
                        <a:pt x="4305" y="10"/>
                        <a:pt x="4285" y="0"/>
                        <a:pt x="4264" y="0"/>
                      </a:cubicBezTo>
                      <a:close/>
                    </a:path>
                  </a:pathLst>
                </a:custGeom>
                <a:solidFill>
                  <a:srgbClr val="455A6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4" name="Google Shape;664;p35"/>
                <p:cNvSpPr/>
                <p:nvPr/>
              </p:nvSpPr>
              <p:spPr>
                <a:xfrm>
                  <a:off x="4527859" y="2327202"/>
                  <a:ext cx="274525" cy="17232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8" h="68787" extrusionOk="0">
                      <a:moveTo>
                        <a:pt x="10720" y="0"/>
                      </a:moveTo>
                      <a:cubicBezTo>
                        <a:pt x="10717" y="0"/>
                        <a:pt x="10715" y="3"/>
                        <a:pt x="10715" y="9"/>
                      </a:cubicBezTo>
                      <a:cubicBezTo>
                        <a:pt x="8557" y="5601"/>
                        <a:pt x="8617" y="7334"/>
                        <a:pt x="9681" y="10860"/>
                      </a:cubicBezTo>
                      <a:cubicBezTo>
                        <a:pt x="10046" y="11924"/>
                        <a:pt x="10350" y="12987"/>
                        <a:pt x="10624" y="14051"/>
                      </a:cubicBezTo>
                      <a:cubicBezTo>
                        <a:pt x="10836" y="15237"/>
                        <a:pt x="10684" y="16483"/>
                        <a:pt x="10563" y="17668"/>
                      </a:cubicBezTo>
                      <a:cubicBezTo>
                        <a:pt x="10380" y="20100"/>
                        <a:pt x="10168" y="22532"/>
                        <a:pt x="9924" y="24963"/>
                      </a:cubicBezTo>
                      <a:cubicBezTo>
                        <a:pt x="9408" y="29766"/>
                        <a:pt x="8617" y="34538"/>
                        <a:pt x="7675" y="39280"/>
                      </a:cubicBezTo>
                      <a:cubicBezTo>
                        <a:pt x="6703" y="43961"/>
                        <a:pt x="5578" y="48581"/>
                        <a:pt x="4362" y="53201"/>
                      </a:cubicBezTo>
                      <a:cubicBezTo>
                        <a:pt x="3146" y="57791"/>
                        <a:pt x="1809" y="62441"/>
                        <a:pt x="502" y="67061"/>
                      </a:cubicBezTo>
                      <a:lnTo>
                        <a:pt x="15" y="68763"/>
                      </a:lnTo>
                      <a:cubicBezTo>
                        <a:pt x="0" y="68779"/>
                        <a:pt x="15" y="68786"/>
                        <a:pt x="34" y="68786"/>
                      </a:cubicBezTo>
                      <a:cubicBezTo>
                        <a:pt x="53" y="68786"/>
                        <a:pt x="76" y="68779"/>
                        <a:pt x="76" y="68763"/>
                      </a:cubicBezTo>
                      <a:cubicBezTo>
                        <a:pt x="1444" y="64204"/>
                        <a:pt x="2812" y="59614"/>
                        <a:pt x="4058" y="55025"/>
                      </a:cubicBezTo>
                      <a:cubicBezTo>
                        <a:pt x="5335" y="50435"/>
                        <a:pt x="6490" y="45845"/>
                        <a:pt x="7493" y="41195"/>
                      </a:cubicBezTo>
                      <a:cubicBezTo>
                        <a:pt x="8465" y="36574"/>
                        <a:pt x="9317" y="31863"/>
                        <a:pt x="9864" y="27121"/>
                      </a:cubicBezTo>
                      <a:cubicBezTo>
                        <a:pt x="10137" y="24751"/>
                        <a:pt x="10380" y="22380"/>
                        <a:pt x="10563" y="20009"/>
                      </a:cubicBezTo>
                      <a:cubicBezTo>
                        <a:pt x="10654" y="18793"/>
                        <a:pt x="10776" y="17608"/>
                        <a:pt x="10836" y="16392"/>
                      </a:cubicBezTo>
                      <a:cubicBezTo>
                        <a:pt x="10958" y="15267"/>
                        <a:pt x="10836" y="14173"/>
                        <a:pt x="10563" y="13079"/>
                      </a:cubicBezTo>
                      <a:cubicBezTo>
                        <a:pt x="10259" y="12076"/>
                        <a:pt x="9864" y="11103"/>
                        <a:pt x="9621" y="10100"/>
                      </a:cubicBezTo>
                      <a:cubicBezTo>
                        <a:pt x="9347" y="9097"/>
                        <a:pt x="9195" y="8094"/>
                        <a:pt x="9104" y="7060"/>
                      </a:cubicBezTo>
                      <a:cubicBezTo>
                        <a:pt x="8952" y="5115"/>
                        <a:pt x="10472" y="464"/>
                        <a:pt x="10745" y="69"/>
                      </a:cubicBezTo>
                      <a:cubicBezTo>
                        <a:pt x="10770" y="45"/>
                        <a:pt x="10735" y="0"/>
                        <a:pt x="10720" y="0"/>
                      </a:cubicBezTo>
                      <a:close/>
                    </a:path>
                  </a:pathLst>
                </a:custGeom>
                <a:solidFill>
                  <a:srgbClr val="455A6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5" name="Google Shape;665;p35"/>
                <p:cNvSpPr/>
                <p:nvPr/>
              </p:nvSpPr>
              <p:spPr>
                <a:xfrm>
                  <a:off x="5169673" y="2251654"/>
                  <a:ext cx="156904" cy="119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63" h="4786" extrusionOk="0">
                      <a:moveTo>
                        <a:pt x="6227" y="0"/>
                      </a:moveTo>
                      <a:cubicBezTo>
                        <a:pt x="6219" y="0"/>
                        <a:pt x="6210" y="4"/>
                        <a:pt x="6202" y="13"/>
                      </a:cubicBezTo>
                      <a:cubicBezTo>
                        <a:pt x="5958" y="682"/>
                        <a:pt x="5654" y="1350"/>
                        <a:pt x="5290" y="1958"/>
                      </a:cubicBezTo>
                      <a:cubicBezTo>
                        <a:pt x="4955" y="2566"/>
                        <a:pt x="4469" y="3083"/>
                        <a:pt x="3922" y="3478"/>
                      </a:cubicBezTo>
                      <a:cubicBezTo>
                        <a:pt x="3375" y="3812"/>
                        <a:pt x="2767" y="4056"/>
                        <a:pt x="2128" y="4238"/>
                      </a:cubicBezTo>
                      <a:cubicBezTo>
                        <a:pt x="1825" y="4299"/>
                        <a:pt x="1521" y="4359"/>
                        <a:pt x="1217" y="4420"/>
                      </a:cubicBezTo>
                      <a:cubicBezTo>
                        <a:pt x="913" y="4451"/>
                        <a:pt x="518" y="4481"/>
                        <a:pt x="153" y="4511"/>
                      </a:cubicBezTo>
                      <a:cubicBezTo>
                        <a:pt x="62" y="4542"/>
                        <a:pt x="1" y="4724"/>
                        <a:pt x="153" y="4755"/>
                      </a:cubicBezTo>
                      <a:cubicBezTo>
                        <a:pt x="487" y="4785"/>
                        <a:pt x="852" y="4785"/>
                        <a:pt x="1186" y="4785"/>
                      </a:cubicBezTo>
                      <a:cubicBezTo>
                        <a:pt x="1551" y="4755"/>
                        <a:pt x="1885" y="4694"/>
                        <a:pt x="2250" y="4633"/>
                      </a:cubicBezTo>
                      <a:cubicBezTo>
                        <a:pt x="2919" y="4481"/>
                        <a:pt x="3587" y="4238"/>
                        <a:pt x="4165" y="3843"/>
                      </a:cubicBezTo>
                      <a:cubicBezTo>
                        <a:pt x="4743" y="3448"/>
                        <a:pt x="5198" y="2901"/>
                        <a:pt x="5533" y="2262"/>
                      </a:cubicBezTo>
                      <a:cubicBezTo>
                        <a:pt x="5867" y="1563"/>
                        <a:pt x="6110" y="803"/>
                        <a:pt x="6262" y="43"/>
                      </a:cubicBezTo>
                      <a:cubicBezTo>
                        <a:pt x="6262" y="22"/>
                        <a:pt x="6247" y="0"/>
                        <a:pt x="6227" y="0"/>
                      </a:cubicBezTo>
                      <a:close/>
                    </a:path>
                  </a:pathLst>
                </a:custGeom>
                <a:solidFill>
                  <a:srgbClr val="455A6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6" name="Google Shape;666;p35"/>
                <p:cNvSpPr/>
                <p:nvPr/>
              </p:nvSpPr>
              <p:spPr>
                <a:xfrm>
                  <a:off x="4881598" y="1284227"/>
                  <a:ext cx="652618" cy="801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50" h="32009" extrusionOk="0">
                      <a:moveTo>
                        <a:pt x="15055" y="0"/>
                      </a:moveTo>
                      <a:cubicBezTo>
                        <a:pt x="13043" y="0"/>
                        <a:pt x="10919" y="686"/>
                        <a:pt x="9787" y="3430"/>
                      </a:cubicBezTo>
                      <a:cubicBezTo>
                        <a:pt x="8602" y="6227"/>
                        <a:pt x="8602" y="9327"/>
                        <a:pt x="7508" y="12519"/>
                      </a:cubicBezTo>
                      <a:cubicBezTo>
                        <a:pt x="6414" y="15680"/>
                        <a:pt x="0" y="22215"/>
                        <a:pt x="4772" y="28020"/>
                      </a:cubicBezTo>
                      <a:cubicBezTo>
                        <a:pt x="6864" y="30572"/>
                        <a:pt x="10816" y="32009"/>
                        <a:pt x="14633" y="32009"/>
                      </a:cubicBezTo>
                      <a:cubicBezTo>
                        <a:pt x="18637" y="32009"/>
                        <a:pt x="22491" y="30428"/>
                        <a:pt x="23891" y="26896"/>
                      </a:cubicBezTo>
                      <a:cubicBezTo>
                        <a:pt x="26049" y="21424"/>
                        <a:pt x="20852" y="13978"/>
                        <a:pt x="20882" y="11516"/>
                      </a:cubicBezTo>
                      <a:cubicBezTo>
                        <a:pt x="20912" y="9084"/>
                        <a:pt x="22827" y="5588"/>
                        <a:pt x="21946" y="3491"/>
                      </a:cubicBezTo>
                      <a:cubicBezTo>
                        <a:pt x="21095" y="1546"/>
                        <a:pt x="18937" y="452"/>
                        <a:pt x="16596" y="117"/>
                      </a:cubicBezTo>
                      <a:cubicBezTo>
                        <a:pt x="16103" y="48"/>
                        <a:pt x="15583" y="0"/>
                        <a:pt x="15055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" name="Google Shape;667;p35"/>
                <p:cNvSpPr/>
                <p:nvPr/>
              </p:nvSpPr>
              <p:spPr>
                <a:xfrm>
                  <a:off x="5410090" y="1458503"/>
                  <a:ext cx="95225" cy="493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1" h="19697" extrusionOk="0">
                      <a:moveTo>
                        <a:pt x="761" y="0"/>
                      </a:moveTo>
                      <a:lnTo>
                        <a:pt x="761" y="0"/>
                      </a:lnTo>
                      <a:cubicBezTo>
                        <a:pt x="213" y="1611"/>
                        <a:pt x="1" y="3313"/>
                        <a:pt x="153" y="5015"/>
                      </a:cubicBezTo>
                      <a:cubicBezTo>
                        <a:pt x="183" y="5471"/>
                        <a:pt x="305" y="5897"/>
                        <a:pt x="487" y="6322"/>
                      </a:cubicBezTo>
                      <a:cubicBezTo>
                        <a:pt x="639" y="6718"/>
                        <a:pt x="821" y="7113"/>
                        <a:pt x="1004" y="7508"/>
                      </a:cubicBezTo>
                      <a:cubicBezTo>
                        <a:pt x="1368" y="8298"/>
                        <a:pt x="1733" y="9088"/>
                        <a:pt x="2068" y="9879"/>
                      </a:cubicBezTo>
                      <a:cubicBezTo>
                        <a:pt x="2736" y="11429"/>
                        <a:pt x="3162" y="13070"/>
                        <a:pt x="3375" y="14772"/>
                      </a:cubicBezTo>
                      <a:cubicBezTo>
                        <a:pt x="3527" y="16414"/>
                        <a:pt x="3344" y="18086"/>
                        <a:pt x="2858" y="19697"/>
                      </a:cubicBezTo>
                      <a:cubicBezTo>
                        <a:pt x="3192" y="18937"/>
                        <a:pt x="3435" y="18116"/>
                        <a:pt x="3587" y="17265"/>
                      </a:cubicBezTo>
                      <a:cubicBezTo>
                        <a:pt x="3739" y="16444"/>
                        <a:pt x="3800" y="15593"/>
                        <a:pt x="3739" y="14742"/>
                      </a:cubicBezTo>
                      <a:cubicBezTo>
                        <a:pt x="3648" y="12979"/>
                        <a:pt x="3223" y="11307"/>
                        <a:pt x="2524" y="9696"/>
                      </a:cubicBezTo>
                      <a:cubicBezTo>
                        <a:pt x="2189" y="8906"/>
                        <a:pt x="1824" y="8116"/>
                        <a:pt x="1429" y="7326"/>
                      </a:cubicBezTo>
                      <a:cubicBezTo>
                        <a:pt x="1004" y="6596"/>
                        <a:pt x="730" y="5806"/>
                        <a:pt x="548" y="4955"/>
                      </a:cubicBezTo>
                      <a:cubicBezTo>
                        <a:pt x="396" y="4134"/>
                        <a:pt x="365" y="3313"/>
                        <a:pt x="457" y="2462"/>
                      </a:cubicBezTo>
                      <a:cubicBezTo>
                        <a:pt x="517" y="1642"/>
                        <a:pt x="609" y="821"/>
                        <a:pt x="761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" name="Google Shape;668;p35"/>
                <p:cNvSpPr/>
                <p:nvPr/>
              </p:nvSpPr>
              <p:spPr>
                <a:xfrm>
                  <a:off x="4943282" y="1431845"/>
                  <a:ext cx="166774" cy="479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7" h="19120" extrusionOk="0">
                      <a:moveTo>
                        <a:pt x="6657" y="0"/>
                      </a:moveTo>
                      <a:lnTo>
                        <a:pt x="6657" y="0"/>
                      </a:lnTo>
                      <a:cubicBezTo>
                        <a:pt x="6170" y="1611"/>
                        <a:pt x="5715" y="3283"/>
                        <a:pt x="5107" y="4864"/>
                      </a:cubicBezTo>
                      <a:cubicBezTo>
                        <a:pt x="4833" y="5684"/>
                        <a:pt x="4499" y="6444"/>
                        <a:pt x="4104" y="7204"/>
                      </a:cubicBezTo>
                      <a:cubicBezTo>
                        <a:pt x="3708" y="7934"/>
                        <a:pt x="3192" y="8633"/>
                        <a:pt x="2705" y="9362"/>
                      </a:cubicBezTo>
                      <a:cubicBezTo>
                        <a:pt x="2249" y="10092"/>
                        <a:pt x="1793" y="10821"/>
                        <a:pt x="1368" y="11611"/>
                      </a:cubicBezTo>
                      <a:cubicBezTo>
                        <a:pt x="973" y="12371"/>
                        <a:pt x="638" y="13192"/>
                        <a:pt x="365" y="14013"/>
                      </a:cubicBezTo>
                      <a:cubicBezTo>
                        <a:pt x="122" y="14864"/>
                        <a:pt x="0" y="15715"/>
                        <a:pt x="31" y="16596"/>
                      </a:cubicBezTo>
                      <a:cubicBezTo>
                        <a:pt x="91" y="17478"/>
                        <a:pt x="334" y="18329"/>
                        <a:pt x="760" y="19119"/>
                      </a:cubicBezTo>
                      <a:cubicBezTo>
                        <a:pt x="426" y="18329"/>
                        <a:pt x="274" y="17478"/>
                        <a:pt x="274" y="16596"/>
                      </a:cubicBezTo>
                      <a:cubicBezTo>
                        <a:pt x="304" y="15776"/>
                        <a:pt x="456" y="14925"/>
                        <a:pt x="730" y="14134"/>
                      </a:cubicBezTo>
                      <a:cubicBezTo>
                        <a:pt x="1368" y="12554"/>
                        <a:pt x="2158" y="11034"/>
                        <a:pt x="3131" y="9636"/>
                      </a:cubicBezTo>
                      <a:cubicBezTo>
                        <a:pt x="3648" y="8937"/>
                        <a:pt x="4104" y="8177"/>
                        <a:pt x="4499" y="7417"/>
                      </a:cubicBezTo>
                      <a:cubicBezTo>
                        <a:pt x="4894" y="6657"/>
                        <a:pt x="5228" y="5836"/>
                        <a:pt x="5471" y="5016"/>
                      </a:cubicBezTo>
                      <a:cubicBezTo>
                        <a:pt x="5988" y="3374"/>
                        <a:pt x="6383" y="1672"/>
                        <a:pt x="6657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" name="Google Shape;669;p35"/>
                <p:cNvSpPr/>
                <p:nvPr/>
              </p:nvSpPr>
              <p:spPr>
                <a:xfrm>
                  <a:off x="5197706" y="1670560"/>
                  <a:ext cx="904921" cy="582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21" h="23256" extrusionOk="0">
                      <a:moveTo>
                        <a:pt x="1422" y="1"/>
                      </a:moveTo>
                      <a:cubicBezTo>
                        <a:pt x="391" y="1"/>
                        <a:pt x="1" y="1349"/>
                        <a:pt x="544" y="3603"/>
                      </a:cubicBezTo>
                      <a:cubicBezTo>
                        <a:pt x="1274" y="6643"/>
                        <a:pt x="8326" y="21749"/>
                        <a:pt x="13007" y="23056"/>
                      </a:cubicBezTo>
                      <a:cubicBezTo>
                        <a:pt x="13516" y="23194"/>
                        <a:pt x="14117" y="23256"/>
                        <a:pt x="14786" y="23256"/>
                      </a:cubicBezTo>
                      <a:cubicBezTo>
                        <a:pt x="20620" y="23256"/>
                        <a:pt x="31649" y="18541"/>
                        <a:pt x="32794" y="18132"/>
                      </a:cubicBezTo>
                      <a:cubicBezTo>
                        <a:pt x="36120" y="16957"/>
                        <a:pt x="29980" y="7694"/>
                        <a:pt x="27742" y="7694"/>
                      </a:cubicBezTo>
                      <a:cubicBezTo>
                        <a:pt x="27608" y="7694"/>
                        <a:pt x="27487" y="7727"/>
                        <a:pt x="27384" y="7798"/>
                      </a:cubicBezTo>
                      <a:cubicBezTo>
                        <a:pt x="24575" y="9708"/>
                        <a:pt x="18391" y="12942"/>
                        <a:pt x="16342" y="12942"/>
                      </a:cubicBezTo>
                      <a:cubicBezTo>
                        <a:pt x="16173" y="12942"/>
                        <a:pt x="16033" y="12920"/>
                        <a:pt x="15925" y="12874"/>
                      </a:cubicBezTo>
                      <a:cubicBezTo>
                        <a:pt x="12946" y="11567"/>
                        <a:pt x="7535" y="4849"/>
                        <a:pt x="3462" y="1111"/>
                      </a:cubicBezTo>
                      <a:cubicBezTo>
                        <a:pt x="2641" y="351"/>
                        <a:pt x="1948" y="1"/>
                        <a:pt x="1422" y="1"/>
                      </a:cubicBezTo>
                      <a:close/>
                    </a:path>
                  </a:pathLst>
                </a:custGeom>
                <a:solidFill>
                  <a:srgbClr val="DD6A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" name="Google Shape;670;p35"/>
                <p:cNvSpPr/>
                <p:nvPr/>
              </p:nvSpPr>
              <p:spPr>
                <a:xfrm>
                  <a:off x="5864722" y="1759828"/>
                  <a:ext cx="418853" cy="371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19" h="14843" extrusionOk="0">
                      <a:moveTo>
                        <a:pt x="10813" y="1"/>
                      </a:moveTo>
                      <a:cubicBezTo>
                        <a:pt x="9677" y="1"/>
                        <a:pt x="8144" y="2435"/>
                        <a:pt x="6840" y="3323"/>
                      </a:cubicBezTo>
                      <a:cubicBezTo>
                        <a:pt x="6536" y="3536"/>
                        <a:pt x="1" y="7244"/>
                        <a:pt x="1" y="7244"/>
                      </a:cubicBezTo>
                      <a:lnTo>
                        <a:pt x="5351" y="14843"/>
                      </a:lnTo>
                      <a:cubicBezTo>
                        <a:pt x="5958" y="14600"/>
                        <a:pt x="10791" y="13019"/>
                        <a:pt x="12889" y="11013"/>
                      </a:cubicBezTo>
                      <a:cubicBezTo>
                        <a:pt x="14013" y="9949"/>
                        <a:pt x="16719" y="6636"/>
                        <a:pt x="16171" y="5907"/>
                      </a:cubicBezTo>
                      <a:cubicBezTo>
                        <a:pt x="15999" y="5674"/>
                        <a:pt x="15776" y="5596"/>
                        <a:pt x="15556" y="5596"/>
                      </a:cubicBezTo>
                      <a:cubicBezTo>
                        <a:pt x="15114" y="5596"/>
                        <a:pt x="14682" y="5907"/>
                        <a:pt x="14682" y="5907"/>
                      </a:cubicBezTo>
                      <a:cubicBezTo>
                        <a:pt x="14682" y="5907"/>
                        <a:pt x="15867" y="4448"/>
                        <a:pt x="15138" y="3475"/>
                      </a:cubicBezTo>
                      <a:cubicBezTo>
                        <a:pt x="14945" y="3225"/>
                        <a:pt x="14694" y="3134"/>
                        <a:pt x="14429" y="3134"/>
                      </a:cubicBezTo>
                      <a:cubicBezTo>
                        <a:pt x="13696" y="3134"/>
                        <a:pt x="12858" y="3840"/>
                        <a:pt x="12858" y="3840"/>
                      </a:cubicBezTo>
                      <a:cubicBezTo>
                        <a:pt x="12858" y="3840"/>
                        <a:pt x="13983" y="2229"/>
                        <a:pt x="13162" y="1317"/>
                      </a:cubicBezTo>
                      <a:cubicBezTo>
                        <a:pt x="12985" y="1113"/>
                        <a:pt x="12779" y="1033"/>
                        <a:pt x="12566" y="1033"/>
                      </a:cubicBezTo>
                      <a:cubicBezTo>
                        <a:pt x="11828" y="1033"/>
                        <a:pt x="11004" y="1986"/>
                        <a:pt x="11004" y="1986"/>
                      </a:cubicBezTo>
                      <a:cubicBezTo>
                        <a:pt x="11004" y="1986"/>
                        <a:pt x="12098" y="557"/>
                        <a:pt x="11126" y="71"/>
                      </a:cubicBezTo>
                      <a:cubicBezTo>
                        <a:pt x="11025" y="23"/>
                        <a:pt x="10921" y="1"/>
                        <a:pt x="10813" y="1"/>
                      </a:cubicBezTo>
                      <a:close/>
                    </a:path>
                  </a:pathLst>
                </a:custGeom>
                <a:solidFill>
                  <a:srgbClr val="DD6A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" name="Google Shape;671;p35"/>
                <p:cNvSpPr/>
                <p:nvPr/>
              </p:nvSpPr>
              <p:spPr>
                <a:xfrm>
                  <a:off x="6029227" y="1807857"/>
                  <a:ext cx="112887" cy="1007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6" h="4020" extrusionOk="0">
                      <a:moveTo>
                        <a:pt x="4453" y="0"/>
                      </a:moveTo>
                      <a:cubicBezTo>
                        <a:pt x="4431" y="0"/>
                        <a:pt x="4402" y="20"/>
                        <a:pt x="4377" y="69"/>
                      </a:cubicBezTo>
                      <a:cubicBezTo>
                        <a:pt x="3101" y="2166"/>
                        <a:pt x="2189" y="2865"/>
                        <a:pt x="31" y="3929"/>
                      </a:cubicBezTo>
                      <a:cubicBezTo>
                        <a:pt x="0" y="3929"/>
                        <a:pt x="31" y="4020"/>
                        <a:pt x="61" y="4020"/>
                      </a:cubicBezTo>
                      <a:cubicBezTo>
                        <a:pt x="2280" y="3138"/>
                        <a:pt x="3557" y="2439"/>
                        <a:pt x="4469" y="99"/>
                      </a:cubicBezTo>
                      <a:cubicBezTo>
                        <a:pt x="4505" y="44"/>
                        <a:pt x="4487" y="0"/>
                        <a:pt x="4453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2" name="Google Shape;672;p35"/>
                <p:cNvSpPr/>
                <p:nvPr/>
              </p:nvSpPr>
              <p:spPr>
                <a:xfrm>
                  <a:off x="6067310" y="1854307"/>
                  <a:ext cx="120653" cy="106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233" extrusionOk="0">
                      <a:moveTo>
                        <a:pt x="4738" y="1"/>
                      </a:moveTo>
                      <a:cubicBezTo>
                        <a:pt x="4719" y="1"/>
                        <a:pt x="4699" y="12"/>
                        <a:pt x="4681" y="38"/>
                      </a:cubicBezTo>
                      <a:cubicBezTo>
                        <a:pt x="3161" y="2105"/>
                        <a:pt x="2189" y="2865"/>
                        <a:pt x="31" y="4172"/>
                      </a:cubicBezTo>
                      <a:cubicBezTo>
                        <a:pt x="0" y="4172"/>
                        <a:pt x="31" y="4233"/>
                        <a:pt x="61" y="4233"/>
                      </a:cubicBezTo>
                      <a:cubicBezTo>
                        <a:pt x="2310" y="3139"/>
                        <a:pt x="3556" y="2379"/>
                        <a:pt x="4772" y="129"/>
                      </a:cubicBezTo>
                      <a:cubicBezTo>
                        <a:pt x="4815" y="65"/>
                        <a:pt x="4782" y="1"/>
                        <a:pt x="4738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3" name="Google Shape;673;p35"/>
                <p:cNvSpPr/>
                <p:nvPr/>
              </p:nvSpPr>
              <p:spPr>
                <a:xfrm>
                  <a:off x="6105668" y="1908148"/>
                  <a:ext cx="126991" cy="98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69" h="3916" extrusionOk="0">
                      <a:moveTo>
                        <a:pt x="5048" y="0"/>
                      </a:moveTo>
                      <a:cubicBezTo>
                        <a:pt x="5033" y="0"/>
                        <a:pt x="4997" y="24"/>
                        <a:pt x="4943" y="78"/>
                      </a:cubicBezTo>
                      <a:cubicBezTo>
                        <a:pt x="3363" y="1962"/>
                        <a:pt x="2299" y="2844"/>
                        <a:pt x="50" y="3847"/>
                      </a:cubicBezTo>
                      <a:cubicBezTo>
                        <a:pt x="1" y="3871"/>
                        <a:pt x="11" y="3916"/>
                        <a:pt x="49" y="3916"/>
                      </a:cubicBezTo>
                      <a:cubicBezTo>
                        <a:pt x="58" y="3916"/>
                        <a:pt x="69" y="3913"/>
                        <a:pt x="80" y="3908"/>
                      </a:cubicBezTo>
                      <a:cubicBezTo>
                        <a:pt x="2481" y="3148"/>
                        <a:pt x="3788" y="2023"/>
                        <a:pt x="5004" y="108"/>
                      </a:cubicBezTo>
                      <a:cubicBezTo>
                        <a:pt x="5055" y="40"/>
                        <a:pt x="5068" y="0"/>
                        <a:pt x="5048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" name="Google Shape;674;p35"/>
                <p:cNvSpPr/>
                <p:nvPr/>
              </p:nvSpPr>
              <p:spPr>
                <a:xfrm>
                  <a:off x="5820552" y="1773883"/>
                  <a:ext cx="252078" cy="234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62" h="9362" extrusionOk="0">
                      <a:moveTo>
                        <a:pt x="8628" y="0"/>
                      </a:moveTo>
                      <a:cubicBezTo>
                        <a:pt x="7045" y="0"/>
                        <a:pt x="3602" y="1459"/>
                        <a:pt x="2797" y="2215"/>
                      </a:cubicBezTo>
                      <a:cubicBezTo>
                        <a:pt x="1764" y="3127"/>
                        <a:pt x="1" y="5619"/>
                        <a:pt x="1" y="5619"/>
                      </a:cubicBezTo>
                      <a:cubicBezTo>
                        <a:pt x="1" y="5619"/>
                        <a:pt x="3004" y="9361"/>
                        <a:pt x="4911" y="9361"/>
                      </a:cubicBezTo>
                      <a:cubicBezTo>
                        <a:pt x="5225" y="9361"/>
                        <a:pt x="5509" y="9260"/>
                        <a:pt x="5746" y="9023"/>
                      </a:cubicBezTo>
                      <a:cubicBezTo>
                        <a:pt x="7448" y="7321"/>
                        <a:pt x="5928" y="4130"/>
                        <a:pt x="5928" y="4130"/>
                      </a:cubicBezTo>
                      <a:cubicBezTo>
                        <a:pt x="7357" y="3431"/>
                        <a:pt x="10062" y="1698"/>
                        <a:pt x="9393" y="300"/>
                      </a:cubicBezTo>
                      <a:cubicBezTo>
                        <a:pt x="9297" y="89"/>
                        <a:pt x="9019" y="0"/>
                        <a:pt x="8628" y="0"/>
                      </a:cubicBezTo>
                      <a:close/>
                    </a:path>
                  </a:pathLst>
                </a:custGeom>
                <a:solidFill>
                  <a:srgbClr val="DD6A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35"/>
                <p:cNvSpPr/>
                <p:nvPr/>
              </p:nvSpPr>
              <p:spPr>
                <a:xfrm>
                  <a:off x="5964488" y="1792047"/>
                  <a:ext cx="92945" cy="208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0" h="8342" extrusionOk="0">
                      <a:moveTo>
                        <a:pt x="3709" y="0"/>
                      </a:moveTo>
                      <a:cubicBezTo>
                        <a:pt x="3709" y="11"/>
                        <a:pt x="3709" y="21"/>
                        <a:pt x="3709" y="32"/>
                      </a:cubicBezTo>
                      <a:lnTo>
                        <a:pt x="3709" y="32"/>
                      </a:lnTo>
                      <a:cubicBezTo>
                        <a:pt x="3709" y="31"/>
                        <a:pt x="3709" y="31"/>
                        <a:pt x="3709" y="31"/>
                      </a:cubicBezTo>
                      <a:lnTo>
                        <a:pt x="3709" y="0"/>
                      </a:lnTo>
                      <a:close/>
                      <a:moveTo>
                        <a:pt x="3709" y="32"/>
                      </a:moveTo>
                      <a:lnTo>
                        <a:pt x="3709" y="32"/>
                      </a:lnTo>
                      <a:cubicBezTo>
                        <a:pt x="3374" y="1703"/>
                        <a:pt x="1429" y="2493"/>
                        <a:pt x="92" y="3253"/>
                      </a:cubicBezTo>
                      <a:cubicBezTo>
                        <a:pt x="1" y="3314"/>
                        <a:pt x="1" y="3435"/>
                        <a:pt x="62" y="3496"/>
                      </a:cubicBezTo>
                      <a:cubicBezTo>
                        <a:pt x="609" y="4864"/>
                        <a:pt x="973" y="6991"/>
                        <a:pt x="122" y="8298"/>
                      </a:cubicBezTo>
                      <a:cubicBezTo>
                        <a:pt x="101" y="8320"/>
                        <a:pt x="110" y="8341"/>
                        <a:pt x="128" y="8341"/>
                      </a:cubicBezTo>
                      <a:cubicBezTo>
                        <a:pt x="135" y="8341"/>
                        <a:pt x="144" y="8338"/>
                        <a:pt x="153" y="8329"/>
                      </a:cubicBezTo>
                      <a:cubicBezTo>
                        <a:pt x="1308" y="7052"/>
                        <a:pt x="1095" y="4955"/>
                        <a:pt x="396" y="3466"/>
                      </a:cubicBezTo>
                      <a:cubicBezTo>
                        <a:pt x="1786" y="2710"/>
                        <a:pt x="3687" y="1834"/>
                        <a:pt x="3709" y="32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676;p35"/>
                <p:cNvSpPr/>
                <p:nvPr/>
              </p:nvSpPr>
              <p:spPr>
                <a:xfrm>
                  <a:off x="5187083" y="1664272"/>
                  <a:ext cx="753780" cy="592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88" h="23667" extrusionOk="0">
                      <a:moveTo>
                        <a:pt x="1809" y="1"/>
                      </a:moveTo>
                      <a:cubicBezTo>
                        <a:pt x="652" y="1"/>
                        <a:pt x="1" y="1309"/>
                        <a:pt x="938" y="4675"/>
                      </a:cubicBezTo>
                      <a:cubicBezTo>
                        <a:pt x="1850" y="7927"/>
                        <a:pt x="8081" y="22365"/>
                        <a:pt x="12762" y="23490"/>
                      </a:cubicBezTo>
                      <a:cubicBezTo>
                        <a:pt x="13270" y="23612"/>
                        <a:pt x="13872" y="23666"/>
                        <a:pt x="14541" y="23666"/>
                      </a:cubicBezTo>
                      <a:cubicBezTo>
                        <a:pt x="20038" y="23666"/>
                        <a:pt x="30087" y="19994"/>
                        <a:pt x="30087" y="19994"/>
                      </a:cubicBezTo>
                      <a:lnTo>
                        <a:pt x="25376" y="9356"/>
                      </a:lnTo>
                      <a:cubicBezTo>
                        <a:pt x="25376" y="9356"/>
                        <a:pt x="17604" y="12611"/>
                        <a:pt x="16580" y="12611"/>
                      </a:cubicBezTo>
                      <a:cubicBezTo>
                        <a:pt x="16561" y="12611"/>
                        <a:pt x="16545" y="12610"/>
                        <a:pt x="16531" y="12608"/>
                      </a:cubicBezTo>
                      <a:cubicBezTo>
                        <a:pt x="15710" y="12487"/>
                        <a:pt x="6318" y="3246"/>
                        <a:pt x="4160" y="1210"/>
                      </a:cubicBezTo>
                      <a:cubicBezTo>
                        <a:pt x="3349" y="455"/>
                        <a:pt x="2491" y="1"/>
                        <a:pt x="1809" y="1"/>
                      </a:cubicBezTo>
                      <a:close/>
                    </a:path>
                  </a:pathLst>
                </a:custGeom>
                <a:solidFill>
                  <a:srgbClr val="EBEB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" name="Google Shape;677;p35"/>
                <p:cNvSpPr/>
                <p:nvPr/>
              </p:nvSpPr>
              <p:spPr>
                <a:xfrm>
                  <a:off x="5187108" y="1664597"/>
                  <a:ext cx="692075" cy="594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25" h="23714" extrusionOk="0">
                      <a:moveTo>
                        <a:pt x="1807" y="1"/>
                      </a:moveTo>
                      <a:cubicBezTo>
                        <a:pt x="651" y="1"/>
                        <a:pt x="0" y="1298"/>
                        <a:pt x="937" y="4662"/>
                      </a:cubicBezTo>
                      <a:cubicBezTo>
                        <a:pt x="1849" y="7914"/>
                        <a:pt x="8080" y="22352"/>
                        <a:pt x="12761" y="23477"/>
                      </a:cubicBezTo>
                      <a:cubicBezTo>
                        <a:pt x="13451" y="23643"/>
                        <a:pt x="14261" y="23713"/>
                        <a:pt x="15139" y="23713"/>
                      </a:cubicBezTo>
                      <a:cubicBezTo>
                        <a:pt x="20223" y="23713"/>
                        <a:pt x="27624" y="21349"/>
                        <a:pt x="27624" y="21349"/>
                      </a:cubicBezTo>
                      <a:lnTo>
                        <a:pt x="22974" y="9951"/>
                      </a:lnTo>
                      <a:cubicBezTo>
                        <a:pt x="22974" y="9951"/>
                        <a:pt x="17455" y="12478"/>
                        <a:pt x="16441" y="12478"/>
                      </a:cubicBezTo>
                      <a:cubicBezTo>
                        <a:pt x="16417" y="12478"/>
                        <a:pt x="16396" y="12476"/>
                        <a:pt x="16378" y="12474"/>
                      </a:cubicBezTo>
                      <a:cubicBezTo>
                        <a:pt x="15588" y="12352"/>
                        <a:pt x="6317" y="3233"/>
                        <a:pt x="4159" y="1197"/>
                      </a:cubicBezTo>
                      <a:cubicBezTo>
                        <a:pt x="3347" y="452"/>
                        <a:pt x="2489" y="1"/>
                        <a:pt x="1807" y="1"/>
                      </a:cubicBezTo>
                      <a:close/>
                    </a:path>
                  </a:pathLst>
                </a:custGeom>
                <a:solidFill>
                  <a:srgbClr val="455A6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" name="Google Shape;678;p35"/>
                <p:cNvSpPr/>
                <p:nvPr/>
              </p:nvSpPr>
              <p:spPr>
                <a:xfrm>
                  <a:off x="5190766" y="1667153"/>
                  <a:ext cx="484340" cy="591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33" h="23619" extrusionOk="0">
                      <a:moveTo>
                        <a:pt x="1186" y="1"/>
                      </a:moveTo>
                      <a:cubicBezTo>
                        <a:pt x="365" y="305"/>
                        <a:pt x="1" y="1672"/>
                        <a:pt x="791" y="4560"/>
                      </a:cubicBezTo>
                      <a:cubicBezTo>
                        <a:pt x="1703" y="7812"/>
                        <a:pt x="7934" y="22250"/>
                        <a:pt x="12615" y="23375"/>
                      </a:cubicBezTo>
                      <a:cubicBezTo>
                        <a:pt x="13325" y="23546"/>
                        <a:pt x="14153" y="23619"/>
                        <a:pt x="15050" y="23619"/>
                      </a:cubicBezTo>
                      <a:cubicBezTo>
                        <a:pt x="16380" y="23619"/>
                        <a:pt x="17862" y="23459"/>
                        <a:pt x="19332" y="23223"/>
                      </a:cubicBezTo>
                      <a:lnTo>
                        <a:pt x="1186" y="1"/>
                      </a:lnTo>
                      <a:close/>
                    </a:path>
                  </a:pathLst>
                </a:custGeom>
                <a:solidFill>
                  <a:srgbClr val="263238">
                    <a:alpha val="2509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9" name="Google Shape;679;p35"/>
                <p:cNvSpPr/>
                <p:nvPr/>
              </p:nvSpPr>
              <p:spPr>
                <a:xfrm>
                  <a:off x="4737662" y="1661917"/>
                  <a:ext cx="664793" cy="791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36" h="31578" extrusionOk="0">
                      <a:moveTo>
                        <a:pt x="18069" y="1"/>
                      </a:moveTo>
                      <a:cubicBezTo>
                        <a:pt x="16949" y="1"/>
                        <a:pt x="15719" y="400"/>
                        <a:pt x="14469" y="1304"/>
                      </a:cubicBezTo>
                      <a:cubicBezTo>
                        <a:pt x="8298" y="5772"/>
                        <a:pt x="0" y="26684"/>
                        <a:pt x="0" y="26684"/>
                      </a:cubicBezTo>
                      <a:cubicBezTo>
                        <a:pt x="4620" y="27961"/>
                        <a:pt x="23587" y="31578"/>
                        <a:pt x="23587" y="31578"/>
                      </a:cubicBezTo>
                      <a:lnTo>
                        <a:pt x="24286" y="19632"/>
                      </a:lnTo>
                      <a:cubicBezTo>
                        <a:pt x="24286" y="19632"/>
                        <a:pt x="26505" y="17170"/>
                        <a:pt x="26536" y="14526"/>
                      </a:cubicBezTo>
                      <a:cubicBezTo>
                        <a:pt x="26505" y="11517"/>
                        <a:pt x="22341" y="2793"/>
                        <a:pt x="21976" y="2216"/>
                      </a:cubicBezTo>
                      <a:cubicBezTo>
                        <a:pt x="21094" y="847"/>
                        <a:pt x="19698" y="1"/>
                        <a:pt x="18069" y="1"/>
                      </a:cubicBezTo>
                      <a:close/>
                    </a:path>
                  </a:pathLst>
                </a:custGeom>
                <a:solidFill>
                  <a:srgbClr val="455A6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0" name="Google Shape;680;p35"/>
                <p:cNvSpPr/>
                <p:nvPr/>
              </p:nvSpPr>
              <p:spPr>
                <a:xfrm>
                  <a:off x="5167917" y="1521714"/>
                  <a:ext cx="130248" cy="236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99" h="9454" extrusionOk="0">
                      <a:moveTo>
                        <a:pt x="1065" y="0"/>
                      </a:moveTo>
                      <a:cubicBezTo>
                        <a:pt x="1065" y="0"/>
                        <a:pt x="882" y="881"/>
                        <a:pt x="670" y="1976"/>
                      </a:cubicBezTo>
                      <a:cubicBezTo>
                        <a:pt x="670" y="2037"/>
                        <a:pt x="639" y="2097"/>
                        <a:pt x="639" y="2128"/>
                      </a:cubicBezTo>
                      <a:cubicBezTo>
                        <a:pt x="609" y="2188"/>
                        <a:pt x="609" y="2249"/>
                        <a:pt x="578" y="2310"/>
                      </a:cubicBezTo>
                      <a:cubicBezTo>
                        <a:pt x="548" y="2492"/>
                        <a:pt x="518" y="2644"/>
                        <a:pt x="487" y="2827"/>
                      </a:cubicBezTo>
                      <a:cubicBezTo>
                        <a:pt x="457" y="2979"/>
                        <a:pt x="426" y="3070"/>
                        <a:pt x="396" y="3192"/>
                      </a:cubicBezTo>
                      <a:cubicBezTo>
                        <a:pt x="396" y="3313"/>
                        <a:pt x="366" y="3465"/>
                        <a:pt x="335" y="3587"/>
                      </a:cubicBezTo>
                      <a:cubicBezTo>
                        <a:pt x="153" y="4529"/>
                        <a:pt x="62" y="5502"/>
                        <a:pt x="1" y="6474"/>
                      </a:cubicBezTo>
                      <a:cubicBezTo>
                        <a:pt x="62" y="6839"/>
                        <a:pt x="1733" y="9423"/>
                        <a:pt x="3466" y="9453"/>
                      </a:cubicBezTo>
                      <a:cubicBezTo>
                        <a:pt x="4043" y="9453"/>
                        <a:pt x="4226" y="6353"/>
                        <a:pt x="4226" y="6353"/>
                      </a:cubicBezTo>
                      <a:lnTo>
                        <a:pt x="4287" y="6140"/>
                      </a:lnTo>
                      <a:lnTo>
                        <a:pt x="5199" y="2979"/>
                      </a:lnTo>
                      <a:lnTo>
                        <a:pt x="1581" y="365"/>
                      </a:lnTo>
                      <a:lnTo>
                        <a:pt x="1065" y="0"/>
                      </a:lnTo>
                      <a:close/>
                    </a:path>
                  </a:pathLst>
                </a:custGeom>
                <a:solidFill>
                  <a:srgbClr val="DD6A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" name="Google Shape;681;p35"/>
                <p:cNvSpPr/>
                <p:nvPr/>
              </p:nvSpPr>
              <p:spPr>
                <a:xfrm>
                  <a:off x="5183926" y="1521714"/>
                  <a:ext cx="113488" cy="1538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0" h="6140" extrusionOk="0">
                      <a:moveTo>
                        <a:pt x="426" y="0"/>
                      </a:moveTo>
                      <a:cubicBezTo>
                        <a:pt x="426" y="0"/>
                        <a:pt x="213" y="881"/>
                        <a:pt x="0" y="1976"/>
                      </a:cubicBezTo>
                      <a:cubicBezTo>
                        <a:pt x="547" y="3830"/>
                        <a:pt x="1885" y="5350"/>
                        <a:pt x="3648" y="6140"/>
                      </a:cubicBezTo>
                      <a:lnTo>
                        <a:pt x="4529" y="2979"/>
                      </a:lnTo>
                      <a:lnTo>
                        <a:pt x="942" y="365"/>
                      </a:lnTo>
                      <a:lnTo>
                        <a:pt x="426" y="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" name="Google Shape;682;p35"/>
                <p:cNvSpPr/>
                <p:nvPr/>
              </p:nvSpPr>
              <p:spPr>
                <a:xfrm>
                  <a:off x="5164885" y="1304395"/>
                  <a:ext cx="273398" cy="340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3" h="13595" extrusionOk="0">
                      <a:moveTo>
                        <a:pt x="5158" y="1"/>
                      </a:moveTo>
                      <a:cubicBezTo>
                        <a:pt x="2699" y="1"/>
                        <a:pt x="90" y="1607"/>
                        <a:pt x="61" y="7124"/>
                      </a:cubicBezTo>
                      <a:cubicBezTo>
                        <a:pt x="0" y="12869"/>
                        <a:pt x="3800" y="13446"/>
                        <a:pt x="4924" y="13568"/>
                      </a:cubicBezTo>
                      <a:cubicBezTo>
                        <a:pt x="5056" y="13584"/>
                        <a:pt x="5214" y="13595"/>
                        <a:pt x="5390" y="13595"/>
                      </a:cubicBezTo>
                      <a:cubicBezTo>
                        <a:pt x="6879" y="13595"/>
                        <a:pt x="9731" y="12813"/>
                        <a:pt x="10274" y="7732"/>
                      </a:cubicBezTo>
                      <a:cubicBezTo>
                        <a:pt x="10912" y="2017"/>
                        <a:pt x="8086" y="133"/>
                        <a:pt x="5502" y="11"/>
                      </a:cubicBezTo>
                      <a:cubicBezTo>
                        <a:pt x="5388" y="4"/>
                        <a:pt x="5273" y="1"/>
                        <a:pt x="5158" y="1"/>
                      </a:cubicBezTo>
                      <a:close/>
                    </a:path>
                  </a:pathLst>
                </a:custGeom>
                <a:solidFill>
                  <a:srgbClr val="DD6A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3" name="Google Shape;683;p35"/>
                <p:cNvSpPr/>
                <p:nvPr/>
              </p:nvSpPr>
              <p:spPr>
                <a:xfrm>
                  <a:off x="5373536" y="1447729"/>
                  <a:ext cx="27332" cy="17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" h="708" extrusionOk="0">
                      <a:moveTo>
                        <a:pt x="358" y="0"/>
                      </a:moveTo>
                      <a:cubicBezTo>
                        <a:pt x="264" y="0"/>
                        <a:pt x="173" y="31"/>
                        <a:pt x="92" y="96"/>
                      </a:cubicBezTo>
                      <a:cubicBezTo>
                        <a:pt x="31" y="157"/>
                        <a:pt x="1" y="248"/>
                        <a:pt x="61" y="339"/>
                      </a:cubicBezTo>
                      <a:cubicBezTo>
                        <a:pt x="153" y="430"/>
                        <a:pt x="274" y="521"/>
                        <a:pt x="396" y="552"/>
                      </a:cubicBezTo>
                      <a:cubicBezTo>
                        <a:pt x="517" y="613"/>
                        <a:pt x="639" y="643"/>
                        <a:pt x="791" y="704"/>
                      </a:cubicBezTo>
                      <a:cubicBezTo>
                        <a:pt x="805" y="706"/>
                        <a:pt x="818" y="707"/>
                        <a:pt x="831" y="707"/>
                      </a:cubicBezTo>
                      <a:cubicBezTo>
                        <a:pt x="990" y="707"/>
                        <a:pt x="1090" y="540"/>
                        <a:pt x="1034" y="400"/>
                      </a:cubicBezTo>
                      <a:cubicBezTo>
                        <a:pt x="943" y="217"/>
                        <a:pt x="791" y="96"/>
                        <a:pt x="609" y="65"/>
                      </a:cubicBezTo>
                      <a:cubicBezTo>
                        <a:pt x="524" y="23"/>
                        <a:pt x="439" y="0"/>
                        <a:pt x="358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4" name="Google Shape;684;p35"/>
                <p:cNvSpPr/>
                <p:nvPr/>
              </p:nvSpPr>
              <p:spPr>
                <a:xfrm>
                  <a:off x="5291283" y="1436230"/>
                  <a:ext cx="28961" cy="13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6" h="555" extrusionOk="0">
                      <a:moveTo>
                        <a:pt x="730" y="0"/>
                      </a:moveTo>
                      <a:cubicBezTo>
                        <a:pt x="700" y="0"/>
                        <a:pt x="670" y="3"/>
                        <a:pt x="639" y="8"/>
                      </a:cubicBezTo>
                      <a:cubicBezTo>
                        <a:pt x="457" y="8"/>
                        <a:pt x="275" y="38"/>
                        <a:pt x="153" y="160"/>
                      </a:cubicBezTo>
                      <a:cubicBezTo>
                        <a:pt x="1" y="281"/>
                        <a:pt x="92" y="524"/>
                        <a:pt x="275" y="555"/>
                      </a:cubicBezTo>
                      <a:lnTo>
                        <a:pt x="670" y="555"/>
                      </a:lnTo>
                      <a:cubicBezTo>
                        <a:pt x="791" y="555"/>
                        <a:pt x="943" y="524"/>
                        <a:pt x="1065" y="433"/>
                      </a:cubicBezTo>
                      <a:cubicBezTo>
                        <a:pt x="1126" y="372"/>
                        <a:pt x="1156" y="281"/>
                        <a:pt x="1095" y="190"/>
                      </a:cubicBezTo>
                      <a:cubicBezTo>
                        <a:pt x="1019" y="63"/>
                        <a:pt x="880" y="0"/>
                        <a:pt x="730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5" name="Google Shape;685;p35"/>
                <p:cNvSpPr/>
                <p:nvPr/>
              </p:nvSpPr>
              <p:spPr>
                <a:xfrm>
                  <a:off x="5297397" y="1488968"/>
                  <a:ext cx="14480" cy="2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8" h="943" extrusionOk="0">
                      <a:moveTo>
                        <a:pt x="547" y="0"/>
                      </a:moveTo>
                      <a:cubicBezTo>
                        <a:pt x="547" y="0"/>
                        <a:pt x="517" y="0"/>
                        <a:pt x="517" y="30"/>
                      </a:cubicBezTo>
                      <a:cubicBezTo>
                        <a:pt x="486" y="395"/>
                        <a:pt x="365" y="851"/>
                        <a:pt x="0" y="942"/>
                      </a:cubicBezTo>
                      <a:cubicBezTo>
                        <a:pt x="426" y="942"/>
                        <a:pt x="578" y="365"/>
                        <a:pt x="547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6" name="Google Shape;686;p35"/>
                <p:cNvSpPr/>
                <p:nvPr/>
              </p:nvSpPr>
              <p:spPr>
                <a:xfrm>
                  <a:off x="5283742" y="1477218"/>
                  <a:ext cx="32844" cy="31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1" h="1238" extrusionOk="0">
                      <a:moveTo>
                        <a:pt x="718" y="0"/>
                      </a:moveTo>
                      <a:cubicBezTo>
                        <a:pt x="186" y="0"/>
                        <a:pt x="1" y="1114"/>
                        <a:pt x="545" y="1229"/>
                      </a:cubicBezTo>
                      <a:cubicBezTo>
                        <a:pt x="573" y="1235"/>
                        <a:pt x="599" y="1237"/>
                        <a:pt x="625" y="1237"/>
                      </a:cubicBezTo>
                      <a:cubicBezTo>
                        <a:pt x="1141" y="1237"/>
                        <a:pt x="1311" y="129"/>
                        <a:pt x="819" y="13"/>
                      </a:cubicBezTo>
                      <a:cubicBezTo>
                        <a:pt x="784" y="4"/>
                        <a:pt x="750" y="0"/>
                        <a:pt x="718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7" name="Google Shape;687;p35"/>
                <p:cNvSpPr/>
                <p:nvPr/>
              </p:nvSpPr>
              <p:spPr>
                <a:xfrm>
                  <a:off x="5277579" y="1474487"/>
                  <a:ext cx="21971" cy="14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" h="590" extrusionOk="0">
                      <a:moveTo>
                        <a:pt x="62" y="0"/>
                      </a:moveTo>
                      <a:cubicBezTo>
                        <a:pt x="1" y="213"/>
                        <a:pt x="92" y="487"/>
                        <a:pt x="335" y="578"/>
                      </a:cubicBezTo>
                      <a:cubicBezTo>
                        <a:pt x="363" y="586"/>
                        <a:pt x="392" y="590"/>
                        <a:pt x="420" y="590"/>
                      </a:cubicBezTo>
                      <a:cubicBezTo>
                        <a:pt x="602" y="590"/>
                        <a:pt x="773" y="428"/>
                        <a:pt x="852" y="244"/>
                      </a:cubicBezTo>
                      <a:cubicBezTo>
                        <a:pt x="877" y="194"/>
                        <a:pt x="861" y="144"/>
                        <a:pt x="821" y="144"/>
                      </a:cubicBezTo>
                      <a:cubicBezTo>
                        <a:pt x="812" y="144"/>
                        <a:pt x="802" y="147"/>
                        <a:pt x="791" y="152"/>
                      </a:cubicBezTo>
                      <a:cubicBezTo>
                        <a:pt x="670" y="213"/>
                        <a:pt x="548" y="304"/>
                        <a:pt x="426" y="304"/>
                      </a:cubicBezTo>
                      <a:cubicBezTo>
                        <a:pt x="305" y="274"/>
                        <a:pt x="183" y="122"/>
                        <a:pt x="92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8" name="Google Shape;688;p35"/>
                <p:cNvSpPr/>
                <p:nvPr/>
              </p:nvSpPr>
              <p:spPr>
                <a:xfrm>
                  <a:off x="5363640" y="1497336"/>
                  <a:ext cx="10697" cy="26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1065" extrusionOk="0">
                      <a:moveTo>
                        <a:pt x="183" y="0"/>
                      </a:moveTo>
                      <a:cubicBezTo>
                        <a:pt x="61" y="365"/>
                        <a:pt x="1" y="943"/>
                        <a:pt x="426" y="1064"/>
                      </a:cubicBezTo>
                      <a:cubicBezTo>
                        <a:pt x="92" y="882"/>
                        <a:pt x="122" y="426"/>
                        <a:pt x="213" y="31"/>
                      </a:cubicBezTo>
                      <a:cubicBezTo>
                        <a:pt x="213" y="31"/>
                        <a:pt x="183" y="0"/>
                        <a:pt x="183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9" name="Google Shape;689;p35"/>
                <p:cNvSpPr/>
                <p:nvPr/>
              </p:nvSpPr>
              <p:spPr>
                <a:xfrm>
                  <a:off x="5360783" y="1488943"/>
                  <a:ext cx="33545" cy="313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9" h="1252" extrusionOk="0">
                      <a:moveTo>
                        <a:pt x="703" y="0"/>
                      </a:moveTo>
                      <a:cubicBezTo>
                        <a:pt x="201" y="0"/>
                        <a:pt x="0" y="1187"/>
                        <a:pt x="570" y="1247"/>
                      </a:cubicBezTo>
                      <a:cubicBezTo>
                        <a:pt x="592" y="1250"/>
                        <a:pt x="613" y="1252"/>
                        <a:pt x="633" y="1252"/>
                      </a:cubicBezTo>
                      <a:cubicBezTo>
                        <a:pt x="1190" y="1252"/>
                        <a:pt x="1338" y="89"/>
                        <a:pt x="722" y="1"/>
                      </a:cubicBezTo>
                      <a:cubicBezTo>
                        <a:pt x="716" y="1"/>
                        <a:pt x="710" y="0"/>
                        <a:pt x="703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0" name="Google Shape;690;p35"/>
                <p:cNvSpPr/>
                <p:nvPr/>
              </p:nvSpPr>
              <p:spPr>
                <a:xfrm>
                  <a:off x="5383432" y="1491799"/>
                  <a:ext cx="18313" cy="13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1" h="528" extrusionOk="0">
                      <a:moveTo>
                        <a:pt x="44" y="0"/>
                      </a:moveTo>
                      <a:cubicBezTo>
                        <a:pt x="21" y="0"/>
                        <a:pt x="1" y="45"/>
                        <a:pt x="1" y="69"/>
                      </a:cubicBezTo>
                      <a:cubicBezTo>
                        <a:pt x="1" y="299"/>
                        <a:pt x="109" y="528"/>
                        <a:pt x="325" y="528"/>
                      </a:cubicBezTo>
                      <a:cubicBezTo>
                        <a:pt x="338" y="528"/>
                        <a:pt x="352" y="527"/>
                        <a:pt x="366" y="525"/>
                      </a:cubicBezTo>
                      <a:cubicBezTo>
                        <a:pt x="578" y="525"/>
                        <a:pt x="700" y="282"/>
                        <a:pt x="730" y="39"/>
                      </a:cubicBezTo>
                      <a:lnTo>
                        <a:pt x="730" y="39"/>
                      </a:lnTo>
                      <a:cubicBezTo>
                        <a:pt x="622" y="148"/>
                        <a:pt x="513" y="256"/>
                        <a:pt x="404" y="256"/>
                      </a:cubicBezTo>
                      <a:cubicBezTo>
                        <a:pt x="391" y="256"/>
                        <a:pt x="378" y="255"/>
                        <a:pt x="366" y="252"/>
                      </a:cubicBezTo>
                      <a:cubicBezTo>
                        <a:pt x="244" y="221"/>
                        <a:pt x="153" y="100"/>
                        <a:pt x="62" y="9"/>
                      </a:cubicBezTo>
                      <a:cubicBezTo>
                        <a:pt x="56" y="3"/>
                        <a:pt x="50" y="0"/>
                        <a:pt x="44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1" name="Google Shape;691;p35"/>
                <p:cNvSpPr/>
                <p:nvPr/>
              </p:nvSpPr>
              <p:spPr>
                <a:xfrm>
                  <a:off x="5296620" y="1567388"/>
                  <a:ext cx="19065" cy="1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" h="457" extrusionOk="0">
                      <a:moveTo>
                        <a:pt x="1" y="1"/>
                      </a:moveTo>
                      <a:cubicBezTo>
                        <a:pt x="1" y="183"/>
                        <a:pt x="92" y="335"/>
                        <a:pt x="244" y="426"/>
                      </a:cubicBezTo>
                      <a:cubicBezTo>
                        <a:pt x="305" y="447"/>
                        <a:pt x="365" y="457"/>
                        <a:pt x="425" y="457"/>
                      </a:cubicBezTo>
                      <a:cubicBezTo>
                        <a:pt x="544" y="457"/>
                        <a:pt x="659" y="416"/>
                        <a:pt x="761" y="335"/>
                      </a:cubicBezTo>
                      <a:lnTo>
                        <a:pt x="761" y="305"/>
                      </a:lnTo>
                      <a:cubicBezTo>
                        <a:pt x="685" y="320"/>
                        <a:pt x="616" y="328"/>
                        <a:pt x="548" y="328"/>
                      </a:cubicBezTo>
                      <a:cubicBezTo>
                        <a:pt x="479" y="328"/>
                        <a:pt x="411" y="320"/>
                        <a:pt x="335" y="305"/>
                      </a:cubicBezTo>
                      <a:cubicBezTo>
                        <a:pt x="214" y="274"/>
                        <a:pt x="122" y="122"/>
                        <a:pt x="62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" name="Google Shape;692;p35"/>
                <p:cNvSpPr/>
                <p:nvPr/>
              </p:nvSpPr>
              <p:spPr>
                <a:xfrm>
                  <a:off x="5313381" y="1443445"/>
                  <a:ext cx="53337" cy="116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9" h="4667" extrusionOk="0">
                      <a:moveTo>
                        <a:pt x="1885" y="1"/>
                      </a:moveTo>
                      <a:cubicBezTo>
                        <a:pt x="1870" y="1"/>
                        <a:pt x="1855" y="8"/>
                        <a:pt x="1855" y="24"/>
                      </a:cubicBezTo>
                      <a:cubicBezTo>
                        <a:pt x="1763" y="1270"/>
                        <a:pt x="1885" y="2486"/>
                        <a:pt x="1794" y="3702"/>
                      </a:cubicBezTo>
                      <a:cubicBezTo>
                        <a:pt x="1611" y="3610"/>
                        <a:pt x="1429" y="3519"/>
                        <a:pt x="1216" y="3458"/>
                      </a:cubicBezTo>
                      <a:cubicBezTo>
                        <a:pt x="1186" y="3458"/>
                        <a:pt x="1216" y="4401"/>
                        <a:pt x="1186" y="4492"/>
                      </a:cubicBezTo>
                      <a:cubicBezTo>
                        <a:pt x="730" y="4431"/>
                        <a:pt x="335" y="4218"/>
                        <a:pt x="31" y="3914"/>
                      </a:cubicBezTo>
                      <a:cubicBezTo>
                        <a:pt x="31" y="3914"/>
                        <a:pt x="0" y="3914"/>
                        <a:pt x="0" y="3945"/>
                      </a:cubicBezTo>
                      <a:cubicBezTo>
                        <a:pt x="213" y="4401"/>
                        <a:pt x="669" y="4644"/>
                        <a:pt x="1155" y="4644"/>
                      </a:cubicBezTo>
                      <a:cubicBezTo>
                        <a:pt x="1201" y="4659"/>
                        <a:pt x="1247" y="4667"/>
                        <a:pt x="1281" y="4667"/>
                      </a:cubicBezTo>
                      <a:cubicBezTo>
                        <a:pt x="1315" y="4667"/>
                        <a:pt x="1338" y="4659"/>
                        <a:pt x="1338" y="4644"/>
                      </a:cubicBezTo>
                      <a:cubicBezTo>
                        <a:pt x="1368" y="4370"/>
                        <a:pt x="1399" y="4066"/>
                        <a:pt x="1399" y="3793"/>
                      </a:cubicBezTo>
                      <a:cubicBezTo>
                        <a:pt x="1472" y="3842"/>
                        <a:pt x="1840" y="4048"/>
                        <a:pt x="1981" y="4048"/>
                      </a:cubicBezTo>
                      <a:cubicBezTo>
                        <a:pt x="2016" y="4048"/>
                        <a:pt x="2037" y="4035"/>
                        <a:pt x="2037" y="4005"/>
                      </a:cubicBezTo>
                      <a:cubicBezTo>
                        <a:pt x="2128" y="2668"/>
                        <a:pt x="2098" y="1361"/>
                        <a:pt x="1915" y="24"/>
                      </a:cubicBezTo>
                      <a:cubicBezTo>
                        <a:pt x="1915" y="8"/>
                        <a:pt x="1900" y="1"/>
                        <a:pt x="1885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3" name="Google Shape;693;p35"/>
                <p:cNvSpPr/>
                <p:nvPr/>
              </p:nvSpPr>
              <p:spPr>
                <a:xfrm>
                  <a:off x="5305013" y="1542258"/>
                  <a:ext cx="35800" cy="26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9" h="1055" extrusionOk="0">
                      <a:moveTo>
                        <a:pt x="334" y="1"/>
                      </a:moveTo>
                      <a:cubicBezTo>
                        <a:pt x="243" y="122"/>
                        <a:pt x="182" y="244"/>
                        <a:pt x="122" y="365"/>
                      </a:cubicBezTo>
                      <a:cubicBezTo>
                        <a:pt x="30" y="578"/>
                        <a:pt x="0" y="882"/>
                        <a:pt x="304" y="1004"/>
                      </a:cubicBezTo>
                      <a:cubicBezTo>
                        <a:pt x="375" y="1039"/>
                        <a:pt x="457" y="1054"/>
                        <a:pt x="543" y="1054"/>
                      </a:cubicBezTo>
                      <a:cubicBezTo>
                        <a:pt x="604" y="1054"/>
                        <a:pt x="667" y="1047"/>
                        <a:pt x="730" y="1034"/>
                      </a:cubicBezTo>
                      <a:cubicBezTo>
                        <a:pt x="1003" y="973"/>
                        <a:pt x="1246" y="852"/>
                        <a:pt x="1429" y="669"/>
                      </a:cubicBezTo>
                      <a:cubicBezTo>
                        <a:pt x="1003" y="578"/>
                        <a:pt x="608" y="335"/>
                        <a:pt x="334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4" name="Google Shape;694;p35"/>
                <p:cNvSpPr/>
                <p:nvPr/>
              </p:nvSpPr>
              <p:spPr>
                <a:xfrm>
                  <a:off x="5305765" y="1551403"/>
                  <a:ext cx="18288" cy="1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" h="712" extrusionOk="0">
                      <a:moveTo>
                        <a:pt x="122" y="0"/>
                      </a:moveTo>
                      <a:cubicBezTo>
                        <a:pt x="31" y="244"/>
                        <a:pt x="0" y="517"/>
                        <a:pt x="274" y="639"/>
                      </a:cubicBezTo>
                      <a:cubicBezTo>
                        <a:pt x="385" y="683"/>
                        <a:pt x="497" y="711"/>
                        <a:pt x="608" y="711"/>
                      </a:cubicBezTo>
                      <a:cubicBezTo>
                        <a:pt x="649" y="711"/>
                        <a:pt x="689" y="708"/>
                        <a:pt x="730" y="700"/>
                      </a:cubicBezTo>
                      <a:cubicBezTo>
                        <a:pt x="700" y="335"/>
                        <a:pt x="456" y="61"/>
                        <a:pt x="122" y="0"/>
                      </a:cubicBezTo>
                      <a:close/>
                    </a:path>
                  </a:pathLst>
                </a:custGeom>
                <a:solidFill>
                  <a:srgbClr val="FF9CB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5" name="Google Shape;695;p35"/>
                <p:cNvSpPr/>
                <p:nvPr/>
              </p:nvSpPr>
              <p:spPr>
                <a:xfrm>
                  <a:off x="5138979" y="1291392"/>
                  <a:ext cx="295494" cy="204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95" h="8160" extrusionOk="0">
                      <a:moveTo>
                        <a:pt x="5928" y="0"/>
                      </a:moveTo>
                      <a:cubicBezTo>
                        <a:pt x="4775" y="0"/>
                        <a:pt x="3632" y="293"/>
                        <a:pt x="2736" y="986"/>
                      </a:cubicBezTo>
                      <a:cubicBezTo>
                        <a:pt x="1" y="3114"/>
                        <a:pt x="1247" y="8160"/>
                        <a:pt x="1247" y="8160"/>
                      </a:cubicBezTo>
                      <a:cubicBezTo>
                        <a:pt x="2037" y="7947"/>
                        <a:pt x="2676" y="7308"/>
                        <a:pt x="2858" y="6488"/>
                      </a:cubicBezTo>
                      <a:cubicBezTo>
                        <a:pt x="3922" y="6245"/>
                        <a:pt x="4895" y="5698"/>
                        <a:pt x="5685" y="4938"/>
                      </a:cubicBezTo>
                      <a:lnTo>
                        <a:pt x="5685" y="4938"/>
                      </a:lnTo>
                      <a:cubicBezTo>
                        <a:pt x="5624" y="5059"/>
                        <a:pt x="5198" y="5850"/>
                        <a:pt x="4986" y="6245"/>
                      </a:cubicBezTo>
                      <a:cubicBezTo>
                        <a:pt x="8664" y="6184"/>
                        <a:pt x="10214" y="3631"/>
                        <a:pt x="10214" y="3631"/>
                      </a:cubicBezTo>
                      <a:cubicBezTo>
                        <a:pt x="10791" y="4391"/>
                        <a:pt x="11186" y="5242"/>
                        <a:pt x="11399" y="6153"/>
                      </a:cubicBezTo>
                      <a:cubicBezTo>
                        <a:pt x="11399" y="6153"/>
                        <a:pt x="11794" y="3995"/>
                        <a:pt x="10913" y="2324"/>
                      </a:cubicBezTo>
                      <a:cubicBezTo>
                        <a:pt x="10222" y="1002"/>
                        <a:pt x="8059" y="0"/>
                        <a:pt x="5928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6" name="Google Shape;696;p35"/>
                <p:cNvSpPr/>
                <p:nvPr/>
              </p:nvSpPr>
              <p:spPr>
                <a:xfrm>
                  <a:off x="5285195" y="1368834"/>
                  <a:ext cx="115392" cy="84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6" h="3367" extrusionOk="0">
                      <a:moveTo>
                        <a:pt x="4587" y="0"/>
                      </a:moveTo>
                      <a:cubicBezTo>
                        <a:pt x="4575" y="0"/>
                        <a:pt x="4560" y="8"/>
                        <a:pt x="4560" y="23"/>
                      </a:cubicBezTo>
                      <a:cubicBezTo>
                        <a:pt x="4408" y="479"/>
                        <a:pt x="4165" y="904"/>
                        <a:pt x="3831" y="1300"/>
                      </a:cubicBezTo>
                      <a:cubicBezTo>
                        <a:pt x="3557" y="1634"/>
                        <a:pt x="3253" y="1968"/>
                        <a:pt x="2888" y="2242"/>
                      </a:cubicBezTo>
                      <a:cubicBezTo>
                        <a:pt x="2068" y="2880"/>
                        <a:pt x="1065" y="3275"/>
                        <a:pt x="1" y="3366"/>
                      </a:cubicBezTo>
                      <a:cubicBezTo>
                        <a:pt x="670" y="3336"/>
                        <a:pt x="1308" y="3214"/>
                        <a:pt x="1946" y="3002"/>
                      </a:cubicBezTo>
                      <a:cubicBezTo>
                        <a:pt x="2341" y="2850"/>
                        <a:pt x="2736" y="2667"/>
                        <a:pt x="3101" y="2424"/>
                      </a:cubicBezTo>
                      <a:cubicBezTo>
                        <a:pt x="3466" y="2120"/>
                        <a:pt x="3831" y="1786"/>
                        <a:pt x="4074" y="1360"/>
                      </a:cubicBezTo>
                      <a:cubicBezTo>
                        <a:pt x="4317" y="965"/>
                        <a:pt x="4499" y="479"/>
                        <a:pt x="4591" y="23"/>
                      </a:cubicBezTo>
                      <a:cubicBezTo>
                        <a:pt x="4606" y="8"/>
                        <a:pt x="4598" y="0"/>
                        <a:pt x="4587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7" name="Google Shape;697;p35"/>
                <p:cNvSpPr/>
                <p:nvPr/>
              </p:nvSpPr>
              <p:spPr>
                <a:xfrm>
                  <a:off x="5121466" y="1452515"/>
                  <a:ext cx="66289" cy="945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6" h="3774" extrusionOk="0">
                      <a:moveTo>
                        <a:pt x="1051" y="1"/>
                      </a:moveTo>
                      <a:cubicBezTo>
                        <a:pt x="995" y="1"/>
                        <a:pt x="938" y="9"/>
                        <a:pt x="882" y="26"/>
                      </a:cubicBezTo>
                      <a:cubicBezTo>
                        <a:pt x="1" y="300"/>
                        <a:pt x="396" y="3036"/>
                        <a:pt x="1277" y="3583"/>
                      </a:cubicBezTo>
                      <a:cubicBezTo>
                        <a:pt x="1454" y="3712"/>
                        <a:pt x="1653" y="3773"/>
                        <a:pt x="1848" y="3773"/>
                      </a:cubicBezTo>
                      <a:cubicBezTo>
                        <a:pt x="2158" y="3773"/>
                        <a:pt x="2459" y="3619"/>
                        <a:pt x="2645" y="3340"/>
                      </a:cubicBezTo>
                      <a:lnTo>
                        <a:pt x="2645" y="1759"/>
                      </a:lnTo>
                      <a:cubicBezTo>
                        <a:pt x="2645" y="1759"/>
                        <a:pt x="1873" y="1"/>
                        <a:pt x="1051" y="1"/>
                      </a:cubicBezTo>
                      <a:close/>
                    </a:path>
                  </a:pathLst>
                </a:custGeom>
                <a:solidFill>
                  <a:srgbClr val="DD6A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8" name="Google Shape;698;p35"/>
                <p:cNvSpPr/>
                <p:nvPr/>
              </p:nvSpPr>
              <p:spPr>
                <a:xfrm>
                  <a:off x="5146596" y="1472959"/>
                  <a:ext cx="32769" cy="62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8" h="2478" extrusionOk="0">
                      <a:moveTo>
                        <a:pt x="1" y="1"/>
                      </a:moveTo>
                      <a:cubicBezTo>
                        <a:pt x="1" y="1"/>
                        <a:pt x="1" y="1"/>
                        <a:pt x="1" y="31"/>
                      </a:cubicBezTo>
                      <a:cubicBezTo>
                        <a:pt x="609" y="396"/>
                        <a:pt x="852" y="1095"/>
                        <a:pt x="943" y="1794"/>
                      </a:cubicBezTo>
                      <a:cubicBezTo>
                        <a:pt x="878" y="1557"/>
                        <a:pt x="677" y="1412"/>
                        <a:pt x="457" y="1412"/>
                      </a:cubicBezTo>
                      <a:cubicBezTo>
                        <a:pt x="366" y="1412"/>
                        <a:pt x="272" y="1437"/>
                        <a:pt x="183" y="1490"/>
                      </a:cubicBezTo>
                      <a:cubicBezTo>
                        <a:pt x="183" y="1490"/>
                        <a:pt x="183" y="1520"/>
                        <a:pt x="183" y="1520"/>
                      </a:cubicBezTo>
                      <a:cubicBezTo>
                        <a:pt x="211" y="1517"/>
                        <a:pt x="238" y="1516"/>
                        <a:pt x="265" y="1516"/>
                      </a:cubicBezTo>
                      <a:cubicBezTo>
                        <a:pt x="504" y="1516"/>
                        <a:pt x="709" y="1636"/>
                        <a:pt x="791" y="1855"/>
                      </a:cubicBezTo>
                      <a:cubicBezTo>
                        <a:pt x="882" y="2037"/>
                        <a:pt x="943" y="2220"/>
                        <a:pt x="1004" y="2432"/>
                      </a:cubicBezTo>
                      <a:cubicBezTo>
                        <a:pt x="1019" y="2463"/>
                        <a:pt x="1049" y="2478"/>
                        <a:pt x="1076" y="2478"/>
                      </a:cubicBezTo>
                      <a:cubicBezTo>
                        <a:pt x="1103" y="2478"/>
                        <a:pt x="1125" y="2463"/>
                        <a:pt x="1125" y="2432"/>
                      </a:cubicBezTo>
                      <a:cubicBezTo>
                        <a:pt x="1308" y="1551"/>
                        <a:pt x="882" y="274"/>
                        <a:pt x="1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9" name="Google Shape;699;p35"/>
                <p:cNvSpPr/>
                <p:nvPr/>
              </p:nvSpPr>
              <p:spPr>
                <a:xfrm>
                  <a:off x="5121466" y="1452515"/>
                  <a:ext cx="66289" cy="94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6" h="3766" extrusionOk="0">
                      <a:moveTo>
                        <a:pt x="1051" y="1"/>
                      </a:moveTo>
                      <a:cubicBezTo>
                        <a:pt x="995" y="1"/>
                        <a:pt x="938" y="9"/>
                        <a:pt x="882" y="26"/>
                      </a:cubicBezTo>
                      <a:cubicBezTo>
                        <a:pt x="1" y="300"/>
                        <a:pt x="426" y="3036"/>
                        <a:pt x="1277" y="3583"/>
                      </a:cubicBezTo>
                      <a:cubicBezTo>
                        <a:pt x="1338" y="3613"/>
                        <a:pt x="1399" y="3643"/>
                        <a:pt x="1460" y="3674"/>
                      </a:cubicBezTo>
                      <a:cubicBezTo>
                        <a:pt x="1612" y="3735"/>
                        <a:pt x="1733" y="3765"/>
                        <a:pt x="1885" y="3765"/>
                      </a:cubicBezTo>
                      <a:cubicBezTo>
                        <a:pt x="1946" y="3765"/>
                        <a:pt x="2007" y="3735"/>
                        <a:pt x="2068" y="3735"/>
                      </a:cubicBezTo>
                      <a:cubicBezTo>
                        <a:pt x="2311" y="3643"/>
                        <a:pt x="2524" y="3522"/>
                        <a:pt x="2645" y="3309"/>
                      </a:cubicBezTo>
                      <a:lnTo>
                        <a:pt x="2645" y="1759"/>
                      </a:lnTo>
                      <a:cubicBezTo>
                        <a:pt x="2645" y="1759"/>
                        <a:pt x="1873" y="1"/>
                        <a:pt x="1051" y="1"/>
                      </a:cubicBezTo>
                      <a:close/>
                    </a:path>
                  </a:pathLst>
                </a:custGeom>
                <a:solidFill>
                  <a:srgbClr val="DD6A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0" name="Google Shape;700;p35"/>
                <p:cNvSpPr/>
                <p:nvPr/>
              </p:nvSpPr>
              <p:spPr>
                <a:xfrm>
                  <a:off x="5146596" y="1472959"/>
                  <a:ext cx="32769" cy="62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8" h="2478" extrusionOk="0">
                      <a:moveTo>
                        <a:pt x="1" y="1"/>
                      </a:moveTo>
                      <a:cubicBezTo>
                        <a:pt x="1" y="1"/>
                        <a:pt x="1" y="1"/>
                        <a:pt x="1" y="31"/>
                      </a:cubicBezTo>
                      <a:cubicBezTo>
                        <a:pt x="609" y="396"/>
                        <a:pt x="852" y="1095"/>
                        <a:pt x="943" y="1794"/>
                      </a:cubicBezTo>
                      <a:cubicBezTo>
                        <a:pt x="878" y="1557"/>
                        <a:pt x="677" y="1412"/>
                        <a:pt x="457" y="1412"/>
                      </a:cubicBezTo>
                      <a:cubicBezTo>
                        <a:pt x="366" y="1412"/>
                        <a:pt x="272" y="1437"/>
                        <a:pt x="183" y="1490"/>
                      </a:cubicBezTo>
                      <a:cubicBezTo>
                        <a:pt x="183" y="1490"/>
                        <a:pt x="183" y="1520"/>
                        <a:pt x="183" y="1520"/>
                      </a:cubicBezTo>
                      <a:cubicBezTo>
                        <a:pt x="211" y="1517"/>
                        <a:pt x="238" y="1516"/>
                        <a:pt x="265" y="1516"/>
                      </a:cubicBezTo>
                      <a:cubicBezTo>
                        <a:pt x="504" y="1516"/>
                        <a:pt x="709" y="1636"/>
                        <a:pt x="791" y="1855"/>
                      </a:cubicBezTo>
                      <a:cubicBezTo>
                        <a:pt x="882" y="2037"/>
                        <a:pt x="943" y="2220"/>
                        <a:pt x="1004" y="2432"/>
                      </a:cubicBezTo>
                      <a:cubicBezTo>
                        <a:pt x="1019" y="2463"/>
                        <a:pt x="1049" y="2478"/>
                        <a:pt x="1076" y="2478"/>
                      </a:cubicBezTo>
                      <a:cubicBezTo>
                        <a:pt x="1103" y="2478"/>
                        <a:pt x="1125" y="2463"/>
                        <a:pt x="1125" y="2432"/>
                      </a:cubicBezTo>
                      <a:cubicBezTo>
                        <a:pt x="1308" y="1551"/>
                        <a:pt x="882" y="274"/>
                        <a:pt x="1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1" name="Google Shape;701;p35"/>
                <p:cNvSpPr/>
                <p:nvPr/>
              </p:nvSpPr>
              <p:spPr>
                <a:xfrm>
                  <a:off x="5150404" y="1533114"/>
                  <a:ext cx="24401" cy="525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" h="2099" extrusionOk="0">
                      <a:moveTo>
                        <a:pt x="609" y="1"/>
                      </a:moveTo>
                      <a:cubicBezTo>
                        <a:pt x="548" y="1"/>
                        <a:pt x="517" y="31"/>
                        <a:pt x="517" y="92"/>
                      </a:cubicBezTo>
                      <a:cubicBezTo>
                        <a:pt x="517" y="153"/>
                        <a:pt x="548" y="183"/>
                        <a:pt x="609" y="183"/>
                      </a:cubicBezTo>
                      <a:cubicBezTo>
                        <a:pt x="639" y="183"/>
                        <a:pt x="700" y="366"/>
                        <a:pt x="730" y="578"/>
                      </a:cubicBezTo>
                      <a:cubicBezTo>
                        <a:pt x="791" y="882"/>
                        <a:pt x="791" y="1186"/>
                        <a:pt x="730" y="1490"/>
                      </a:cubicBezTo>
                      <a:cubicBezTo>
                        <a:pt x="700" y="1764"/>
                        <a:pt x="609" y="1916"/>
                        <a:pt x="517" y="1916"/>
                      </a:cubicBezTo>
                      <a:cubicBezTo>
                        <a:pt x="487" y="1916"/>
                        <a:pt x="457" y="1916"/>
                        <a:pt x="426" y="1885"/>
                      </a:cubicBezTo>
                      <a:cubicBezTo>
                        <a:pt x="244" y="1673"/>
                        <a:pt x="274" y="882"/>
                        <a:pt x="305" y="487"/>
                      </a:cubicBezTo>
                      <a:cubicBezTo>
                        <a:pt x="244" y="457"/>
                        <a:pt x="183" y="426"/>
                        <a:pt x="122" y="396"/>
                      </a:cubicBezTo>
                      <a:lnTo>
                        <a:pt x="122" y="396"/>
                      </a:lnTo>
                      <a:cubicBezTo>
                        <a:pt x="92" y="639"/>
                        <a:pt x="1" y="1673"/>
                        <a:pt x="274" y="2007"/>
                      </a:cubicBezTo>
                      <a:cubicBezTo>
                        <a:pt x="335" y="2068"/>
                        <a:pt x="426" y="2098"/>
                        <a:pt x="517" y="2098"/>
                      </a:cubicBezTo>
                      <a:cubicBezTo>
                        <a:pt x="639" y="2098"/>
                        <a:pt x="791" y="2037"/>
                        <a:pt x="882" y="1733"/>
                      </a:cubicBezTo>
                      <a:cubicBezTo>
                        <a:pt x="943" y="1490"/>
                        <a:pt x="973" y="1278"/>
                        <a:pt x="973" y="1034"/>
                      </a:cubicBezTo>
                      <a:cubicBezTo>
                        <a:pt x="973" y="882"/>
                        <a:pt x="943" y="700"/>
                        <a:pt x="943" y="548"/>
                      </a:cubicBezTo>
                      <a:cubicBezTo>
                        <a:pt x="882" y="244"/>
                        <a:pt x="791" y="1"/>
                        <a:pt x="609" y="1"/>
                      </a:cubicBezTo>
                      <a:close/>
                    </a:path>
                  </a:pathLst>
                </a:custGeom>
                <a:solidFill>
                  <a:srgbClr val="FFC7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2" name="Google Shape;702;p35"/>
                <p:cNvSpPr/>
                <p:nvPr/>
              </p:nvSpPr>
              <p:spPr>
                <a:xfrm>
                  <a:off x="5146596" y="1665625"/>
                  <a:ext cx="142423" cy="146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5" h="5846" extrusionOk="0">
                      <a:moveTo>
                        <a:pt x="913" y="1"/>
                      </a:moveTo>
                      <a:lnTo>
                        <a:pt x="1" y="1004"/>
                      </a:lnTo>
                      <a:cubicBezTo>
                        <a:pt x="1" y="1004"/>
                        <a:pt x="2958" y="5845"/>
                        <a:pt x="3124" y="5845"/>
                      </a:cubicBezTo>
                      <a:cubicBezTo>
                        <a:pt x="3128" y="5845"/>
                        <a:pt x="3131" y="5842"/>
                        <a:pt x="3132" y="5837"/>
                      </a:cubicBezTo>
                      <a:lnTo>
                        <a:pt x="4165" y="3648"/>
                      </a:lnTo>
                      <a:lnTo>
                        <a:pt x="5685" y="5168"/>
                      </a:lnTo>
                      <a:lnTo>
                        <a:pt x="5533" y="1369"/>
                      </a:lnTo>
                      <a:lnTo>
                        <a:pt x="5046" y="609"/>
                      </a:lnTo>
                      <a:lnTo>
                        <a:pt x="4043" y="3162"/>
                      </a:lnTo>
                      <a:lnTo>
                        <a:pt x="913" y="1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3" name="Google Shape;703;p35"/>
                <p:cNvSpPr/>
                <p:nvPr/>
              </p:nvSpPr>
              <p:spPr>
                <a:xfrm>
                  <a:off x="5145067" y="1690428"/>
                  <a:ext cx="146231" cy="126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7" h="5030" extrusionOk="0">
                      <a:moveTo>
                        <a:pt x="33" y="0"/>
                      </a:moveTo>
                      <a:cubicBezTo>
                        <a:pt x="14" y="0"/>
                        <a:pt x="1" y="14"/>
                        <a:pt x="1" y="14"/>
                      </a:cubicBezTo>
                      <a:cubicBezTo>
                        <a:pt x="457" y="865"/>
                        <a:pt x="3132" y="5029"/>
                        <a:pt x="3162" y="5029"/>
                      </a:cubicBezTo>
                      <a:cubicBezTo>
                        <a:pt x="3557" y="4269"/>
                        <a:pt x="3922" y="3509"/>
                        <a:pt x="4226" y="2719"/>
                      </a:cubicBezTo>
                      <a:cubicBezTo>
                        <a:pt x="4712" y="3297"/>
                        <a:pt x="5259" y="3813"/>
                        <a:pt x="5807" y="4300"/>
                      </a:cubicBezTo>
                      <a:cubicBezTo>
                        <a:pt x="5837" y="3692"/>
                        <a:pt x="5807" y="2901"/>
                        <a:pt x="5776" y="2263"/>
                      </a:cubicBezTo>
                      <a:cubicBezTo>
                        <a:pt x="5715" y="1655"/>
                        <a:pt x="5685" y="1017"/>
                        <a:pt x="5624" y="379"/>
                      </a:cubicBezTo>
                      <a:cubicBezTo>
                        <a:pt x="5624" y="363"/>
                        <a:pt x="5609" y="356"/>
                        <a:pt x="5594" y="356"/>
                      </a:cubicBezTo>
                      <a:cubicBezTo>
                        <a:pt x="5579" y="356"/>
                        <a:pt x="5563" y="363"/>
                        <a:pt x="5563" y="379"/>
                      </a:cubicBezTo>
                      <a:cubicBezTo>
                        <a:pt x="5442" y="986"/>
                        <a:pt x="5624" y="3388"/>
                        <a:pt x="5624" y="3965"/>
                      </a:cubicBezTo>
                      <a:cubicBezTo>
                        <a:pt x="5564" y="3875"/>
                        <a:pt x="4258" y="2658"/>
                        <a:pt x="4227" y="2658"/>
                      </a:cubicBezTo>
                      <a:cubicBezTo>
                        <a:pt x="4226" y="2658"/>
                        <a:pt x="4226" y="2658"/>
                        <a:pt x="4226" y="2658"/>
                      </a:cubicBezTo>
                      <a:cubicBezTo>
                        <a:pt x="3983" y="2993"/>
                        <a:pt x="3253" y="4573"/>
                        <a:pt x="3193" y="4725"/>
                      </a:cubicBezTo>
                      <a:cubicBezTo>
                        <a:pt x="2706" y="3935"/>
                        <a:pt x="639" y="743"/>
                        <a:pt x="62" y="14"/>
                      </a:cubicBezTo>
                      <a:cubicBezTo>
                        <a:pt x="52" y="4"/>
                        <a:pt x="42" y="0"/>
                        <a:pt x="33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4" name="Google Shape;704;p35"/>
                <p:cNvSpPr/>
                <p:nvPr/>
              </p:nvSpPr>
              <p:spPr>
                <a:xfrm>
                  <a:off x="5362888" y="2030412"/>
                  <a:ext cx="463772" cy="5041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12" h="20123" extrusionOk="0">
                      <a:moveTo>
                        <a:pt x="5563" y="0"/>
                      </a:moveTo>
                      <a:lnTo>
                        <a:pt x="0" y="17903"/>
                      </a:lnTo>
                      <a:lnTo>
                        <a:pt x="12918" y="20122"/>
                      </a:lnTo>
                      <a:lnTo>
                        <a:pt x="18511" y="2219"/>
                      </a:lnTo>
                      <a:lnTo>
                        <a:pt x="5563" y="0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5" name="Google Shape;705;p35"/>
                <p:cNvSpPr/>
                <p:nvPr/>
              </p:nvSpPr>
              <p:spPr>
                <a:xfrm>
                  <a:off x="5378873" y="2033443"/>
                  <a:ext cx="463772" cy="503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12" h="20093" extrusionOk="0">
                      <a:moveTo>
                        <a:pt x="5563" y="1"/>
                      </a:moveTo>
                      <a:lnTo>
                        <a:pt x="0" y="17904"/>
                      </a:lnTo>
                      <a:lnTo>
                        <a:pt x="12919" y="20092"/>
                      </a:lnTo>
                      <a:lnTo>
                        <a:pt x="18511" y="2220"/>
                      </a:lnTo>
                      <a:lnTo>
                        <a:pt x="5563" y="1"/>
                      </a:lnTo>
                      <a:close/>
                    </a:path>
                  </a:pathLst>
                </a:custGeom>
                <a:solidFill>
                  <a:srgbClr val="C7C7C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6" name="Google Shape;706;p35"/>
                <p:cNvSpPr/>
                <p:nvPr/>
              </p:nvSpPr>
              <p:spPr>
                <a:xfrm>
                  <a:off x="4744502" y="1709093"/>
                  <a:ext cx="619248" cy="792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18" h="31622" extrusionOk="0">
                      <a:moveTo>
                        <a:pt x="14188" y="0"/>
                      </a:moveTo>
                      <a:cubicBezTo>
                        <a:pt x="13771" y="0"/>
                        <a:pt x="13278" y="360"/>
                        <a:pt x="12828" y="941"/>
                      </a:cubicBezTo>
                      <a:cubicBezTo>
                        <a:pt x="8907" y="6017"/>
                        <a:pt x="1" y="19482"/>
                        <a:pt x="2372" y="22217"/>
                      </a:cubicBezTo>
                      <a:cubicBezTo>
                        <a:pt x="6293" y="26746"/>
                        <a:pt x="15867" y="30728"/>
                        <a:pt x="18846" y="31610"/>
                      </a:cubicBezTo>
                      <a:cubicBezTo>
                        <a:pt x="18873" y="31618"/>
                        <a:pt x="18901" y="31622"/>
                        <a:pt x="18931" y="31622"/>
                      </a:cubicBezTo>
                      <a:cubicBezTo>
                        <a:pt x="20340" y="31622"/>
                        <a:pt x="24718" y="22596"/>
                        <a:pt x="23527" y="21822"/>
                      </a:cubicBezTo>
                      <a:cubicBezTo>
                        <a:pt x="22068" y="20910"/>
                        <a:pt x="12433" y="17780"/>
                        <a:pt x="12463" y="16898"/>
                      </a:cubicBezTo>
                      <a:cubicBezTo>
                        <a:pt x="12493" y="16382"/>
                        <a:pt x="13770" y="11002"/>
                        <a:pt x="14773" y="5652"/>
                      </a:cubicBezTo>
                      <a:cubicBezTo>
                        <a:pt x="15568" y="1493"/>
                        <a:pt x="15037" y="0"/>
                        <a:pt x="14188" y="0"/>
                      </a:cubicBezTo>
                      <a:close/>
                    </a:path>
                  </a:pathLst>
                </a:custGeom>
                <a:solidFill>
                  <a:srgbClr val="DD6A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7" name="Google Shape;707;p35"/>
                <p:cNvSpPr/>
                <p:nvPr/>
              </p:nvSpPr>
              <p:spPr>
                <a:xfrm>
                  <a:off x="5196103" y="2180836"/>
                  <a:ext cx="538403" cy="323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91" h="12917" extrusionOk="0">
                      <a:moveTo>
                        <a:pt x="11589" y="0"/>
                      </a:moveTo>
                      <a:cubicBezTo>
                        <a:pt x="10286" y="0"/>
                        <a:pt x="8470" y="300"/>
                        <a:pt x="7326" y="562"/>
                      </a:cubicBezTo>
                      <a:cubicBezTo>
                        <a:pt x="4712" y="1230"/>
                        <a:pt x="791" y="2355"/>
                        <a:pt x="791" y="2355"/>
                      </a:cubicBezTo>
                      <a:cubicBezTo>
                        <a:pt x="791" y="2355"/>
                        <a:pt x="1" y="12507"/>
                        <a:pt x="426" y="12659"/>
                      </a:cubicBezTo>
                      <a:cubicBezTo>
                        <a:pt x="861" y="12827"/>
                        <a:pt x="1361" y="12917"/>
                        <a:pt x="1909" y="12917"/>
                      </a:cubicBezTo>
                      <a:cubicBezTo>
                        <a:pt x="3738" y="12917"/>
                        <a:pt x="6112" y="11927"/>
                        <a:pt x="8451" y="9589"/>
                      </a:cubicBezTo>
                      <a:cubicBezTo>
                        <a:pt x="8451" y="9589"/>
                        <a:pt x="12005" y="11453"/>
                        <a:pt x="13997" y="11453"/>
                      </a:cubicBezTo>
                      <a:cubicBezTo>
                        <a:pt x="14510" y="11453"/>
                        <a:pt x="14920" y="11329"/>
                        <a:pt x="15138" y="11018"/>
                      </a:cubicBezTo>
                      <a:cubicBezTo>
                        <a:pt x="15573" y="10406"/>
                        <a:pt x="14724" y="9592"/>
                        <a:pt x="13652" y="8881"/>
                      </a:cubicBezTo>
                      <a:lnTo>
                        <a:pt x="13652" y="8881"/>
                      </a:lnTo>
                      <a:cubicBezTo>
                        <a:pt x="14766" y="9400"/>
                        <a:pt x="15950" y="9845"/>
                        <a:pt x="16739" y="9845"/>
                      </a:cubicBezTo>
                      <a:cubicBezTo>
                        <a:pt x="17084" y="9845"/>
                        <a:pt x="17354" y="9760"/>
                        <a:pt x="17508" y="9559"/>
                      </a:cubicBezTo>
                      <a:cubicBezTo>
                        <a:pt x="17989" y="8933"/>
                        <a:pt x="17438" y="8171"/>
                        <a:pt x="16549" y="7458"/>
                      </a:cubicBezTo>
                      <a:lnTo>
                        <a:pt x="16549" y="7458"/>
                      </a:lnTo>
                      <a:cubicBezTo>
                        <a:pt x="17376" y="7823"/>
                        <a:pt x="18177" y="8082"/>
                        <a:pt x="18779" y="8082"/>
                      </a:cubicBezTo>
                      <a:cubicBezTo>
                        <a:pt x="19203" y="8082"/>
                        <a:pt x="19529" y="7954"/>
                        <a:pt x="19697" y="7644"/>
                      </a:cubicBezTo>
                      <a:cubicBezTo>
                        <a:pt x="20338" y="6478"/>
                        <a:pt x="18022" y="5038"/>
                        <a:pt x="16268" y="4152"/>
                      </a:cubicBezTo>
                      <a:lnTo>
                        <a:pt x="16268" y="4152"/>
                      </a:lnTo>
                      <a:cubicBezTo>
                        <a:pt x="17464" y="4654"/>
                        <a:pt x="18990" y="5200"/>
                        <a:pt x="19968" y="5200"/>
                      </a:cubicBezTo>
                      <a:cubicBezTo>
                        <a:pt x="20453" y="5200"/>
                        <a:pt x="20804" y="5066"/>
                        <a:pt x="20913" y="4726"/>
                      </a:cubicBezTo>
                      <a:cubicBezTo>
                        <a:pt x="21490" y="2963"/>
                        <a:pt x="14286" y="410"/>
                        <a:pt x="12524" y="75"/>
                      </a:cubicBezTo>
                      <a:cubicBezTo>
                        <a:pt x="12267" y="23"/>
                        <a:pt x="11948" y="0"/>
                        <a:pt x="11589" y="0"/>
                      </a:cubicBezTo>
                      <a:close/>
                    </a:path>
                  </a:pathLst>
                </a:custGeom>
                <a:solidFill>
                  <a:srgbClr val="DD6A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8" name="Google Shape;708;p35"/>
                <p:cNvSpPr/>
                <p:nvPr/>
              </p:nvSpPr>
              <p:spPr>
                <a:xfrm>
                  <a:off x="4766600" y="1697343"/>
                  <a:ext cx="490428" cy="791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6" h="31593" extrusionOk="0">
                      <a:moveTo>
                        <a:pt x="13751" y="0"/>
                      </a:moveTo>
                      <a:cubicBezTo>
                        <a:pt x="13027" y="0"/>
                        <a:pt x="11768" y="1320"/>
                        <a:pt x="11277" y="1926"/>
                      </a:cubicBezTo>
                      <a:cubicBezTo>
                        <a:pt x="9484" y="4145"/>
                        <a:pt x="0" y="17702"/>
                        <a:pt x="730" y="21592"/>
                      </a:cubicBezTo>
                      <a:cubicBezTo>
                        <a:pt x="1459" y="25452"/>
                        <a:pt x="14925" y="31592"/>
                        <a:pt x="14925" y="31592"/>
                      </a:cubicBezTo>
                      <a:lnTo>
                        <a:pt x="19575" y="20741"/>
                      </a:lnTo>
                      <a:cubicBezTo>
                        <a:pt x="19575" y="20741"/>
                        <a:pt x="12189" y="17702"/>
                        <a:pt x="11976" y="17306"/>
                      </a:cubicBezTo>
                      <a:cubicBezTo>
                        <a:pt x="11763" y="16911"/>
                        <a:pt x="14469" y="7398"/>
                        <a:pt x="14499" y="3932"/>
                      </a:cubicBezTo>
                      <a:cubicBezTo>
                        <a:pt x="14560" y="1318"/>
                        <a:pt x="14621" y="194"/>
                        <a:pt x="13861" y="11"/>
                      </a:cubicBezTo>
                      <a:cubicBezTo>
                        <a:pt x="13826" y="4"/>
                        <a:pt x="13789" y="0"/>
                        <a:pt x="13751" y="0"/>
                      </a:cubicBezTo>
                      <a:close/>
                    </a:path>
                  </a:pathLst>
                </a:custGeom>
                <a:solidFill>
                  <a:srgbClr val="EBEB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9" name="Google Shape;709;p35"/>
                <p:cNvSpPr/>
                <p:nvPr/>
              </p:nvSpPr>
              <p:spPr>
                <a:xfrm>
                  <a:off x="4766600" y="1697343"/>
                  <a:ext cx="428748" cy="76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14" h="30468" extrusionOk="0">
                      <a:moveTo>
                        <a:pt x="13751" y="0"/>
                      </a:moveTo>
                      <a:cubicBezTo>
                        <a:pt x="13027" y="0"/>
                        <a:pt x="11768" y="1320"/>
                        <a:pt x="11277" y="1926"/>
                      </a:cubicBezTo>
                      <a:cubicBezTo>
                        <a:pt x="9484" y="4145"/>
                        <a:pt x="0" y="17732"/>
                        <a:pt x="730" y="21592"/>
                      </a:cubicBezTo>
                      <a:cubicBezTo>
                        <a:pt x="1459" y="25452"/>
                        <a:pt x="11946" y="30468"/>
                        <a:pt x="11946" y="30468"/>
                      </a:cubicBezTo>
                      <a:lnTo>
                        <a:pt x="17113" y="19434"/>
                      </a:lnTo>
                      <a:cubicBezTo>
                        <a:pt x="17113" y="19434"/>
                        <a:pt x="12189" y="17702"/>
                        <a:pt x="11976" y="17337"/>
                      </a:cubicBezTo>
                      <a:cubicBezTo>
                        <a:pt x="11763" y="16942"/>
                        <a:pt x="14469" y="7398"/>
                        <a:pt x="14499" y="3932"/>
                      </a:cubicBezTo>
                      <a:cubicBezTo>
                        <a:pt x="14560" y="1349"/>
                        <a:pt x="14621" y="224"/>
                        <a:pt x="13861" y="11"/>
                      </a:cubicBezTo>
                      <a:cubicBezTo>
                        <a:pt x="13826" y="4"/>
                        <a:pt x="13789" y="0"/>
                        <a:pt x="13751" y="0"/>
                      </a:cubicBezTo>
                      <a:close/>
                    </a:path>
                  </a:pathLst>
                </a:custGeom>
                <a:solidFill>
                  <a:srgbClr val="455A6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0" name="Google Shape;710;p35"/>
                <p:cNvSpPr/>
                <p:nvPr/>
              </p:nvSpPr>
              <p:spPr>
                <a:xfrm>
                  <a:off x="5061312" y="1873724"/>
                  <a:ext cx="134607" cy="313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3" h="12520" extrusionOk="0">
                      <a:moveTo>
                        <a:pt x="2417" y="0"/>
                      </a:moveTo>
                      <a:cubicBezTo>
                        <a:pt x="2409" y="0"/>
                        <a:pt x="2402" y="8"/>
                        <a:pt x="2402" y="23"/>
                      </a:cubicBezTo>
                      <a:cubicBezTo>
                        <a:pt x="2250" y="449"/>
                        <a:pt x="2159" y="874"/>
                        <a:pt x="2067" y="1300"/>
                      </a:cubicBezTo>
                      <a:cubicBezTo>
                        <a:pt x="1946" y="1725"/>
                        <a:pt x="1824" y="2151"/>
                        <a:pt x="1733" y="2576"/>
                      </a:cubicBezTo>
                      <a:cubicBezTo>
                        <a:pt x="1520" y="3427"/>
                        <a:pt x="1338" y="4279"/>
                        <a:pt x="1125" y="5130"/>
                      </a:cubicBezTo>
                      <a:cubicBezTo>
                        <a:pt x="912" y="5981"/>
                        <a:pt x="730" y="6832"/>
                        <a:pt x="548" y="7683"/>
                      </a:cubicBezTo>
                      <a:cubicBezTo>
                        <a:pt x="304" y="8564"/>
                        <a:pt x="122" y="9476"/>
                        <a:pt x="0" y="10418"/>
                      </a:cubicBezTo>
                      <a:cubicBezTo>
                        <a:pt x="0" y="10449"/>
                        <a:pt x="4225" y="12151"/>
                        <a:pt x="5229" y="12516"/>
                      </a:cubicBezTo>
                      <a:cubicBezTo>
                        <a:pt x="5237" y="12518"/>
                        <a:pt x="5245" y="12520"/>
                        <a:pt x="5252" y="12520"/>
                      </a:cubicBezTo>
                      <a:cubicBezTo>
                        <a:pt x="5329" y="12520"/>
                        <a:pt x="5372" y="12389"/>
                        <a:pt x="5289" y="12333"/>
                      </a:cubicBezTo>
                      <a:cubicBezTo>
                        <a:pt x="4408" y="11877"/>
                        <a:pt x="213" y="10145"/>
                        <a:pt x="213" y="10145"/>
                      </a:cubicBezTo>
                      <a:cubicBezTo>
                        <a:pt x="213" y="10145"/>
                        <a:pt x="669" y="8443"/>
                        <a:pt x="882" y="7622"/>
                      </a:cubicBezTo>
                      <a:cubicBezTo>
                        <a:pt x="1064" y="6801"/>
                        <a:pt x="1247" y="5920"/>
                        <a:pt x="1429" y="5069"/>
                      </a:cubicBezTo>
                      <a:lnTo>
                        <a:pt x="1763" y="3458"/>
                      </a:lnTo>
                      <a:cubicBezTo>
                        <a:pt x="1915" y="3154"/>
                        <a:pt x="2067" y="2850"/>
                        <a:pt x="2219" y="2546"/>
                      </a:cubicBezTo>
                      <a:cubicBezTo>
                        <a:pt x="2432" y="2060"/>
                        <a:pt x="2645" y="1543"/>
                        <a:pt x="2858" y="1026"/>
                      </a:cubicBezTo>
                      <a:lnTo>
                        <a:pt x="2827" y="1026"/>
                      </a:lnTo>
                      <a:cubicBezTo>
                        <a:pt x="2523" y="1513"/>
                        <a:pt x="2280" y="1999"/>
                        <a:pt x="2037" y="2516"/>
                      </a:cubicBezTo>
                      <a:cubicBezTo>
                        <a:pt x="1976" y="2607"/>
                        <a:pt x="1946" y="2698"/>
                        <a:pt x="1915" y="2820"/>
                      </a:cubicBezTo>
                      <a:cubicBezTo>
                        <a:pt x="1915" y="2728"/>
                        <a:pt x="1946" y="2637"/>
                        <a:pt x="1976" y="2546"/>
                      </a:cubicBezTo>
                      <a:cubicBezTo>
                        <a:pt x="2067" y="2120"/>
                        <a:pt x="2128" y="1665"/>
                        <a:pt x="2219" y="1239"/>
                      </a:cubicBezTo>
                      <a:cubicBezTo>
                        <a:pt x="2311" y="813"/>
                        <a:pt x="2402" y="418"/>
                        <a:pt x="2432" y="23"/>
                      </a:cubicBezTo>
                      <a:cubicBezTo>
                        <a:pt x="2432" y="8"/>
                        <a:pt x="2425" y="0"/>
                        <a:pt x="2417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1" name="Google Shape;711;p35"/>
                <p:cNvSpPr/>
                <p:nvPr/>
              </p:nvSpPr>
              <p:spPr>
                <a:xfrm>
                  <a:off x="5034654" y="2184670"/>
                  <a:ext cx="105872" cy="222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6" h="8890" extrusionOk="0">
                      <a:moveTo>
                        <a:pt x="4191" y="1"/>
                      </a:moveTo>
                      <a:cubicBezTo>
                        <a:pt x="4183" y="1"/>
                        <a:pt x="4174" y="5"/>
                        <a:pt x="4165" y="14"/>
                      </a:cubicBezTo>
                      <a:cubicBezTo>
                        <a:pt x="3770" y="743"/>
                        <a:pt x="3405" y="1503"/>
                        <a:pt x="3071" y="2232"/>
                      </a:cubicBezTo>
                      <a:cubicBezTo>
                        <a:pt x="2706" y="2992"/>
                        <a:pt x="2341" y="3691"/>
                        <a:pt x="2007" y="4451"/>
                      </a:cubicBezTo>
                      <a:cubicBezTo>
                        <a:pt x="1642" y="5181"/>
                        <a:pt x="1308" y="5910"/>
                        <a:pt x="943" y="6640"/>
                      </a:cubicBezTo>
                      <a:cubicBezTo>
                        <a:pt x="791" y="7005"/>
                        <a:pt x="639" y="7369"/>
                        <a:pt x="487" y="7734"/>
                      </a:cubicBezTo>
                      <a:cubicBezTo>
                        <a:pt x="335" y="8129"/>
                        <a:pt x="122" y="8464"/>
                        <a:pt x="31" y="8859"/>
                      </a:cubicBezTo>
                      <a:cubicBezTo>
                        <a:pt x="1" y="8889"/>
                        <a:pt x="61" y="8889"/>
                        <a:pt x="61" y="8889"/>
                      </a:cubicBezTo>
                      <a:cubicBezTo>
                        <a:pt x="305" y="8524"/>
                        <a:pt x="457" y="8160"/>
                        <a:pt x="669" y="7795"/>
                      </a:cubicBezTo>
                      <a:cubicBezTo>
                        <a:pt x="852" y="7430"/>
                        <a:pt x="1034" y="7035"/>
                        <a:pt x="1216" y="6670"/>
                      </a:cubicBezTo>
                      <a:cubicBezTo>
                        <a:pt x="1551" y="5971"/>
                        <a:pt x="1885" y="5242"/>
                        <a:pt x="2219" y="4512"/>
                      </a:cubicBezTo>
                      <a:cubicBezTo>
                        <a:pt x="2554" y="3783"/>
                        <a:pt x="2888" y="3053"/>
                        <a:pt x="3223" y="2324"/>
                      </a:cubicBezTo>
                      <a:cubicBezTo>
                        <a:pt x="3557" y="1594"/>
                        <a:pt x="3952" y="834"/>
                        <a:pt x="4226" y="44"/>
                      </a:cubicBezTo>
                      <a:cubicBezTo>
                        <a:pt x="4226" y="22"/>
                        <a:pt x="4210" y="1"/>
                        <a:pt x="4191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2" name="Google Shape;712;p35"/>
                <p:cNvSpPr/>
                <p:nvPr/>
              </p:nvSpPr>
              <p:spPr>
                <a:xfrm>
                  <a:off x="5480166" y="1249076"/>
                  <a:ext cx="389140" cy="282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3" h="11279" extrusionOk="0">
                      <a:moveTo>
                        <a:pt x="7903" y="0"/>
                      </a:moveTo>
                      <a:cubicBezTo>
                        <a:pt x="3708" y="0"/>
                        <a:pt x="274" y="2523"/>
                        <a:pt x="274" y="5654"/>
                      </a:cubicBezTo>
                      <a:cubicBezTo>
                        <a:pt x="274" y="6505"/>
                        <a:pt x="547" y="7387"/>
                        <a:pt x="1034" y="8086"/>
                      </a:cubicBezTo>
                      <a:lnTo>
                        <a:pt x="0" y="10396"/>
                      </a:lnTo>
                      <a:lnTo>
                        <a:pt x="0" y="10396"/>
                      </a:lnTo>
                      <a:lnTo>
                        <a:pt x="2645" y="9727"/>
                      </a:lnTo>
                      <a:cubicBezTo>
                        <a:pt x="4154" y="10733"/>
                        <a:pt x="5951" y="11278"/>
                        <a:pt x="7756" y="11278"/>
                      </a:cubicBezTo>
                      <a:cubicBezTo>
                        <a:pt x="7805" y="11278"/>
                        <a:pt x="7854" y="11278"/>
                        <a:pt x="7903" y="11277"/>
                      </a:cubicBezTo>
                      <a:cubicBezTo>
                        <a:pt x="12128" y="11277"/>
                        <a:pt x="15532" y="8754"/>
                        <a:pt x="15532" y="5654"/>
                      </a:cubicBezTo>
                      <a:cubicBezTo>
                        <a:pt x="15532" y="2523"/>
                        <a:pt x="12128" y="0"/>
                        <a:pt x="7903" y="0"/>
                      </a:cubicBezTo>
                      <a:close/>
                    </a:path>
                  </a:pathLst>
                </a:custGeom>
                <a:solidFill>
                  <a:srgbClr val="FFC7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3" name="Google Shape;713;p35"/>
                <p:cNvSpPr/>
                <p:nvPr/>
              </p:nvSpPr>
              <p:spPr>
                <a:xfrm>
                  <a:off x="5746692" y="1370914"/>
                  <a:ext cx="46472" cy="39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5" h="1568" extrusionOk="0">
                      <a:moveTo>
                        <a:pt x="791" y="1"/>
                      </a:moveTo>
                      <a:cubicBezTo>
                        <a:pt x="365" y="1"/>
                        <a:pt x="1" y="335"/>
                        <a:pt x="1" y="791"/>
                      </a:cubicBezTo>
                      <a:cubicBezTo>
                        <a:pt x="1" y="1262"/>
                        <a:pt x="387" y="1568"/>
                        <a:pt x="798" y="1568"/>
                      </a:cubicBezTo>
                      <a:cubicBezTo>
                        <a:pt x="996" y="1568"/>
                        <a:pt x="1200" y="1497"/>
                        <a:pt x="1368" y="1338"/>
                      </a:cubicBezTo>
                      <a:cubicBezTo>
                        <a:pt x="1855" y="852"/>
                        <a:pt x="1520" y="1"/>
                        <a:pt x="791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4" name="Google Shape;714;p35"/>
                <p:cNvSpPr/>
                <p:nvPr/>
              </p:nvSpPr>
              <p:spPr>
                <a:xfrm>
                  <a:off x="5658351" y="1370914"/>
                  <a:ext cx="39633" cy="396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2" h="1582" extrusionOk="0">
                      <a:moveTo>
                        <a:pt x="791" y="1"/>
                      </a:moveTo>
                      <a:cubicBezTo>
                        <a:pt x="365" y="1"/>
                        <a:pt x="1" y="335"/>
                        <a:pt x="1" y="791"/>
                      </a:cubicBezTo>
                      <a:cubicBezTo>
                        <a:pt x="1" y="1217"/>
                        <a:pt x="365" y="1581"/>
                        <a:pt x="791" y="1581"/>
                      </a:cubicBezTo>
                      <a:cubicBezTo>
                        <a:pt x="1217" y="1581"/>
                        <a:pt x="1581" y="1217"/>
                        <a:pt x="1581" y="791"/>
                      </a:cubicBezTo>
                      <a:cubicBezTo>
                        <a:pt x="1581" y="335"/>
                        <a:pt x="1217" y="1"/>
                        <a:pt x="791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5" name="Google Shape;715;p35"/>
                <p:cNvSpPr/>
                <p:nvPr/>
              </p:nvSpPr>
              <p:spPr>
                <a:xfrm>
                  <a:off x="5570010" y="1370914"/>
                  <a:ext cx="39633" cy="396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2" h="1582" extrusionOk="0">
                      <a:moveTo>
                        <a:pt x="791" y="1"/>
                      </a:moveTo>
                      <a:cubicBezTo>
                        <a:pt x="335" y="1"/>
                        <a:pt x="1" y="335"/>
                        <a:pt x="1" y="791"/>
                      </a:cubicBezTo>
                      <a:cubicBezTo>
                        <a:pt x="1" y="1217"/>
                        <a:pt x="335" y="1581"/>
                        <a:pt x="791" y="1581"/>
                      </a:cubicBezTo>
                      <a:cubicBezTo>
                        <a:pt x="1217" y="1581"/>
                        <a:pt x="1581" y="1217"/>
                        <a:pt x="1581" y="791"/>
                      </a:cubicBezTo>
                      <a:cubicBezTo>
                        <a:pt x="1581" y="335"/>
                        <a:pt x="1217" y="1"/>
                        <a:pt x="791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6" name="Google Shape;716;p35"/>
                <p:cNvSpPr/>
                <p:nvPr/>
              </p:nvSpPr>
              <p:spPr>
                <a:xfrm>
                  <a:off x="5514650" y="2251113"/>
                  <a:ext cx="165000" cy="9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0" h="3632" extrusionOk="0">
                      <a:moveTo>
                        <a:pt x="9" y="0"/>
                      </a:moveTo>
                      <a:cubicBezTo>
                        <a:pt x="0" y="0"/>
                        <a:pt x="0" y="14"/>
                        <a:pt x="0" y="14"/>
                      </a:cubicBezTo>
                      <a:cubicBezTo>
                        <a:pt x="699" y="348"/>
                        <a:pt x="1125" y="591"/>
                        <a:pt x="1854" y="925"/>
                      </a:cubicBezTo>
                      <a:cubicBezTo>
                        <a:pt x="2553" y="1260"/>
                        <a:pt x="5107" y="2476"/>
                        <a:pt x="6566" y="3631"/>
                      </a:cubicBezTo>
                      <a:cubicBezTo>
                        <a:pt x="6566" y="3631"/>
                        <a:pt x="6566" y="3631"/>
                        <a:pt x="6567" y="3631"/>
                      </a:cubicBezTo>
                      <a:cubicBezTo>
                        <a:pt x="6600" y="3631"/>
                        <a:pt x="4709" y="1493"/>
                        <a:pt x="31" y="14"/>
                      </a:cubicBezTo>
                      <a:cubicBezTo>
                        <a:pt x="20" y="3"/>
                        <a:pt x="14" y="0"/>
                        <a:pt x="9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7" name="Google Shape;717;p35"/>
                <p:cNvSpPr/>
                <p:nvPr/>
              </p:nvSpPr>
              <p:spPr>
                <a:xfrm>
                  <a:off x="5475875" y="2312238"/>
                  <a:ext cx="137050" cy="6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2" h="2574" extrusionOk="0">
                      <a:moveTo>
                        <a:pt x="31" y="0"/>
                      </a:moveTo>
                      <a:cubicBezTo>
                        <a:pt x="31" y="0"/>
                        <a:pt x="1" y="0"/>
                        <a:pt x="31" y="31"/>
                      </a:cubicBezTo>
                      <a:cubicBezTo>
                        <a:pt x="943" y="426"/>
                        <a:pt x="4499" y="2098"/>
                        <a:pt x="5411" y="2553"/>
                      </a:cubicBezTo>
                      <a:cubicBezTo>
                        <a:pt x="5437" y="2566"/>
                        <a:pt x="5457" y="2573"/>
                        <a:pt x="5467" y="2573"/>
                      </a:cubicBezTo>
                      <a:cubicBezTo>
                        <a:pt x="5482" y="2573"/>
                        <a:pt x="5477" y="2559"/>
                        <a:pt x="5442" y="2523"/>
                      </a:cubicBezTo>
                      <a:cubicBezTo>
                        <a:pt x="3800" y="1368"/>
                        <a:pt x="1977" y="517"/>
                        <a:pt x="31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8" name="Google Shape;718;p35"/>
                <p:cNvSpPr/>
                <p:nvPr/>
              </p:nvSpPr>
              <p:spPr>
                <a:xfrm>
                  <a:off x="5439400" y="2362388"/>
                  <a:ext cx="105025" cy="5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1" h="2133" extrusionOk="0">
                      <a:moveTo>
                        <a:pt x="31" y="0"/>
                      </a:moveTo>
                      <a:cubicBezTo>
                        <a:pt x="31" y="0"/>
                        <a:pt x="1" y="31"/>
                        <a:pt x="1" y="61"/>
                      </a:cubicBezTo>
                      <a:cubicBezTo>
                        <a:pt x="1673" y="821"/>
                        <a:pt x="2737" y="1399"/>
                        <a:pt x="4104" y="2098"/>
                      </a:cubicBezTo>
                      <a:cubicBezTo>
                        <a:pt x="4130" y="2123"/>
                        <a:pt x="4156" y="2133"/>
                        <a:pt x="4172" y="2133"/>
                      </a:cubicBezTo>
                      <a:cubicBezTo>
                        <a:pt x="4195" y="2133"/>
                        <a:pt x="4200" y="2115"/>
                        <a:pt x="4165" y="2098"/>
                      </a:cubicBezTo>
                      <a:cubicBezTo>
                        <a:pt x="2919" y="1125"/>
                        <a:pt x="1521" y="426"/>
                        <a:pt x="31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4" name="Rectangle 3"/>
          <p:cNvSpPr/>
          <p:nvPr/>
        </p:nvSpPr>
        <p:spPr>
          <a:xfrm>
            <a:off x="3429000" y="1123950"/>
            <a:ext cx="5486400" cy="37856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 eaLnBrk="1" hangingPunct="1">
              <a:buFont typeface="+mj-lt"/>
              <a:buAutoNum type="alphaLcPeriod"/>
            </a:pPr>
            <a:r>
              <a:rPr lang="en-US" altLang="en-US" sz="2000" dirty="0" err="1" smtClean="0">
                <a:solidFill>
                  <a:schemeClr val="tx1"/>
                </a:solidFill>
                <a:latin typeface="Lato" panose="020B0604020202020204" charset="0"/>
                <a:cs typeface="Lato" panose="020B0604020202020204" charset="0"/>
              </a:rPr>
              <a:t>Prinsip</a:t>
            </a:r>
            <a:endParaRPr lang="en-US" altLang="en-US" sz="2000" dirty="0" smtClean="0">
              <a:solidFill>
                <a:schemeClr val="tx1"/>
              </a:solidFill>
              <a:latin typeface="Lato" panose="020B0604020202020204" charset="0"/>
              <a:cs typeface="Lato" panose="020B0604020202020204" charset="0"/>
            </a:endParaRPr>
          </a:p>
          <a:p>
            <a:pPr marL="457200" indent="-457200" eaLnBrk="1" hangingPunct="1">
              <a:buFont typeface="+mj-lt"/>
              <a:buAutoNum type="alphaLcPeriod"/>
            </a:pPr>
            <a:r>
              <a:rPr lang="en-US" altLang="en-US" sz="2000" dirty="0" err="1" smtClean="0">
                <a:solidFill>
                  <a:schemeClr val="tx1"/>
                </a:solidFill>
                <a:latin typeface="Lato" panose="020B0604020202020204" charset="0"/>
                <a:cs typeface="Lato" panose="020B0604020202020204" charset="0"/>
              </a:rPr>
              <a:t>Penomoran</a:t>
            </a:r>
            <a:endParaRPr lang="en-US" altLang="en-US" sz="2000" dirty="0" smtClean="0">
              <a:solidFill>
                <a:schemeClr val="tx1"/>
              </a:solidFill>
              <a:latin typeface="Lato" panose="020B0604020202020204" charset="0"/>
              <a:cs typeface="Lato" panose="020B0604020202020204" charset="0"/>
            </a:endParaRPr>
          </a:p>
          <a:p>
            <a:pPr marL="457200" indent="-457200" eaLnBrk="1" hangingPunct="1">
              <a:buFont typeface="+mj-lt"/>
              <a:buAutoNum type="alphaLcPeriod"/>
            </a:pPr>
            <a:r>
              <a:rPr lang="en-US" altLang="en-US" sz="2000" dirty="0" smtClean="0">
                <a:solidFill>
                  <a:schemeClr val="tx1"/>
                </a:solidFill>
                <a:latin typeface="Lato" panose="020B0604020202020204" charset="0"/>
                <a:cs typeface="Lato" panose="020B0604020202020204" charset="0"/>
              </a:rPr>
              <a:t>Media</a:t>
            </a:r>
          </a:p>
          <a:p>
            <a:pPr marL="457200" indent="-457200" eaLnBrk="1" hangingPunct="1">
              <a:buFont typeface="+mj-lt"/>
              <a:buAutoNum type="alphaLcPeriod"/>
            </a:pPr>
            <a:r>
              <a:rPr lang="en-US" altLang="en-US" sz="2000" dirty="0" err="1" smtClean="0">
                <a:solidFill>
                  <a:schemeClr val="tx1"/>
                </a:solidFill>
                <a:latin typeface="Lato" panose="020B0604020202020204" charset="0"/>
                <a:cs typeface="Lato" panose="020B0604020202020204" charset="0"/>
              </a:rPr>
              <a:t>Jarak</a:t>
            </a:r>
            <a:r>
              <a:rPr lang="en-US" altLang="en-US" sz="2000" dirty="0" smtClean="0">
                <a:solidFill>
                  <a:schemeClr val="tx1"/>
                </a:solidFill>
                <a:latin typeface="Lato" panose="020B0604020202020204" charset="0"/>
                <a:cs typeface="Lato" panose="020B060402020202020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Lato" panose="020B0604020202020204" charset="0"/>
                <a:cs typeface="Lato" panose="020B0604020202020204" charset="0"/>
              </a:rPr>
              <a:t>spasi</a:t>
            </a:r>
            <a:r>
              <a:rPr lang="en-US" altLang="en-US" sz="2000" dirty="0">
                <a:solidFill>
                  <a:schemeClr val="tx1"/>
                </a:solidFill>
                <a:latin typeface="Lato" panose="020B0604020202020204" charset="0"/>
                <a:cs typeface="Lato" panose="020B0604020202020204" charset="0"/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  <a:latin typeface="Lato" panose="020B0604020202020204" charset="0"/>
                <a:cs typeface="Lato" panose="020B0604020202020204" charset="0"/>
              </a:rPr>
              <a:t>jenis</a:t>
            </a:r>
            <a:r>
              <a:rPr lang="en-US" altLang="en-US" sz="2000" dirty="0">
                <a:solidFill>
                  <a:schemeClr val="tx1"/>
                </a:solidFill>
                <a:latin typeface="Lato" panose="020B0604020202020204" charset="0"/>
                <a:cs typeface="Lato" panose="020B0604020202020204" charset="0"/>
              </a:rPr>
              <a:t> &amp; </a:t>
            </a:r>
            <a:r>
              <a:rPr lang="en-US" altLang="en-US" sz="2000" dirty="0" err="1">
                <a:solidFill>
                  <a:schemeClr val="tx1"/>
                </a:solidFill>
                <a:latin typeface="Lato" panose="020B0604020202020204" charset="0"/>
                <a:cs typeface="Lato" panose="020B0604020202020204" charset="0"/>
              </a:rPr>
              <a:t>ukuran</a:t>
            </a:r>
            <a:r>
              <a:rPr lang="en-US" altLang="en-US" sz="2000" dirty="0">
                <a:solidFill>
                  <a:schemeClr val="tx1"/>
                </a:solidFill>
                <a:latin typeface="Lato" panose="020B0604020202020204" charset="0"/>
                <a:cs typeface="Lato" panose="020B060402020202020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Lato" panose="020B0604020202020204" charset="0"/>
                <a:cs typeface="Lato" panose="020B0604020202020204" charset="0"/>
              </a:rPr>
              <a:t>huruf</a:t>
            </a:r>
            <a:r>
              <a:rPr lang="en-US" altLang="en-US" sz="2000" dirty="0">
                <a:solidFill>
                  <a:schemeClr val="tx1"/>
                </a:solidFill>
                <a:latin typeface="Lato" panose="020B0604020202020204" charset="0"/>
                <a:cs typeface="Lato" panose="020B0604020202020204" charset="0"/>
              </a:rPr>
              <a:t>, kata </a:t>
            </a:r>
            <a:r>
              <a:rPr lang="en-US" altLang="en-US" sz="2000" dirty="0" err="1" smtClean="0">
                <a:solidFill>
                  <a:schemeClr val="tx1"/>
                </a:solidFill>
                <a:latin typeface="Lato" panose="020B0604020202020204" charset="0"/>
                <a:cs typeface="Lato" panose="020B0604020202020204" charset="0"/>
              </a:rPr>
              <a:t>penyambung</a:t>
            </a:r>
            <a:endParaRPr lang="en-US" altLang="en-US" sz="2000" dirty="0" smtClean="0">
              <a:solidFill>
                <a:schemeClr val="tx1"/>
              </a:solidFill>
              <a:latin typeface="Lato" panose="020B0604020202020204" charset="0"/>
              <a:cs typeface="Lato" panose="020B0604020202020204" charset="0"/>
            </a:endParaRPr>
          </a:p>
          <a:p>
            <a:pPr marL="457200" indent="-457200" eaLnBrk="1" hangingPunct="1">
              <a:buFont typeface="+mj-lt"/>
              <a:buAutoNum type="alphaLcPeriod"/>
            </a:pPr>
            <a:r>
              <a:rPr lang="en-US" altLang="en-US" sz="2000" dirty="0" err="1" smtClean="0">
                <a:solidFill>
                  <a:schemeClr val="tx1"/>
                </a:solidFill>
                <a:latin typeface="Lato" panose="020B0604020202020204" charset="0"/>
                <a:cs typeface="Lato" panose="020B0604020202020204" charset="0"/>
              </a:rPr>
              <a:t>Penentuan</a:t>
            </a:r>
            <a:r>
              <a:rPr lang="en-US" altLang="en-US" sz="2000" dirty="0" smtClean="0">
                <a:solidFill>
                  <a:schemeClr val="tx1"/>
                </a:solidFill>
                <a:latin typeface="Lato" panose="020B0604020202020204" charset="0"/>
                <a:cs typeface="Lato" panose="020B0604020202020204" charset="0"/>
              </a:rPr>
              <a:t> </a:t>
            </a:r>
            <a:r>
              <a:rPr lang="en-US" altLang="en-US" sz="2000" dirty="0">
                <a:solidFill>
                  <a:schemeClr val="tx1"/>
                </a:solidFill>
                <a:latin typeface="Lato" panose="020B0604020202020204" charset="0"/>
                <a:cs typeface="Lato" panose="020B0604020202020204" charset="0"/>
              </a:rPr>
              <a:t>Batas/</a:t>
            </a:r>
            <a:r>
              <a:rPr lang="en-US" altLang="en-US" sz="2000" dirty="0" err="1">
                <a:solidFill>
                  <a:schemeClr val="tx1"/>
                </a:solidFill>
                <a:latin typeface="Lato" panose="020B0604020202020204" charset="0"/>
                <a:cs typeface="Lato" panose="020B0604020202020204" charset="0"/>
              </a:rPr>
              <a:t>Ruang</a:t>
            </a:r>
            <a:r>
              <a:rPr lang="en-US" altLang="en-US" sz="2000" dirty="0">
                <a:solidFill>
                  <a:schemeClr val="tx1"/>
                </a:solidFill>
                <a:latin typeface="Lato" panose="020B0604020202020204" charset="0"/>
                <a:cs typeface="Lato" panose="020B060402020202020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Lato" panose="020B0604020202020204" charset="0"/>
                <a:cs typeface="Lato" panose="020B0604020202020204" charset="0"/>
              </a:rPr>
              <a:t>Tepi</a:t>
            </a:r>
            <a:r>
              <a:rPr lang="en-US" altLang="en-US" sz="2000" dirty="0">
                <a:solidFill>
                  <a:schemeClr val="tx1"/>
                </a:solidFill>
                <a:latin typeface="Lato" panose="020B0604020202020204" charset="0"/>
                <a:cs typeface="Lato" panose="020B0604020202020204" charset="0"/>
              </a:rPr>
              <a:t> </a:t>
            </a:r>
            <a:endParaRPr lang="en-US" altLang="en-US" sz="2000" dirty="0" smtClean="0">
              <a:solidFill>
                <a:schemeClr val="tx1"/>
              </a:solidFill>
              <a:latin typeface="Lato" panose="020B0604020202020204" charset="0"/>
              <a:cs typeface="Lato" panose="020B0604020202020204" charset="0"/>
            </a:endParaRPr>
          </a:p>
          <a:p>
            <a:pPr marL="457200" indent="-457200" eaLnBrk="1" hangingPunct="1">
              <a:buFont typeface="+mj-lt"/>
              <a:buAutoNum type="alphaLcPeriod"/>
            </a:pPr>
            <a:r>
              <a:rPr lang="en-US" altLang="en-US" sz="2000" dirty="0" err="1" smtClean="0">
                <a:solidFill>
                  <a:schemeClr val="tx1"/>
                </a:solidFill>
                <a:latin typeface="Lato" panose="020B0604020202020204" charset="0"/>
                <a:cs typeface="Lato" panose="020B0604020202020204" charset="0"/>
              </a:rPr>
              <a:t>Nomor</a:t>
            </a:r>
            <a:r>
              <a:rPr lang="en-US" altLang="en-US" sz="2000" dirty="0" smtClean="0">
                <a:solidFill>
                  <a:schemeClr val="tx1"/>
                </a:solidFill>
                <a:latin typeface="Lato" panose="020B0604020202020204" charset="0"/>
                <a:cs typeface="Lato" panose="020B060402020202020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Lato" panose="020B0604020202020204" charset="0"/>
                <a:cs typeface="Lato" panose="020B0604020202020204" charset="0"/>
              </a:rPr>
              <a:t>Halaman</a:t>
            </a:r>
            <a:r>
              <a:rPr lang="en-US" altLang="en-US" sz="2000" dirty="0">
                <a:solidFill>
                  <a:schemeClr val="tx1"/>
                </a:solidFill>
                <a:latin typeface="Lato" panose="020B0604020202020204" charset="0"/>
                <a:cs typeface="Lato" panose="020B0604020202020204" charset="0"/>
              </a:rPr>
              <a:t> </a:t>
            </a:r>
            <a:endParaRPr lang="en-US" altLang="en-US" sz="2000" dirty="0" smtClean="0">
              <a:solidFill>
                <a:schemeClr val="tx1"/>
              </a:solidFill>
              <a:latin typeface="Lato" panose="020B0604020202020204" charset="0"/>
              <a:cs typeface="Lato" panose="020B0604020202020204" charset="0"/>
            </a:endParaRPr>
          </a:p>
          <a:p>
            <a:pPr marL="457200" indent="-457200" eaLnBrk="1" hangingPunct="1">
              <a:buFont typeface="+mj-lt"/>
              <a:buAutoNum type="alphaLcPeriod"/>
            </a:pPr>
            <a:r>
              <a:rPr lang="en-US" altLang="en-US" sz="2000" dirty="0" err="1" smtClean="0">
                <a:solidFill>
                  <a:schemeClr val="tx1"/>
                </a:solidFill>
                <a:latin typeface="Lato" panose="020B0604020202020204" charset="0"/>
                <a:cs typeface="Lato" panose="020B0604020202020204" charset="0"/>
              </a:rPr>
              <a:t>Tembusan</a:t>
            </a:r>
            <a:endParaRPr lang="en-US" altLang="en-US" sz="2000" dirty="0" smtClean="0">
              <a:solidFill>
                <a:schemeClr val="tx1"/>
              </a:solidFill>
              <a:latin typeface="Lato" panose="020B0604020202020204" charset="0"/>
              <a:cs typeface="Lato" panose="020B0604020202020204" charset="0"/>
            </a:endParaRPr>
          </a:p>
          <a:p>
            <a:pPr marL="457200" indent="-457200" eaLnBrk="1" hangingPunct="1">
              <a:buFont typeface="+mj-lt"/>
              <a:buAutoNum type="alphaLcPeriod"/>
            </a:pPr>
            <a:r>
              <a:rPr lang="en-US" altLang="en-US" sz="2000" dirty="0" err="1" smtClean="0">
                <a:solidFill>
                  <a:schemeClr val="tx1"/>
                </a:solidFill>
                <a:latin typeface="Lato" panose="020B0604020202020204" charset="0"/>
                <a:cs typeface="Lato" panose="020B0604020202020204" charset="0"/>
              </a:rPr>
              <a:t>Lampiran</a:t>
            </a:r>
            <a:endParaRPr lang="en-US" altLang="en-US" sz="2000" dirty="0" smtClean="0">
              <a:solidFill>
                <a:schemeClr val="tx1"/>
              </a:solidFill>
              <a:latin typeface="Lato" panose="020B0604020202020204" charset="0"/>
              <a:cs typeface="Lato" panose="020B0604020202020204" charset="0"/>
            </a:endParaRPr>
          </a:p>
          <a:p>
            <a:pPr marL="457200" indent="-457200" eaLnBrk="1" hangingPunct="1">
              <a:buFont typeface="+mj-lt"/>
              <a:buAutoNum type="alphaLcPeriod"/>
            </a:pPr>
            <a:r>
              <a:rPr lang="en-US" altLang="en-US" sz="2000" dirty="0" smtClean="0">
                <a:solidFill>
                  <a:schemeClr val="tx1"/>
                </a:solidFill>
                <a:latin typeface="Lato" panose="020B0604020202020204" charset="0"/>
                <a:cs typeface="Lato" panose="020B0604020202020204" charset="0"/>
              </a:rPr>
              <a:t>Logo</a:t>
            </a:r>
          </a:p>
          <a:p>
            <a:pPr marL="457200" indent="-457200" eaLnBrk="1" hangingPunct="1">
              <a:buFont typeface="+mj-lt"/>
              <a:buAutoNum type="alphaLcPeriod"/>
            </a:pPr>
            <a:r>
              <a:rPr lang="en-US" altLang="en-US" sz="2000" dirty="0" err="1" smtClean="0">
                <a:solidFill>
                  <a:schemeClr val="tx1"/>
                </a:solidFill>
                <a:latin typeface="Lato" panose="020B0604020202020204" charset="0"/>
                <a:cs typeface="Lato" panose="020B0604020202020204" charset="0"/>
              </a:rPr>
              <a:t>Paraf</a:t>
            </a:r>
            <a:endParaRPr lang="en-US" altLang="en-US" sz="2000" dirty="0" smtClean="0">
              <a:solidFill>
                <a:schemeClr val="tx1"/>
              </a:solidFill>
              <a:latin typeface="Lato" panose="020B0604020202020204" charset="0"/>
              <a:cs typeface="Lato" panose="020B0604020202020204" charset="0"/>
            </a:endParaRPr>
          </a:p>
          <a:p>
            <a:pPr marL="457200" indent="-457200" eaLnBrk="1" hangingPunct="1">
              <a:buFont typeface="+mj-lt"/>
              <a:buAutoNum type="alphaLcPeriod"/>
            </a:pPr>
            <a:r>
              <a:rPr lang="en-US" altLang="en-US" sz="2000" dirty="0" err="1" smtClean="0">
                <a:solidFill>
                  <a:schemeClr val="tx1"/>
                </a:solidFill>
                <a:latin typeface="Lato" panose="020B0604020202020204" charset="0"/>
                <a:cs typeface="Lato" panose="020B0604020202020204" charset="0"/>
              </a:rPr>
              <a:t>Perubahan</a:t>
            </a:r>
            <a:r>
              <a:rPr lang="en-US" altLang="en-US" sz="2000" dirty="0" smtClean="0">
                <a:solidFill>
                  <a:schemeClr val="tx1"/>
                </a:solidFill>
                <a:latin typeface="Lato" panose="020B0604020202020204" charset="0"/>
                <a:cs typeface="Lato" panose="020B0604020202020204" charset="0"/>
              </a:rPr>
              <a:t>, </a:t>
            </a:r>
            <a:r>
              <a:rPr lang="en-US" altLang="en-US" sz="2000" dirty="0" err="1" smtClean="0">
                <a:solidFill>
                  <a:schemeClr val="tx1"/>
                </a:solidFill>
                <a:latin typeface="Lato" panose="020B0604020202020204" charset="0"/>
                <a:cs typeface="Lato" panose="020B0604020202020204" charset="0"/>
              </a:rPr>
              <a:t>pembatalan</a:t>
            </a:r>
            <a:r>
              <a:rPr lang="en-US" altLang="en-US" sz="2000" dirty="0" smtClean="0">
                <a:solidFill>
                  <a:schemeClr val="tx1"/>
                </a:solidFill>
                <a:latin typeface="Lato" panose="020B0604020202020204" charset="0"/>
                <a:cs typeface="Lato" panose="020B0604020202020204" charset="0"/>
              </a:rPr>
              <a:t> </a:t>
            </a:r>
            <a:r>
              <a:rPr lang="en-US" altLang="en-US" sz="2000" dirty="0" err="1" smtClean="0">
                <a:solidFill>
                  <a:schemeClr val="tx1"/>
                </a:solidFill>
                <a:latin typeface="Lato" panose="020B0604020202020204" charset="0"/>
                <a:cs typeface="Lato" panose="020B0604020202020204" charset="0"/>
              </a:rPr>
              <a:t>dan</a:t>
            </a:r>
            <a:r>
              <a:rPr lang="en-US" altLang="en-US" sz="2000" dirty="0" smtClean="0">
                <a:solidFill>
                  <a:schemeClr val="tx1"/>
                </a:solidFill>
                <a:latin typeface="Lato" panose="020B0604020202020204" charset="0"/>
                <a:cs typeface="Lato" panose="020B0604020202020204" charset="0"/>
              </a:rPr>
              <a:t> </a:t>
            </a:r>
            <a:r>
              <a:rPr lang="en-US" altLang="en-US" sz="2000" dirty="0" err="1" smtClean="0">
                <a:solidFill>
                  <a:schemeClr val="tx1"/>
                </a:solidFill>
                <a:latin typeface="Lato" panose="020B0604020202020204" charset="0"/>
                <a:cs typeface="Lato" panose="020B0604020202020204" charset="0"/>
              </a:rPr>
              <a:t>ralat</a:t>
            </a:r>
            <a:endParaRPr lang="en-US" altLang="en-US" sz="2000" dirty="0">
              <a:solidFill>
                <a:schemeClr val="tx1"/>
              </a:solidFill>
              <a:latin typeface="Lato" panose="020B0604020202020204" charset="0"/>
              <a:cs typeface="Lato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46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/>
              <a:t>a. Prinsip</a:t>
            </a:r>
            <a:endParaRPr sz="4000" dirty="0"/>
          </a:p>
        </p:txBody>
      </p:sp>
      <p:sp>
        <p:nvSpPr>
          <p:cNvPr id="540" name="Google Shape;540;p46"/>
          <p:cNvSpPr txBox="1">
            <a:spLocks noGrp="1"/>
          </p:cNvSpPr>
          <p:nvPr>
            <p:ph type="title" idx="2"/>
          </p:nvPr>
        </p:nvSpPr>
        <p:spPr>
          <a:xfrm>
            <a:off x="1969615" y="2950225"/>
            <a:ext cx="2326200" cy="691800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spcFirstLastPara="1" vert="horz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dk1"/>
                </a:solidFill>
              </a:rPr>
              <a:t>LOGIS &amp; SINGKAT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542" name="Google Shape;542;p46"/>
          <p:cNvSpPr txBox="1">
            <a:spLocks noGrp="1"/>
          </p:cNvSpPr>
          <p:nvPr>
            <p:ph type="title" idx="3"/>
          </p:nvPr>
        </p:nvSpPr>
        <p:spPr>
          <a:xfrm>
            <a:off x="4848185" y="2950100"/>
            <a:ext cx="2326200" cy="691800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spcFirstLastPara="1" vert="horz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dk1"/>
                </a:solidFill>
              </a:rPr>
              <a:t>PEMBAKUAN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544" name="Google Shape;544;p46"/>
          <p:cNvSpPr txBox="1">
            <a:spLocks noGrp="1"/>
          </p:cNvSpPr>
          <p:nvPr>
            <p:ph type="title" idx="5"/>
          </p:nvPr>
        </p:nvSpPr>
        <p:spPr>
          <a:xfrm>
            <a:off x="1969615" y="1502425"/>
            <a:ext cx="2326200" cy="691800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spcFirstLastPara="1" vert="horz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dk1"/>
                </a:solidFill>
              </a:rPr>
              <a:t>KETELITIAN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546" name="Google Shape;546;p46"/>
          <p:cNvSpPr txBox="1">
            <a:spLocks noGrp="1"/>
          </p:cNvSpPr>
          <p:nvPr>
            <p:ph type="title" idx="7"/>
          </p:nvPr>
        </p:nvSpPr>
        <p:spPr>
          <a:xfrm>
            <a:off x="4848185" y="1502300"/>
            <a:ext cx="2326200" cy="691800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spcFirstLastPara="1" vert="horz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dk1"/>
                </a:solidFill>
              </a:rPr>
              <a:t>KEJELASAN</a:t>
            </a: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72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36"/>
          <p:cNvSpPr txBox="1">
            <a:spLocks noGrp="1"/>
          </p:cNvSpPr>
          <p:nvPr>
            <p:ph type="title"/>
          </p:nvPr>
        </p:nvSpPr>
        <p:spPr>
          <a:xfrm>
            <a:off x="228600" y="133350"/>
            <a:ext cx="7786800" cy="5204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b.     penomoran</a:t>
            </a:r>
            <a:endParaRPr dirty="0"/>
          </a:p>
        </p:txBody>
      </p:sp>
      <p:sp>
        <p:nvSpPr>
          <p:cNvPr id="728" name="Google Shape;728;p36"/>
          <p:cNvSpPr/>
          <p:nvPr/>
        </p:nvSpPr>
        <p:spPr>
          <a:xfrm>
            <a:off x="0" y="1172875"/>
            <a:ext cx="3457500" cy="13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36"/>
          <p:cNvSpPr/>
          <p:nvPr/>
        </p:nvSpPr>
        <p:spPr>
          <a:xfrm rot="-5400000">
            <a:off x="6931475" y="-1098150"/>
            <a:ext cx="418500" cy="2614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2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733425"/>
            <a:ext cx="4287838" cy="221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75" y="742950"/>
            <a:ext cx="41243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143250"/>
            <a:ext cx="3079750" cy="1838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" name="Oval 124"/>
          <p:cNvSpPr/>
          <p:nvPr/>
        </p:nvSpPr>
        <p:spPr>
          <a:xfrm>
            <a:off x="381000" y="581025"/>
            <a:ext cx="41148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4791075" y="590550"/>
            <a:ext cx="41148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2362200" y="2990850"/>
            <a:ext cx="2895600" cy="419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38"/>
          <p:cNvSpPr txBox="1">
            <a:spLocks noGrp="1"/>
          </p:cNvSpPr>
          <p:nvPr>
            <p:ph type="title"/>
          </p:nvPr>
        </p:nvSpPr>
        <p:spPr>
          <a:xfrm>
            <a:off x="685800" y="173550"/>
            <a:ext cx="7786800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C.     MEDIA</a:t>
            </a:r>
            <a:endParaRPr dirty="0"/>
          </a:p>
        </p:txBody>
      </p:sp>
      <p:sp>
        <p:nvSpPr>
          <p:cNvPr id="856" name="Google Shape;856;p38"/>
          <p:cNvSpPr/>
          <p:nvPr/>
        </p:nvSpPr>
        <p:spPr>
          <a:xfrm>
            <a:off x="0" y="763950"/>
            <a:ext cx="3457500" cy="13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38"/>
          <p:cNvSpPr/>
          <p:nvPr/>
        </p:nvSpPr>
        <p:spPr>
          <a:xfrm rot="-5400000">
            <a:off x="6931475" y="-1098150"/>
            <a:ext cx="418500" cy="2614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457200" y="89535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342900" indent="-342900" algn="l">
              <a:buFont typeface="+mj-lt"/>
              <a:buAutoNum type="arabicPeriod"/>
              <a:defRPr/>
            </a:pPr>
            <a:r>
              <a:rPr lang="en-US" sz="1800" dirty="0" err="1" smtClean="0"/>
              <a:t>Kertas</a:t>
            </a:r>
            <a:r>
              <a:rPr lang="en-US" sz="1800" dirty="0" smtClean="0"/>
              <a:t> Surat</a:t>
            </a:r>
          </a:p>
          <a:p>
            <a:pPr algn="l">
              <a:buFont typeface="Courier New" panose="02070309020205020404" pitchFamily="49" charset="0"/>
              <a:buChar char="o"/>
              <a:defRPr/>
            </a:pPr>
            <a:r>
              <a:rPr lang="en-US" sz="1800" dirty="0" smtClean="0"/>
              <a:t>HVS minimal 70 gr.</a:t>
            </a:r>
          </a:p>
          <a:p>
            <a:pPr algn="l">
              <a:buFont typeface="Courier New" panose="02070309020205020404" pitchFamily="49" charset="0"/>
              <a:buChar char="o"/>
              <a:defRPr/>
            </a:pPr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menggunakan</a:t>
            </a:r>
            <a:r>
              <a:rPr lang="en-US" sz="1800" dirty="0" smtClean="0"/>
              <a:t> </a:t>
            </a:r>
            <a:r>
              <a:rPr lang="en-US" sz="1800" dirty="0" err="1" smtClean="0"/>
              <a:t>kertas</a:t>
            </a:r>
            <a:r>
              <a:rPr lang="en-US" sz="1800" dirty="0" smtClean="0"/>
              <a:t> </a:t>
            </a:r>
            <a:r>
              <a:rPr lang="en-US" sz="1800" dirty="0" err="1" smtClean="0"/>
              <a:t>bekas</a:t>
            </a:r>
            <a:endParaRPr lang="en-US" sz="1800" dirty="0" smtClean="0"/>
          </a:p>
          <a:p>
            <a:pPr algn="l">
              <a:buFont typeface="Courier New" panose="02070309020205020404" pitchFamily="49" charset="0"/>
              <a:buChar char="o"/>
              <a:defRPr/>
            </a:pPr>
            <a:r>
              <a:rPr lang="en-US" sz="1800" dirty="0" err="1" smtClean="0"/>
              <a:t>Menggunakan</a:t>
            </a:r>
            <a:r>
              <a:rPr lang="en-US" sz="1800" dirty="0" smtClean="0"/>
              <a:t> </a:t>
            </a:r>
            <a:r>
              <a:rPr lang="en-US" sz="1800" dirty="0" err="1" smtClean="0"/>
              <a:t>standar</a:t>
            </a:r>
            <a:r>
              <a:rPr lang="en-US" sz="1800" dirty="0" smtClean="0"/>
              <a:t> </a:t>
            </a:r>
            <a:r>
              <a:rPr lang="en-US" sz="1800" dirty="0" err="1" smtClean="0"/>
              <a:t>kertas</a:t>
            </a:r>
            <a:r>
              <a:rPr lang="en-US" sz="1800" dirty="0" smtClean="0"/>
              <a:t> </a:t>
            </a:r>
            <a:r>
              <a:rPr lang="en-US" sz="1800" dirty="0" err="1" smtClean="0"/>
              <a:t>permanen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surat</a:t>
            </a:r>
            <a:r>
              <a:rPr lang="en-US" sz="1800" dirty="0" smtClean="0"/>
              <a:t> </a:t>
            </a:r>
            <a:r>
              <a:rPr lang="en-US" sz="1800" dirty="0" err="1" smtClean="0"/>
              <a:t>bernilai</a:t>
            </a:r>
            <a:r>
              <a:rPr lang="en-US" sz="1800" dirty="0" smtClean="0"/>
              <a:t> </a:t>
            </a:r>
            <a:r>
              <a:rPr lang="en-US" sz="1800" dirty="0" err="1" smtClean="0"/>
              <a:t>sekunder</a:t>
            </a:r>
            <a:r>
              <a:rPr lang="en-US" sz="1800" dirty="0" smtClean="0"/>
              <a:t>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permanen</a:t>
            </a:r>
            <a:r>
              <a:rPr lang="en-US" sz="1800" dirty="0" smtClean="0"/>
              <a:t>.</a:t>
            </a:r>
          </a:p>
          <a:p>
            <a:pPr algn="l">
              <a:buFont typeface="Courier New" panose="02070309020205020404" pitchFamily="49" charset="0"/>
              <a:buChar char="o"/>
              <a:defRPr/>
            </a:pPr>
            <a:endParaRPr lang="en-US" sz="1800" dirty="0" smtClean="0"/>
          </a:p>
          <a:p>
            <a:pPr algn="l">
              <a:buFont typeface="Courier New" panose="02070309020205020404" pitchFamily="49" charset="0"/>
              <a:buChar char="o"/>
              <a:defRPr/>
            </a:pPr>
            <a:endParaRPr lang="en-US" sz="1800" dirty="0"/>
          </a:p>
        </p:txBody>
      </p:sp>
      <p:pic>
        <p:nvPicPr>
          <p:cNvPr id="3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84917"/>
            <a:ext cx="5715000" cy="252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38"/>
          <p:cNvSpPr txBox="1">
            <a:spLocks noGrp="1"/>
          </p:cNvSpPr>
          <p:nvPr>
            <p:ph type="title"/>
          </p:nvPr>
        </p:nvSpPr>
        <p:spPr>
          <a:xfrm>
            <a:off x="685800" y="173550"/>
            <a:ext cx="7786800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C.     MEDIA</a:t>
            </a:r>
            <a:endParaRPr dirty="0"/>
          </a:p>
        </p:txBody>
      </p:sp>
      <p:sp>
        <p:nvSpPr>
          <p:cNvPr id="856" name="Google Shape;856;p38"/>
          <p:cNvSpPr/>
          <p:nvPr/>
        </p:nvSpPr>
        <p:spPr>
          <a:xfrm>
            <a:off x="0" y="763950"/>
            <a:ext cx="3457500" cy="13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38"/>
          <p:cNvSpPr/>
          <p:nvPr/>
        </p:nvSpPr>
        <p:spPr>
          <a:xfrm rot="-5400000">
            <a:off x="6931475" y="-1098150"/>
            <a:ext cx="418500" cy="2614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457200" y="89535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algn="l">
              <a:buFont typeface="Courier New" panose="02070309020205020404" pitchFamily="49" charset="0"/>
              <a:buChar char="o"/>
              <a:defRPr/>
            </a:pPr>
            <a:r>
              <a:rPr lang="en-US" sz="2000" dirty="0" err="1"/>
              <a:t>Ukuran</a:t>
            </a:r>
            <a:r>
              <a:rPr lang="en-US" sz="2000" dirty="0"/>
              <a:t>:</a:t>
            </a:r>
            <a:br>
              <a:rPr lang="en-US" sz="2000" dirty="0"/>
            </a:br>
            <a:r>
              <a:rPr lang="en-US" sz="2000" dirty="0"/>
              <a:t>- Surat </a:t>
            </a:r>
            <a:r>
              <a:rPr lang="en-US" sz="2000" dirty="0" err="1"/>
              <a:t>perintah</a:t>
            </a:r>
            <a:r>
              <a:rPr lang="en-US" sz="2000" dirty="0"/>
              <a:t>/</a:t>
            </a:r>
            <a:r>
              <a:rPr lang="en-US" sz="2000" dirty="0" err="1"/>
              <a:t>tugas</a:t>
            </a:r>
            <a:r>
              <a:rPr lang="en-US" sz="2000" dirty="0"/>
              <a:t> -&gt; F4 (21 x 33 cm)</a:t>
            </a:r>
            <a:br>
              <a:rPr lang="en-US" sz="2000" dirty="0"/>
            </a:br>
            <a:r>
              <a:rPr lang="en-US" sz="2000" dirty="0"/>
              <a:t>- Nota </a:t>
            </a:r>
            <a:r>
              <a:rPr lang="en-US" sz="2000" dirty="0" err="1"/>
              <a:t>dinas</a:t>
            </a:r>
            <a:r>
              <a:rPr lang="en-US" sz="2000" dirty="0"/>
              <a:t> -&gt; F4 (21 x 33 cm) </a:t>
            </a:r>
            <a:r>
              <a:rPr lang="en-US" sz="2000" dirty="0" err="1"/>
              <a:t>berwarna</a:t>
            </a:r>
            <a:r>
              <a:rPr lang="en-US" sz="2000" dirty="0"/>
              <a:t> </a:t>
            </a:r>
            <a:r>
              <a:rPr lang="en-US" sz="2000" dirty="0" smtClean="0"/>
              <a:t>  </a:t>
            </a:r>
            <a:r>
              <a:rPr lang="en-US" sz="2000" b="1" dirty="0" smtClean="0">
                <a:solidFill>
                  <a:srgbClr val="00B0F0"/>
                </a:solidFill>
              </a:rPr>
              <a:t>BIRU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- </a:t>
            </a:r>
            <a:r>
              <a:rPr lang="en-US" sz="2000" dirty="0" err="1"/>
              <a:t>Selain</a:t>
            </a:r>
            <a:r>
              <a:rPr lang="en-US" sz="2000" dirty="0"/>
              <a:t> </a:t>
            </a:r>
            <a:r>
              <a:rPr lang="en-US" sz="2000" dirty="0" err="1"/>
              <a:t>kedua</a:t>
            </a:r>
            <a:r>
              <a:rPr lang="en-US" sz="2000" dirty="0"/>
              <a:t> </a:t>
            </a:r>
            <a:r>
              <a:rPr lang="en-US" sz="2000" dirty="0" err="1"/>
              <a:t>jenis</a:t>
            </a:r>
            <a:r>
              <a:rPr lang="en-US" sz="2000" dirty="0"/>
              <a:t> </a:t>
            </a:r>
            <a:r>
              <a:rPr lang="en-US" sz="2000" dirty="0" err="1"/>
              <a:t>naskah</a:t>
            </a:r>
            <a:r>
              <a:rPr lang="en-US" sz="2000" dirty="0"/>
              <a:t> </a:t>
            </a:r>
            <a:r>
              <a:rPr lang="en-US" sz="2000" dirty="0" err="1"/>
              <a:t>dinas</a:t>
            </a:r>
            <a:r>
              <a:rPr lang="en-US" sz="2000" dirty="0"/>
              <a:t> di </a:t>
            </a:r>
            <a:r>
              <a:rPr lang="en-US" sz="2000" dirty="0" err="1"/>
              <a:t>atas</a:t>
            </a:r>
            <a:r>
              <a:rPr lang="en-US" sz="2000" dirty="0"/>
              <a:t>      </a:t>
            </a:r>
            <a:br>
              <a:rPr lang="en-US" sz="2000" dirty="0"/>
            </a:br>
            <a:r>
              <a:rPr lang="en-US" sz="2000" dirty="0"/>
              <a:t>  </a:t>
            </a:r>
            <a:r>
              <a:rPr lang="en-US" sz="2000" dirty="0" err="1"/>
              <a:t>menggunakan</a:t>
            </a:r>
            <a:r>
              <a:rPr lang="en-US" sz="2000" dirty="0"/>
              <a:t> </a:t>
            </a:r>
            <a:r>
              <a:rPr lang="en-US" sz="2000" b="1" dirty="0" err="1"/>
              <a:t>kertas</a:t>
            </a:r>
            <a:r>
              <a:rPr lang="en-US" sz="2000" b="1" dirty="0"/>
              <a:t> A4</a:t>
            </a:r>
            <a:r>
              <a:rPr lang="en-US" sz="2000" dirty="0"/>
              <a:t>.</a:t>
            </a:r>
          </a:p>
          <a:p>
            <a:pPr indent="-457200" algn="l">
              <a:buFont typeface="Arial" charset="0"/>
              <a:buAutoNum type="arabicPeriod" startAt="2"/>
              <a:defRPr/>
            </a:pPr>
            <a:r>
              <a:rPr lang="en-US" sz="2000" dirty="0" err="1"/>
              <a:t>Amplop</a:t>
            </a:r>
            <a:endParaRPr lang="en-US" sz="2000" dirty="0"/>
          </a:p>
          <a:p>
            <a:pPr algn="l">
              <a:buFont typeface="Courier New" panose="02070309020205020404" pitchFamily="49" charset="0"/>
              <a:buChar char="o"/>
              <a:defRPr/>
            </a:pPr>
            <a:r>
              <a:rPr lang="en-US" sz="2000" dirty="0" err="1"/>
              <a:t>Ukuran</a:t>
            </a:r>
            <a:r>
              <a:rPr lang="en-US" sz="2000" dirty="0"/>
              <a:t> </a:t>
            </a:r>
            <a:r>
              <a:rPr lang="en-US" sz="2000" dirty="0" err="1"/>
              <a:t>menyesuaikan</a:t>
            </a:r>
            <a:r>
              <a:rPr lang="en-US" sz="2000" dirty="0"/>
              <a:t> </a:t>
            </a:r>
            <a:r>
              <a:rPr lang="en-US" sz="2000" dirty="0" err="1"/>
              <a:t>naskah</a:t>
            </a:r>
            <a:r>
              <a:rPr lang="en-US" sz="2000" dirty="0"/>
              <a:t> </a:t>
            </a:r>
            <a:r>
              <a:rPr lang="en-US" sz="2000" dirty="0" err="1"/>
              <a:t>dinas</a:t>
            </a:r>
            <a:r>
              <a:rPr lang="en-US" sz="2000" dirty="0"/>
              <a:t> yang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didistribusikan</a:t>
            </a:r>
            <a:endParaRPr lang="en-US" sz="2000" dirty="0"/>
          </a:p>
          <a:p>
            <a:pPr algn="l">
              <a:buFont typeface="Courier New" panose="02070309020205020404" pitchFamily="49" charset="0"/>
              <a:buChar char="o"/>
              <a:defRPr/>
            </a:pPr>
            <a:r>
              <a:rPr lang="en-US" sz="2000" dirty="0" err="1"/>
              <a:t>Berwarna</a:t>
            </a:r>
            <a:r>
              <a:rPr lang="en-US" sz="2000" dirty="0"/>
              <a:t> </a:t>
            </a:r>
            <a:r>
              <a:rPr lang="en-US" sz="2000" dirty="0" err="1"/>
              <a:t>putih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coklat</a:t>
            </a:r>
            <a:r>
              <a:rPr lang="en-US" sz="2000" dirty="0"/>
              <a:t> </a:t>
            </a:r>
            <a:r>
              <a:rPr lang="en-US" sz="2000" dirty="0" err="1"/>
              <a:t>muda</a:t>
            </a:r>
            <a:endParaRPr lang="en-US" sz="2000" dirty="0"/>
          </a:p>
          <a:p>
            <a:pPr algn="l">
              <a:buFont typeface="Courier New" panose="02070309020205020404" pitchFamily="49" charset="0"/>
              <a:buChar char="o"/>
              <a:defRPr/>
            </a:pPr>
            <a:r>
              <a:rPr lang="en-US" sz="2000" dirty="0" err="1"/>
              <a:t>Informasi</a:t>
            </a:r>
            <a:r>
              <a:rPr lang="en-US" sz="2000" dirty="0"/>
              <a:t> di </a:t>
            </a:r>
            <a:r>
              <a:rPr lang="en-US" sz="2000" dirty="0" err="1"/>
              <a:t>amplop</a:t>
            </a:r>
            <a:r>
              <a:rPr lang="en-US" sz="2000" dirty="0"/>
              <a:t> </a:t>
            </a:r>
            <a:r>
              <a:rPr lang="en-US" sz="2000" dirty="0" err="1"/>
              <a:t>mencakup</a:t>
            </a:r>
            <a:r>
              <a:rPr lang="en-US" sz="2000" dirty="0"/>
              <a:t>:</a:t>
            </a:r>
            <a:br>
              <a:rPr lang="en-US" sz="2000" dirty="0"/>
            </a:br>
            <a:r>
              <a:rPr lang="en-US" sz="2000" dirty="0"/>
              <a:t>- Logo </a:t>
            </a:r>
            <a:r>
              <a:rPr lang="en-US" sz="2000" dirty="0" err="1"/>
              <a:t>Pemkot</a:t>
            </a:r>
            <a:r>
              <a:rPr lang="en-US" sz="2000" dirty="0"/>
              <a:t> Semarang</a:t>
            </a:r>
            <a:br>
              <a:rPr lang="en-US" sz="2000" dirty="0"/>
            </a:br>
            <a:r>
              <a:rPr lang="en-US" sz="2000" dirty="0"/>
              <a:t>- Nama </a:t>
            </a:r>
            <a:r>
              <a:rPr lang="en-US" sz="2000" dirty="0" err="1"/>
              <a:t>perangkat</a:t>
            </a:r>
            <a:r>
              <a:rPr lang="en-US" sz="2000" dirty="0"/>
              <a:t> </a:t>
            </a:r>
            <a:r>
              <a:rPr lang="en-US" sz="2000" dirty="0" err="1"/>
              <a:t>daerah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- </a:t>
            </a:r>
            <a:r>
              <a:rPr lang="en-US" sz="2000" dirty="0" err="1"/>
              <a:t>Alamat</a:t>
            </a:r>
            <a:r>
              <a:rPr lang="en-US" sz="2000" dirty="0"/>
              <a:t> </a:t>
            </a:r>
            <a:r>
              <a:rPr lang="en-US" sz="2000" dirty="0" err="1"/>
              <a:t>lengkap</a:t>
            </a:r>
            <a:endParaRPr lang="en-US" sz="2000" dirty="0"/>
          </a:p>
          <a:p>
            <a:pPr algn="l"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1352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cial Skills Learning by Slidesgo">
  <a:themeElements>
    <a:clrScheme name="Simple Light">
      <a:dk1>
        <a:srgbClr val="263238"/>
      </a:dk1>
      <a:lt1>
        <a:srgbClr val="FFFFFF"/>
      </a:lt1>
      <a:dk2>
        <a:srgbClr val="455A64"/>
      </a:dk2>
      <a:lt2>
        <a:srgbClr val="EEEEEE"/>
      </a:lt2>
      <a:accent1>
        <a:srgbClr val="FFC727"/>
      </a:accent1>
      <a:accent2>
        <a:srgbClr val="2C2945"/>
      </a:accent2>
      <a:accent3>
        <a:srgbClr val="AD6359"/>
      </a:accent3>
      <a:accent4>
        <a:srgbClr val="F7A9A0"/>
      </a:accent4>
      <a:accent5>
        <a:srgbClr val="EFEFEF"/>
      </a:accent5>
      <a:accent6>
        <a:srgbClr val="F3F3F3"/>
      </a:accent6>
      <a:hlink>
        <a:srgbClr val="2632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iet Art History Lesson by Slidesgo">
  <a:themeElements>
    <a:clrScheme name="Simple Light">
      <a:dk1>
        <a:srgbClr val="000000"/>
      </a:dk1>
      <a:lt1>
        <a:srgbClr val="FFFFFF"/>
      </a:lt1>
      <a:dk2>
        <a:srgbClr val="0066B3"/>
      </a:dk2>
      <a:lt2>
        <a:srgbClr val="DB362E"/>
      </a:lt2>
      <a:accent1>
        <a:srgbClr val="FEC00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533</Words>
  <Application>Microsoft Office PowerPoint</Application>
  <PresentationFormat>On-screen Show (16:9)</PresentationFormat>
  <Paragraphs>157</Paragraphs>
  <Slides>34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52" baseType="lpstr">
      <vt:lpstr>Arial</vt:lpstr>
      <vt:lpstr>Bebas Neue</vt:lpstr>
      <vt:lpstr>Delius Swash Caps</vt:lpstr>
      <vt:lpstr>Staatliches</vt:lpstr>
      <vt:lpstr>Comfortaa</vt:lpstr>
      <vt:lpstr>Josefin Sans Thin</vt:lpstr>
      <vt:lpstr>Coming Soon</vt:lpstr>
      <vt:lpstr>Proxima Nova Semibold</vt:lpstr>
      <vt:lpstr>Montserrat</vt:lpstr>
      <vt:lpstr>Calibri</vt:lpstr>
      <vt:lpstr>Didact Gothic</vt:lpstr>
      <vt:lpstr>Proxima Nova</vt:lpstr>
      <vt:lpstr>Lato</vt:lpstr>
      <vt:lpstr>Courier New</vt:lpstr>
      <vt:lpstr>Muli</vt:lpstr>
      <vt:lpstr>Social Skills Learning by Slidesgo</vt:lpstr>
      <vt:lpstr>Slidesgo Final Pages</vt:lpstr>
      <vt:lpstr>Piet Art History Lesson by Slidesgo</vt:lpstr>
      <vt:lpstr>PEDOMAN TATA NASKAH DINAS UMUM</vt:lpstr>
      <vt:lpstr>UMUM</vt:lpstr>
      <vt:lpstr>01</vt:lpstr>
      <vt:lpstr>PowerPoint Presentation</vt:lpstr>
      <vt:lpstr>02     PEMBUATAN NASKAH DINAS</vt:lpstr>
      <vt:lpstr>a. Prinsip</vt:lpstr>
      <vt:lpstr>b.     penomoran</vt:lpstr>
      <vt:lpstr>C.     MEDIA</vt:lpstr>
      <vt:lpstr>C.     MEDIA</vt:lpstr>
      <vt:lpstr>d. Jarak spasi, jenis &amp; ukuran huruf, kata penyambung Features of the topic</vt:lpstr>
      <vt:lpstr>E.     PENENTUAN BATAS RUANG TEPI</vt:lpstr>
      <vt:lpstr>F.     NOMOR  HALAMAN</vt:lpstr>
      <vt:lpstr>G.    TEMBUSAN</vt:lpstr>
      <vt:lpstr>H.    LAMPIRAN</vt:lpstr>
      <vt:lpstr>I.     LAMBANG NEGARA DAN LOGO</vt:lpstr>
      <vt:lpstr>J.     PARAF DAN CAP</vt:lpstr>
      <vt:lpstr>J.     PARAF DAN CAP</vt:lpstr>
      <vt:lpstr>K.     PERUBAHAN, PEMBATALAN DAN RALAT NASKAH DINAS </vt:lpstr>
      <vt:lpstr>PENGAMANAN NASKAH DINAS</vt:lpstr>
      <vt:lpstr>PowerPoint Presentation</vt:lpstr>
      <vt:lpstr>04     KEWENANGAN PENANDATANGANAN</vt:lpstr>
      <vt:lpstr>05    KEWENANGAN PENANDATANGANAN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PEDOMAN TATA NASKAH DINAS UMUM</dc:title>
  <cp:lastModifiedBy>Arsip-Net1</cp:lastModifiedBy>
  <cp:revision>24</cp:revision>
  <dcterms:modified xsi:type="dcterms:W3CDTF">2021-02-08T16:13:54Z</dcterms:modified>
</cp:coreProperties>
</file>